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95" r:id="rId1"/>
  </p:sldMasterIdLst>
  <p:notesMasterIdLst>
    <p:notesMasterId r:id="rId18"/>
  </p:notesMasterIdLst>
  <p:sldIdLst>
    <p:sldId id="256" r:id="rId2"/>
    <p:sldId id="257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7" r:id="rId11"/>
    <p:sldId id="268" r:id="rId12"/>
    <p:sldId id="269" r:id="rId13"/>
    <p:sldId id="270" r:id="rId14"/>
    <p:sldId id="271" r:id="rId15"/>
    <p:sldId id="273" r:id="rId16"/>
    <p:sldId id="274" r:id="rId17"/>
  </p:sldIdLst>
  <p:sldSz cx="9144000" cy="5143500" type="screen16x9"/>
  <p:notesSz cx="6858000" cy="9144000"/>
  <p:embeddedFontLst>
    <p:embeddedFont>
      <p:font typeface="Alata" pitchFamily="2" charset="77"/>
      <p:regular r:id="rId19"/>
    </p:embeddedFont>
    <p:embeddedFont>
      <p:font typeface="Alatsi" pitchFamily="2" charset="77"/>
      <p:regular r:id="rId20"/>
    </p:embeddedFont>
    <p:embeddedFont>
      <p:font typeface="Avenir" panose="02000503020000020003" pitchFamily="2" charset="0"/>
      <p:regular r:id="rId21"/>
      <p:italic r:id="rId22"/>
    </p:embeddedFont>
    <p:embeddedFont>
      <p:font typeface="Calibri" panose="020F0502020204030204" pitchFamily="34" charset="0"/>
      <p:regular r:id="rId23"/>
      <p:bold r:id="rId24"/>
      <p:italic r:id="rId25"/>
      <p:boldItalic r:id="rId26"/>
    </p:embeddedFont>
    <p:embeddedFont>
      <p:font typeface="Open Sans" panose="020B0606030504020204" pitchFamily="34" charset="0"/>
      <p:regular r:id="rId27"/>
      <p:bold r:id="rId28"/>
      <p:italic r:id="rId29"/>
      <p:boldItalic r:id="rId30"/>
    </p:embeddedFont>
    <p:embeddedFont>
      <p:font typeface="Quicksand SemiBold" pitchFamily="2" charset="77"/>
      <p:regular r:id="rId31"/>
      <p:bold r:id="rId32"/>
    </p:embeddedFont>
    <p:embeddedFont>
      <p:font typeface="Roboto" panose="02000000000000000000" pitchFamily="2" charset="0"/>
      <p:regular r:id="rId33"/>
      <p:bold r:id="rId34"/>
      <p:italic r:id="rId35"/>
      <p:boldItalic r:id="rId3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1"/>
    <p:restoredTop sz="94648"/>
  </p:normalViewPr>
  <p:slideViewPr>
    <p:cSldViewPr snapToGrid="0">
      <p:cViewPr varScale="1">
        <p:scale>
          <a:sx n="156" d="100"/>
          <a:sy n="156" d="100"/>
        </p:scale>
        <p:origin x="360" y="16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26" Type="http://schemas.openxmlformats.org/officeDocument/2006/relationships/font" Target="fonts/font8.fntdata"/><Relationship Id="rId39" Type="http://schemas.openxmlformats.org/officeDocument/2006/relationships/theme" Target="theme/theme1.xml"/><Relationship Id="rId21" Type="http://schemas.openxmlformats.org/officeDocument/2006/relationships/font" Target="fonts/font3.fntdata"/><Relationship Id="rId34" Type="http://schemas.openxmlformats.org/officeDocument/2006/relationships/font" Target="fonts/font16.fntdata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7.fntdata"/><Relationship Id="rId33" Type="http://schemas.openxmlformats.org/officeDocument/2006/relationships/font" Target="fonts/font15.fntdata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font" Target="fonts/font2.fntdata"/><Relationship Id="rId29" Type="http://schemas.openxmlformats.org/officeDocument/2006/relationships/font" Target="fonts/font11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6.fntdata"/><Relationship Id="rId32" Type="http://schemas.openxmlformats.org/officeDocument/2006/relationships/font" Target="fonts/font14.fntdata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5.fntdata"/><Relationship Id="rId28" Type="http://schemas.openxmlformats.org/officeDocument/2006/relationships/font" Target="fonts/font10.fntdata"/><Relationship Id="rId36" Type="http://schemas.openxmlformats.org/officeDocument/2006/relationships/font" Target="fonts/font18.fntdata"/><Relationship Id="rId10" Type="http://schemas.openxmlformats.org/officeDocument/2006/relationships/slide" Target="slides/slide9.xml"/><Relationship Id="rId19" Type="http://schemas.openxmlformats.org/officeDocument/2006/relationships/font" Target="fonts/font1.fntdata"/><Relationship Id="rId31" Type="http://schemas.openxmlformats.org/officeDocument/2006/relationships/font" Target="fonts/font1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4.fntdata"/><Relationship Id="rId27" Type="http://schemas.openxmlformats.org/officeDocument/2006/relationships/font" Target="fonts/font9.fntdata"/><Relationship Id="rId30" Type="http://schemas.openxmlformats.org/officeDocument/2006/relationships/font" Target="fonts/font12.fntdata"/><Relationship Id="rId35" Type="http://schemas.openxmlformats.org/officeDocument/2006/relationships/font" Target="fonts/font17.fntdata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●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○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9845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Char char="■"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12" name="Google Shape;30012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013" name="Google Shape;30013;p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8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5" name="Google Shape;30825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826" name="Google Shape;30826;p1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32" name="Google Shape;30832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833" name="Google Shape;30833;p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44" name="Google Shape;30844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845" name="Google Shape;30845;p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52" name="Google Shape;30852;p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853" name="Google Shape;30853;p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8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70" name="Google Shape;30870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871" name="Google Shape;30871;p1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56" name="Google Shape;30956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957" name="Google Shape;30957;p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68" name="Google Shape;30968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969" name="Google Shape;30969;p1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6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31" name="Google Shape;30631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632" name="Google Shape;30632;p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45" name="Google Shape;30645;p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646" name="Google Shape;30646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06" name="Google Shape;30706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707" name="Google Shape;30707;p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08" name="Google Shape;30708;p5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alibri"/>
              <a:buNone/>
            </a:pPr>
            <a:fld id="{00000000-1234-1234-1234-123412341234}" type="slidenum">
              <a:rPr lang="en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4</a:t>
            </a:fld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13" name="Google Shape;30713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714" name="Google Shape;30714;p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15" name="Google Shape;30715;p6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en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5</a:t>
            </a:fld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4" name="Google Shape;30724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725" name="Google Shape;30725;p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32" name="Google Shape;30732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733" name="Google Shape;30733;p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7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6" name="Google Shape;30746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747" name="Google Shape;30747;p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0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64" name="Google Shape;30764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0765" name="Google Shape;30765;p1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40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766" name="Google Shape;30766;p10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200"/>
              <a:buFont typeface="Calibri"/>
              <a:buNone/>
            </a:pPr>
            <a:fld id="{00000000-1234-1234-1234-123412341234}" type="slidenum">
              <a:rPr lang="en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9</a:t>
            </a:fld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10" name="Google Shape;10;p2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rgbClr val="37604C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" name="Google Shape;184;p2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185" name="Google Shape;185;p2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rgbClr val="37604C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rgbClr val="37604C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9" name="Google Shape;359;p2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360" name="Google Shape;360;p2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7" name="Google Shape;567;p2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568" name="Google Shape;568;p2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75" name="Google Shape;775;p2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776" name="Google Shape;776;p2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8" name="Google Shape;808;p2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809" name="Google Shape;809;p2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1" name="Google Shape;841;p2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noFill/>
          <a:ln w="28575" cap="flat" cmpd="sng">
            <a:solidFill>
              <a:srgbClr val="3760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2" name="Google Shape;842;p2"/>
          <p:cNvSpPr txBox="1">
            <a:spLocks noGrp="1"/>
          </p:cNvSpPr>
          <p:nvPr>
            <p:ph type="ctrTitle"/>
          </p:nvPr>
        </p:nvSpPr>
        <p:spPr>
          <a:xfrm>
            <a:off x="1374900" y="1468350"/>
            <a:ext cx="6394200" cy="137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843" name="Google Shape;843;p2"/>
          <p:cNvSpPr txBox="1">
            <a:spLocks noGrp="1"/>
          </p:cNvSpPr>
          <p:nvPr>
            <p:ph type="subTitle" idx="1"/>
          </p:nvPr>
        </p:nvSpPr>
        <p:spPr>
          <a:xfrm>
            <a:off x="1374900" y="2877500"/>
            <a:ext cx="6394200" cy="38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600">
                <a:latin typeface="Alata"/>
                <a:ea typeface="Alata"/>
                <a:cs typeface="Alata"/>
                <a:sym typeface="Alat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ercentage">
  <p:cSld name="BIG_NUMBER_1">
    <p:spTree>
      <p:nvGrpSpPr>
        <p:cNvPr id="1" name="Shape 5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5" name="Google Shape;5835;p12"/>
          <p:cNvSpPr txBox="1">
            <a:spLocks noGrp="1"/>
          </p:cNvSpPr>
          <p:nvPr>
            <p:ph type="title"/>
          </p:nvPr>
        </p:nvSpPr>
        <p:spPr>
          <a:xfrm>
            <a:off x="945316" y="3452625"/>
            <a:ext cx="1572900" cy="52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l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836" name="Google Shape;5836;p12"/>
          <p:cNvSpPr txBox="1">
            <a:spLocks noGrp="1"/>
          </p:cNvSpPr>
          <p:nvPr>
            <p:ph type="title" idx="2"/>
          </p:nvPr>
        </p:nvSpPr>
        <p:spPr>
          <a:xfrm>
            <a:off x="3786660" y="3452625"/>
            <a:ext cx="1572900" cy="52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l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837" name="Google Shape;5837;p12"/>
          <p:cNvSpPr txBox="1">
            <a:spLocks noGrp="1"/>
          </p:cNvSpPr>
          <p:nvPr>
            <p:ph type="title" idx="3"/>
          </p:nvPr>
        </p:nvSpPr>
        <p:spPr>
          <a:xfrm>
            <a:off x="6628863" y="3452625"/>
            <a:ext cx="1571100" cy="52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>
                <a:solidFill>
                  <a:schemeClr val="l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838" name="Google Shape;5838;p12"/>
          <p:cNvSpPr txBox="1">
            <a:spLocks noGrp="1"/>
          </p:cNvSpPr>
          <p:nvPr>
            <p:ph type="subTitle" idx="1"/>
          </p:nvPr>
        </p:nvSpPr>
        <p:spPr>
          <a:xfrm>
            <a:off x="6401763" y="4016925"/>
            <a:ext cx="2025300" cy="64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9pPr>
          </a:lstStyle>
          <a:p>
            <a:endParaRPr/>
          </a:p>
        </p:txBody>
      </p:sp>
      <p:sp>
        <p:nvSpPr>
          <p:cNvPr id="5839" name="Google Shape;5839;p12"/>
          <p:cNvSpPr txBox="1">
            <a:spLocks noGrp="1"/>
          </p:cNvSpPr>
          <p:nvPr>
            <p:ph type="subTitle" idx="4"/>
          </p:nvPr>
        </p:nvSpPr>
        <p:spPr>
          <a:xfrm>
            <a:off x="3560460" y="4016925"/>
            <a:ext cx="2025300" cy="64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5840" name="Google Shape;5840;p12"/>
          <p:cNvSpPr txBox="1">
            <a:spLocks noGrp="1"/>
          </p:cNvSpPr>
          <p:nvPr>
            <p:ph type="subTitle" idx="5"/>
          </p:nvPr>
        </p:nvSpPr>
        <p:spPr>
          <a:xfrm>
            <a:off x="719116" y="4019175"/>
            <a:ext cx="2025300" cy="64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5841" name="Google Shape;5841;p12"/>
          <p:cNvSpPr/>
          <p:nvPr/>
        </p:nvSpPr>
        <p:spPr>
          <a:xfrm>
            <a:off x="0" y="0"/>
            <a:ext cx="9144000" cy="901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842" name="Google Shape;5842;p12"/>
          <p:cNvSpPr txBox="1">
            <a:spLocks noGrp="1"/>
          </p:cNvSpPr>
          <p:nvPr>
            <p:ph type="title" idx="6"/>
          </p:nvPr>
        </p:nvSpPr>
        <p:spPr>
          <a:xfrm>
            <a:off x="713225" y="276088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5">
  <p:cSld name="TITLE_AND_BODY_4_1_1">
    <p:spTree>
      <p:nvGrpSpPr>
        <p:cNvPr id="1" name="Shape 5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4" name="Google Shape;5844;p13"/>
          <p:cNvSpPr txBox="1">
            <a:spLocks noGrp="1"/>
          </p:cNvSpPr>
          <p:nvPr>
            <p:ph type="title"/>
          </p:nvPr>
        </p:nvSpPr>
        <p:spPr>
          <a:xfrm>
            <a:off x="1735600" y="3217575"/>
            <a:ext cx="5672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845" name="Google Shape;5845;p13"/>
          <p:cNvSpPr txBox="1">
            <a:spLocks noGrp="1"/>
          </p:cNvSpPr>
          <p:nvPr>
            <p:ph type="body" idx="1"/>
          </p:nvPr>
        </p:nvSpPr>
        <p:spPr>
          <a:xfrm>
            <a:off x="1735700" y="3721150"/>
            <a:ext cx="5672700" cy="69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500">
                <a:solidFill>
                  <a:schemeClr val="accent2"/>
                </a:solidFill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7">
    <p:bg>
      <p:bgPr>
        <a:solidFill>
          <a:schemeClr val="accent3"/>
        </a:solidFill>
        <a:effectLst/>
      </p:bgPr>
    </p:bg>
    <p:spTree>
      <p:nvGrpSpPr>
        <p:cNvPr id="1" name="Shape 5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47" name="Google Shape;5847;p14"/>
          <p:cNvGrpSpPr/>
          <p:nvPr/>
        </p:nvGrpSpPr>
        <p:grpSpPr>
          <a:xfrm rot="-2894810" flipH="1">
            <a:off x="7424904" y="589740"/>
            <a:ext cx="2332133" cy="3122372"/>
            <a:chOff x="1379150" y="2722825"/>
            <a:chExt cx="1910000" cy="2557200"/>
          </a:xfrm>
        </p:grpSpPr>
        <p:sp>
          <p:nvSpPr>
            <p:cNvPr id="5848" name="Google Shape;5848;p14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9" name="Google Shape;5849;p14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0" name="Google Shape;5850;p14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1" name="Google Shape;5851;p14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2" name="Google Shape;5852;p14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3" name="Google Shape;5853;p14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4" name="Google Shape;5854;p14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5" name="Google Shape;5855;p14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6" name="Google Shape;5856;p14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7" name="Google Shape;5857;p14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8" name="Google Shape;5858;p14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59" name="Google Shape;5859;p14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0" name="Google Shape;5860;p14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1" name="Google Shape;5861;p14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2" name="Google Shape;5862;p14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3" name="Google Shape;5863;p14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4" name="Google Shape;5864;p14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5" name="Google Shape;5865;p14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6" name="Google Shape;5866;p14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7" name="Google Shape;5867;p14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8" name="Google Shape;5868;p14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69" name="Google Shape;5869;p14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0" name="Google Shape;5870;p14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1" name="Google Shape;5871;p14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2" name="Google Shape;5872;p14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3" name="Google Shape;5873;p14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4" name="Google Shape;5874;p14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5" name="Google Shape;5875;p14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6" name="Google Shape;5876;p14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7" name="Google Shape;5877;p14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8" name="Google Shape;5878;p14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9" name="Google Shape;5879;p14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0" name="Google Shape;5880;p14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1" name="Google Shape;5881;p14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2" name="Google Shape;5882;p14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3" name="Google Shape;5883;p14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4" name="Google Shape;5884;p14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5" name="Google Shape;5885;p14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6" name="Google Shape;5886;p14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7" name="Google Shape;5887;p14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8" name="Google Shape;5888;p14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89" name="Google Shape;5889;p14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0" name="Google Shape;5890;p14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1" name="Google Shape;5891;p14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2" name="Google Shape;5892;p14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3" name="Google Shape;5893;p14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4" name="Google Shape;5894;p14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5" name="Google Shape;5895;p14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6" name="Google Shape;5896;p14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7" name="Google Shape;5897;p14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8" name="Google Shape;5898;p14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99" name="Google Shape;5899;p14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0" name="Google Shape;5900;p14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1" name="Google Shape;5901;p14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2" name="Google Shape;5902;p14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3" name="Google Shape;5903;p14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4" name="Google Shape;5904;p14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5" name="Google Shape;5905;p14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6" name="Google Shape;5906;p14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7" name="Google Shape;5907;p14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8" name="Google Shape;5908;p14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09" name="Google Shape;5909;p14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0" name="Google Shape;5910;p14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1" name="Google Shape;5911;p14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2" name="Google Shape;5912;p14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3" name="Google Shape;5913;p14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4" name="Google Shape;5914;p14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5" name="Google Shape;5915;p14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6" name="Google Shape;5916;p14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7" name="Google Shape;5917;p14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8" name="Google Shape;5918;p14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9" name="Google Shape;5919;p14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0" name="Google Shape;5920;p14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1" name="Google Shape;5921;p14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2" name="Google Shape;5922;p14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23" name="Google Shape;5923;p14"/>
          <p:cNvGrpSpPr/>
          <p:nvPr/>
        </p:nvGrpSpPr>
        <p:grpSpPr>
          <a:xfrm rot="2408775" flipH="1">
            <a:off x="-11848" y="3249194"/>
            <a:ext cx="2332025" cy="3122228"/>
            <a:chOff x="1379150" y="2722825"/>
            <a:chExt cx="1910000" cy="2557200"/>
          </a:xfrm>
        </p:grpSpPr>
        <p:sp>
          <p:nvSpPr>
            <p:cNvPr id="5924" name="Google Shape;5924;p14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5" name="Google Shape;5925;p14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6" name="Google Shape;5926;p14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7" name="Google Shape;5927;p14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8" name="Google Shape;5928;p14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9" name="Google Shape;5929;p14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0" name="Google Shape;5930;p14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1" name="Google Shape;5931;p14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2" name="Google Shape;5932;p14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3" name="Google Shape;5933;p14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4" name="Google Shape;5934;p14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5" name="Google Shape;5935;p14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6" name="Google Shape;5936;p14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7" name="Google Shape;5937;p14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8" name="Google Shape;5938;p14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39" name="Google Shape;5939;p14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0" name="Google Shape;5940;p14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1" name="Google Shape;5941;p14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2" name="Google Shape;5942;p14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3" name="Google Shape;5943;p14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4" name="Google Shape;5944;p14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5" name="Google Shape;5945;p14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6" name="Google Shape;5946;p14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7" name="Google Shape;5947;p14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8" name="Google Shape;5948;p14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49" name="Google Shape;5949;p14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0" name="Google Shape;5950;p14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1" name="Google Shape;5951;p14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2" name="Google Shape;5952;p14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3" name="Google Shape;5953;p14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4" name="Google Shape;5954;p14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5" name="Google Shape;5955;p14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6" name="Google Shape;5956;p14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7" name="Google Shape;5957;p14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8" name="Google Shape;5958;p14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59" name="Google Shape;5959;p14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0" name="Google Shape;5960;p14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1" name="Google Shape;5961;p14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2" name="Google Shape;5962;p14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3" name="Google Shape;5963;p14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4" name="Google Shape;5964;p14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5" name="Google Shape;5965;p14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6" name="Google Shape;5966;p14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7" name="Google Shape;5967;p14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8" name="Google Shape;5968;p14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69" name="Google Shape;5969;p14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0" name="Google Shape;5970;p14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1" name="Google Shape;5971;p14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2" name="Google Shape;5972;p14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3" name="Google Shape;5973;p14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4" name="Google Shape;5974;p14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5" name="Google Shape;5975;p14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6" name="Google Shape;5976;p14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7" name="Google Shape;5977;p14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8" name="Google Shape;5978;p14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79" name="Google Shape;5979;p14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0" name="Google Shape;5980;p14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1" name="Google Shape;5981;p14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2" name="Google Shape;5982;p14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3" name="Google Shape;5983;p14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4" name="Google Shape;5984;p14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5" name="Google Shape;5985;p14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6" name="Google Shape;5986;p14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7" name="Google Shape;5987;p14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8" name="Google Shape;5988;p14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89" name="Google Shape;5989;p14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0" name="Google Shape;5990;p14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1" name="Google Shape;5991;p14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2" name="Google Shape;5992;p14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3" name="Google Shape;5993;p14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4" name="Google Shape;5994;p14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5" name="Google Shape;5995;p14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6" name="Google Shape;5996;p14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7" name="Google Shape;5997;p14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98" name="Google Shape;5998;p14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999" name="Google Shape;5999;p14"/>
          <p:cNvGrpSpPr/>
          <p:nvPr/>
        </p:nvGrpSpPr>
        <p:grpSpPr>
          <a:xfrm rot="-1379298">
            <a:off x="-600180" y="1260323"/>
            <a:ext cx="2466390" cy="3635454"/>
            <a:chOff x="3303950" y="2061625"/>
            <a:chExt cx="2101750" cy="3097975"/>
          </a:xfrm>
        </p:grpSpPr>
        <p:sp>
          <p:nvSpPr>
            <p:cNvPr id="6000" name="Google Shape;6000;p14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1" name="Google Shape;6001;p14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2" name="Google Shape;6002;p14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3" name="Google Shape;6003;p14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4" name="Google Shape;6004;p14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5" name="Google Shape;6005;p14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6" name="Google Shape;6006;p14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7" name="Google Shape;6007;p14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8" name="Google Shape;6008;p14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09" name="Google Shape;6009;p14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0" name="Google Shape;6010;p14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1" name="Google Shape;6011;p14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2" name="Google Shape;6012;p14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3" name="Google Shape;6013;p14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4" name="Google Shape;6014;p14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5" name="Google Shape;6015;p14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6" name="Google Shape;6016;p14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7" name="Google Shape;6017;p14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8" name="Google Shape;6018;p14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19" name="Google Shape;6019;p14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0" name="Google Shape;6020;p14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1" name="Google Shape;6021;p14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2" name="Google Shape;6022;p14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3" name="Google Shape;6023;p14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4" name="Google Shape;6024;p14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5" name="Google Shape;6025;p14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6" name="Google Shape;6026;p14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7" name="Google Shape;6027;p14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8" name="Google Shape;6028;p14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29" name="Google Shape;6029;p14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0" name="Google Shape;6030;p14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1" name="Google Shape;6031;p14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2" name="Google Shape;6032;p14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3" name="Google Shape;6033;p14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4" name="Google Shape;6034;p14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5" name="Google Shape;6035;p14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6" name="Google Shape;6036;p14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7" name="Google Shape;6037;p14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8" name="Google Shape;6038;p14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39" name="Google Shape;6039;p14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0" name="Google Shape;6040;p14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1" name="Google Shape;6041;p14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2" name="Google Shape;6042;p14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3" name="Google Shape;6043;p14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4" name="Google Shape;6044;p14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5" name="Google Shape;6045;p14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6" name="Google Shape;6046;p14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7" name="Google Shape;6047;p14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8" name="Google Shape;6048;p14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49" name="Google Shape;6049;p14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0" name="Google Shape;6050;p14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1" name="Google Shape;6051;p14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2" name="Google Shape;6052;p14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3" name="Google Shape;6053;p14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4" name="Google Shape;6054;p14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5" name="Google Shape;6055;p14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6" name="Google Shape;6056;p14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7" name="Google Shape;6057;p14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8" name="Google Shape;6058;p14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59" name="Google Shape;6059;p14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0" name="Google Shape;6060;p14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1" name="Google Shape;6061;p14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2" name="Google Shape;6062;p14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3" name="Google Shape;6063;p14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4" name="Google Shape;6064;p14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5" name="Google Shape;6065;p14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6" name="Google Shape;6066;p14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7" name="Google Shape;6067;p14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8" name="Google Shape;6068;p14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69" name="Google Shape;6069;p14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0" name="Google Shape;6070;p14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1" name="Google Shape;6071;p14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2" name="Google Shape;6072;p14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3" name="Google Shape;6073;p14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4" name="Google Shape;6074;p14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5" name="Google Shape;6075;p14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6" name="Google Shape;6076;p14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7" name="Google Shape;6077;p14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8" name="Google Shape;6078;p14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79" name="Google Shape;6079;p14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0" name="Google Shape;6080;p14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1" name="Google Shape;6081;p14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2" name="Google Shape;6082;p14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3" name="Google Shape;6083;p14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4" name="Google Shape;6084;p14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5" name="Google Shape;6085;p14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6" name="Google Shape;6086;p14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7" name="Google Shape;6087;p14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8" name="Google Shape;6088;p14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89" name="Google Shape;6089;p14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0" name="Google Shape;6090;p14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1" name="Google Shape;6091;p14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2" name="Google Shape;6092;p14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3" name="Google Shape;6093;p14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4" name="Google Shape;6094;p14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5" name="Google Shape;6095;p14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6" name="Google Shape;6096;p14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7" name="Google Shape;6097;p14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8" name="Google Shape;6098;p14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99" name="Google Shape;6099;p14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0" name="Google Shape;6100;p14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1" name="Google Shape;6101;p14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2" name="Google Shape;6102;p14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3" name="Google Shape;6103;p14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4" name="Google Shape;6104;p14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5" name="Google Shape;6105;p14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6" name="Google Shape;6106;p14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7" name="Google Shape;6107;p14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8" name="Google Shape;6108;p14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09" name="Google Shape;6109;p14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0" name="Google Shape;6110;p14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1" name="Google Shape;6111;p14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2" name="Google Shape;6112;p14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3" name="Google Shape;6113;p14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4" name="Google Shape;6114;p14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5" name="Google Shape;6115;p14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6" name="Google Shape;6116;p14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7" name="Google Shape;6117;p14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8" name="Google Shape;6118;p14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19" name="Google Shape;6119;p14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0" name="Google Shape;6120;p14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1" name="Google Shape;6121;p14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2" name="Google Shape;6122;p14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3" name="Google Shape;6123;p14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4" name="Google Shape;6124;p14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5" name="Google Shape;6125;p14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6" name="Google Shape;6126;p14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7" name="Google Shape;6127;p14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8" name="Google Shape;6128;p14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29" name="Google Shape;6129;p14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0" name="Google Shape;6130;p14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1" name="Google Shape;6131;p14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2" name="Google Shape;6132;p14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3" name="Google Shape;6133;p14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4" name="Google Shape;6134;p14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5" name="Google Shape;6135;p14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6" name="Google Shape;6136;p14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7" name="Google Shape;6137;p14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8" name="Google Shape;6138;p14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39" name="Google Shape;6139;p14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0" name="Google Shape;6140;p14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1" name="Google Shape;6141;p14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2" name="Google Shape;6142;p14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3" name="Google Shape;6143;p14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4" name="Google Shape;6144;p14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5" name="Google Shape;6145;p14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6" name="Google Shape;6146;p14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7" name="Google Shape;6147;p14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8" name="Google Shape;6148;p14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49" name="Google Shape;6149;p14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0" name="Google Shape;6150;p14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1" name="Google Shape;6151;p14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2" name="Google Shape;6152;p14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3" name="Google Shape;6153;p14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4" name="Google Shape;6154;p14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5" name="Google Shape;6155;p14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6" name="Google Shape;6156;p14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7" name="Google Shape;6157;p14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8" name="Google Shape;6158;p14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59" name="Google Shape;6159;p14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0" name="Google Shape;6160;p14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1" name="Google Shape;6161;p14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2" name="Google Shape;6162;p14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3" name="Google Shape;6163;p14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4" name="Google Shape;6164;p14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5" name="Google Shape;6165;p14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6" name="Google Shape;6166;p14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7" name="Google Shape;6167;p14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8" name="Google Shape;6168;p14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69" name="Google Shape;6169;p14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0" name="Google Shape;6170;p14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1" name="Google Shape;6171;p14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2" name="Google Shape;6172;p14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3" name="Google Shape;6173;p14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174" name="Google Shape;6174;p14"/>
          <p:cNvGrpSpPr/>
          <p:nvPr/>
        </p:nvGrpSpPr>
        <p:grpSpPr>
          <a:xfrm>
            <a:off x="-16575" y="-13200"/>
            <a:ext cx="9177150" cy="5169900"/>
            <a:chOff x="-18175" y="-12875"/>
            <a:chExt cx="9177150" cy="5169900"/>
          </a:xfrm>
        </p:grpSpPr>
        <p:sp>
          <p:nvSpPr>
            <p:cNvPr id="6175" name="Google Shape;6175;p14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6" name="Google Shape;6176;p14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7" name="Google Shape;6177;p14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78" name="Google Shape;6178;p14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179" name="Google Shape;6179;p14"/>
          <p:cNvSpPr/>
          <p:nvPr/>
        </p:nvSpPr>
        <p:spPr>
          <a:xfrm>
            <a:off x="255651" y="297150"/>
            <a:ext cx="8698800" cy="4549200"/>
          </a:xfrm>
          <a:prstGeom prst="rect">
            <a:avLst/>
          </a:prstGeom>
          <a:noFill/>
          <a:ln w="28575" cap="flat" cmpd="sng">
            <a:solidFill>
              <a:srgbClr val="3760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80" name="Google Shape;6180;p14"/>
          <p:cNvSpPr txBox="1">
            <a:spLocks noGrp="1"/>
          </p:cNvSpPr>
          <p:nvPr>
            <p:ph type="ctrTitle"/>
          </p:nvPr>
        </p:nvSpPr>
        <p:spPr>
          <a:xfrm>
            <a:off x="1895250" y="540000"/>
            <a:ext cx="5353500" cy="138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0000"/>
              <a:buFont typeface="Alatsi"/>
              <a:buNone/>
              <a:defRPr sz="10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Alatsi"/>
              <a:buNone/>
              <a:defRPr sz="5200">
                <a:latin typeface="Alatsi"/>
                <a:ea typeface="Alatsi"/>
                <a:cs typeface="Alatsi"/>
                <a:sym typeface="Alatsi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Alatsi"/>
              <a:buNone/>
              <a:defRPr sz="5200">
                <a:latin typeface="Alatsi"/>
                <a:ea typeface="Alatsi"/>
                <a:cs typeface="Alatsi"/>
                <a:sym typeface="Alatsi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Alatsi"/>
              <a:buNone/>
              <a:defRPr sz="5200">
                <a:latin typeface="Alatsi"/>
                <a:ea typeface="Alatsi"/>
                <a:cs typeface="Alatsi"/>
                <a:sym typeface="Alatsi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Alatsi"/>
              <a:buNone/>
              <a:defRPr sz="5200">
                <a:latin typeface="Alatsi"/>
                <a:ea typeface="Alatsi"/>
                <a:cs typeface="Alatsi"/>
                <a:sym typeface="Alatsi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Alatsi"/>
              <a:buNone/>
              <a:defRPr sz="5200">
                <a:latin typeface="Alatsi"/>
                <a:ea typeface="Alatsi"/>
                <a:cs typeface="Alatsi"/>
                <a:sym typeface="Alatsi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Alatsi"/>
              <a:buNone/>
              <a:defRPr sz="5200">
                <a:latin typeface="Alatsi"/>
                <a:ea typeface="Alatsi"/>
                <a:cs typeface="Alatsi"/>
                <a:sym typeface="Alatsi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Alatsi"/>
              <a:buNone/>
              <a:defRPr sz="5200">
                <a:latin typeface="Alatsi"/>
                <a:ea typeface="Alatsi"/>
                <a:cs typeface="Alatsi"/>
                <a:sym typeface="Alatsi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Font typeface="Alatsi"/>
              <a:buNone/>
              <a:defRPr sz="5200"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6181" name="Google Shape;6181;p14"/>
          <p:cNvSpPr txBox="1">
            <a:spLocks noGrp="1"/>
          </p:cNvSpPr>
          <p:nvPr>
            <p:ph type="subTitle" idx="1"/>
          </p:nvPr>
        </p:nvSpPr>
        <p:spPr>
          <a:xfrm>
            <a:off x="1899600" y="1920301"/>
            <a:ext cx="5344800" cy="50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000"/>
              <a:buFont typeface="Alatsi"/>
              <a:buNone/>
              <a:defRPr sz="3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si"/>
              <a:buNone/>
              <a:defRPr>
                <a:solidFill>
                  <a:schemeClr val="dk1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si"/>
              <a:buNone/>
              <a:defRPr>
                <a:solidFill>
                  <a:schemeClr val="dk1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si"/>
              <a:buNone/>
              <a:defRPr>
                <a:solidFill>
                  <a:schemeClr val="dk1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si"/>
              <a:buNone/>
              <a:defRPr>
                <a:solidFill>
                  <a:schemeClr val="dk1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si"/>
              <a:buNone/>
              <a:defRPr>
                <a:solidFill>
                  <a:schemeClr val="dk1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si"/>
              <a:buNone/>
              <a:defRPr>
                <a:solidFill>
                  <a:schemeClr val="dk1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si"/>
              <a:buNone/>
              <a:defRPr>
                <a:solidFill>
                  <a:schemeClr val="dk1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si"/>
              <a:buNone/>
              <a:defRPr>
                <a:solidFill>
                  <a:schemeClr val="dk1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6182" name="Google Shape;6182;p14"/>
          <p:cNvSpPr txBox="1">
            <a:spLocks noGrp="1"/>
          </p:cNvSpPr>
          <p:nvPr>
            <p:ph type="subTitle" idx="2"/>
          </p:nvPr>
        </p:nvSpPr>
        <p:spPr>
          <a:xfrm>
            <a:off x="1895250" y="2421600"/>
            <a:ext cx="5353500" cy="8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a"/>
              <a:buNone/>
              <a:defRPr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a"/>
              <a:buNone/>
              <a:defRPr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a"/>
              <a:buNone/>
              <a:defRPr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a"/>
              <a:buNone/>
              <a:defRPr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a"/>
              <a:buNone/>
              <a:defRPr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a"/>
              <a:buNone/>
              <a:defRPr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a"/>
              <a:buNone/>
              <a:defRPr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lata"/>
              <a:buNone/>
              <a:defRPr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6183" name="Google Shape;6183;p14"/>
          <p:cNvSpPr txBox="1"/>
          <p:nvPr/>
        </p:nvSpPr>
        <p:spPr>
          <a:xfrm>
            <a:off x="2120950" y="4150000"/>
            <a:ext cx="4988100" cy="38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r>
              <a:rPr lang="en" sz="1200" b="0" i="0" u="none" strike="noStrike" cap="none">
                <a:solidFill>
                  <a:schemeClr val="dk2"/>
                </a:solidFill>
                <a:latin typeface="Alata"/>
                <a:ea typeface="Alata"/>
                <a:cs typeface="Alata"/>
                <a:sym typeface="Alata"/>
              </a:rPr>
              <a:t>CREDITS: This presentation template was created by </a:t>
            </a:r>
            <a:r>
              <a:rPr lang="en" sz="1200" b="1" i="0" u="none" strike="noStrike" cap="none">
                <a:solidFill>
                  <a:schemeClr val="dk2"/>
                </a:solidFill>
                <a:uFill>
                  <a:noFill/>
                </a:uFill>
                <a:latin typeface="Alata"/>
                <a:ea typeface="Alata"/>
                <a:cs typeface="Alata"/>
                <a:sym typeface="Alata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200" b="0" i="0" u="none" strike="noStrike" cap="none">
                <a:solidFill>
                  <a:schemeClr val="dk2"/>
                </a:solidFill>
                <a:latin typeface="Alata"/>
                <a:ea typeface="Alata"/>
                <a:cs typeface="Alata"/>
                <a:sym typeface="Alata"/>
              </a:rPr>
              <a:t>, including icons by </a:t>
            </a:r>
            <a:r>
              <a:rPr lang="en" sz="1200" b="1" i="0" u="none" strike="noStrike" cap="none">
                <a:solidFill>
                  <a:schemeClr val="dk2"/>
                </a:solidFill>
                <a:uFill>
                  <a:noFill/>
                </a:uFill>
                <a:latin typeface="Alata"/>
                <a:ea typeface="Alata"/>
                <a:cs typeface="Alata"/>
                <a:sym typeface="Alata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 b="0" i="0" u="none" strike="noStrike" cap="none">
                <a:solidFill>
                  <a:schemeClr val="dk2"/>
                </a:solidFill>
                <a:latin typeface="Alata"/>
                <a:ea typeface="Alata"/>
                <a:cs typeface="Alata"/>
                <a:sym typeface="Alata"/>
              </a:rPr>
              <a:t> and infographics &amp; images by </a:t>
            </a:r>
            <a:r>
              <a:rPr lang="en" sz="1200" b="1" i="0" u="none" strike="noStrike" cap="none">
                <a:solidFill>
                  <a:schemeClr val="dk2"/>
                </a:solidFill>
                <a:uFill>
                  <a:noFill/>
                </a:uFill>
                <a:latin typeface="Alata"/>
                <a:ea typeface="Alata"/>
                <a:cs typeface="Alata"/>
                <a:sym typeface="Alata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200" b="1" i="0" u="none" strike="noStrike" cap="none">
              <a:solidFill>
                <a:schemeClr val="dk2"/>
              </a:solidFill>
              <a:latin typeface="Alata"/>
              <a:ea typeface="Alata"/>
              <a:cs typeface="Alata"/>
              <a:sym typeface="Alata"/>
            </a:endParaRPr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6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85" name="Google Shape;6185;p15"/>
          <p:cNvGrpSpPr/>
          <p:nvPr/>
        </p:nvGrpSpPr>
        <p:grpSpPr>
          <a:xfrm flipH="1">
            <a:off x="-522848" y="2104473"/>
            <a:ext cx="2485674" cy="3327940"/>
            <a:chOff x="1379150" y="2722825"/>
            <a:chExt cx="1910000" cy="2557200"/>
          </a:xfrm>
        </p:grpSpPr>
        <p:sp>
          <p:nvSpPr>
            <p:cNvPr id="6186" name="Google Shape;6186;p15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7" name="Google Shape;6187;p15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8" name="Google Shape;6188;p15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89" name="Google Shape;6189;p15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0" name="Google Shape;6190;p15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1" name="Google Shape;6191;p15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2" name="Google Shape;6192;p15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3" name="Google Shape;6193;p15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4" name="Google Shape;6194;p15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5" name="Google Shape;6195;p15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6" name="Google Shape;6196;p15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7" name="Google Shape;6197;p15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8" name="Google Shape;6198;p15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99" name="Google Shape;6199;p15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0" name="Google Shape;6200;p15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1" name="Google Shape;6201;p15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2" name="Google Shape;6202;p15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3" name="Google Shape;6203;p15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4" name="Google Shape;6204;p15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5" name="Google Shape;6205;p15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6" name="Google Shape;6206;p15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7" name="Google Shape;6207;p15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8" name="Google Shape;6208;p15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09" name="Google Shape;6209;p15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0" name="Google Shape;6210;p15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1" name="Google Shape;6211;p15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2" name="Google Shape;6212;p15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3" name="Google Shape;6213;p15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4" name="Google Shape;6214;p15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5" name="Google Shape;6215;p15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6" name="Google Shape;6216;p15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7" name="Google Shape;6217;p15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8" name="Google Shape;6218;p15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19" name="Google Shape;6219;p15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0" name="Google Shape;6220;p15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1" name="Google Shape;6221;p15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2" name="Google Shape;6222;p15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3" name="Google Shape;6223;p15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4" name="Google Shape;6224;p15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5" name="Google Shape;6225;p15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6" name="Google Shape;6226;p15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7" name="Google Shape;6227;p15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8" name="Google Shape;6228;p15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29" name="Google Shape;6229;p15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0" name="Google Shape;6230;p15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1" name="Google Shape;6231;p15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2" name="Google Shape;6232;p15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3" name="Google Shape;6233;p15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4" name="Google Shape;6234;p15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5" name="Google Shape;6235;p15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6" name="Google Shape;6236;p15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7" name="Google Shape;6237;p15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8" name="Google Shape;6238;p15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39" name="Google Shape;6239;p15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0" name="Google Shape;6240;p15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1" name="Google Shape;6241;p15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2" name="Google Shape;6242;p15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3" name="Google Shape;6243;p15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4" name="Google Shape;6244;p15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5" name="Google Shape;6245;p15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6" name="Google Shape;6246;p15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7" name="Google Shape;6247;p15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8" name="Google Shape;6248;p15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49" name="Google Shape;6249;p15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0" name="Google Shape;6250;p15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1" name="Google Shape;6251;p15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2" name="Google Shape;6252;p15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3" name="Google Shape;6253;p15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4" name="Google Shape;6254;p15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5" name="Google Shape;6255;p15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6" name="Google Shape;6256;p15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7" name="Google Shape;6257;p15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8" name="Google Shape;6258;p15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59" name="Google Shape;6259;p15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0" name="Google Shape;6260;p15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261" name="Google Shape;6261;p15"/>
          <p:cNvGrpSpPr/>
          <p:nvPr/>
        </p:nvGrpSpPr>
        <p:grpSpPr>
          <a:xfrm rot="745246">
            <a:off x="750820" y="2420564"/>
            <a:ext cx="2466332" cy="3635367"/>
            <a:chOff x="3303950" y="2061625"/>
            <a:chExt cx="2101750" cy="3097975"/>
          </a:xfrm>
        </p:grpSpPr>
        <p:sp>
          <p:nvSpPr>
            <p:cNvPr id="6262" name="Google Shape;6262;p15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3" name="Google Shape;6263;p15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4" name="Google Shape;6264;p15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5" name="Google Shape;6265;p15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6" name="Google Shape;6266;p15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7" name="Google Shape;6267;p15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8" name="Google Shape;6268;p15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69" name="Google Shape;6269;p15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0" name="Google Shape;6270;p15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1" name="Google Shape;6271;p15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2" name="Google Shape;6272;p15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3" name="Google Shape;6273;p15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4" name="Google Shape;6274;p15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5" name="Google Shape;6275;p15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6" name="Google Shape;6276;p15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7" name="Google Shape;6277;p15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8" name="Google Shape;6278;p15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79" name="Google Shape;6279;p15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0" name="Google Shape;6280;p15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1" name="Google Shape;6281;p15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2" name="Google Shape;6282;p15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3" name="Google Shape;6283;p15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4" name="Google Shape;6284;p15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5" name="Google Shape;6285;p15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6" name="Google Shape;6286;p15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7" name="Google Shape;6287;p15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8" name="Google Shape;6288;p15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89" name="Google Shape;6289;p15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0" name="Google Shape;6290;p15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1" name="Google Shape;6291;p15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2" name="Google Shape;6292;p15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3" name="Google Shape;6293;p15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4" name="Google Shape;6294;p15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5" name="Google Shape;6295;p15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6" name="Google Shape;6296;p15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7" name="Google Shape;6297;p15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8" name="Google Shape;6298;p15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99" name="Google Shape;6299;p15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0" name="Google Shape;6300;p15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1" name="Google Shape;6301;p15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2" name="Google Shape;6302;p15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3" name="Google Shape;6303;p15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4" name="Google Shape;6304;p15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5" name="Google Shape;6305;p15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6" name="Google Shape;6306;p15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7" name="Google Shape;6307;p15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8" name="Google Shape;6308;p15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09" name="Google Shape;6309;p15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0" name="Google Shape;6310;p15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1" name="Google Shape;6311;p15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2" name="Google Shape;6312;p15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3" name="Google Shape;6313;p15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4" name="Google Shape;6314;p15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5" name="Google Shape;6315;p15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6" name="Google Shape;6316;p15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7" name="Google Shape;6317;p15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8" name="Google Shape;6318;p15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19" name="Google Shape;6319;p15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0" name="Google Shape;6320;p15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1" name="Google Shape;6321;p15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2" name="Google Shape;6322;p15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3" name="Google Shape;6323;p15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4" name="Google Shape;6324;p15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5" name="Google Shape;6325;p15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6" name="Google Shape;6326;p15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7" name="Google Shape;6327;p15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8" name="Google Shape;6328;p15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29" name="Google Shape;6329;p15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0" name="Google Shape;6330;p15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1" name="Google Shape;6331;p15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2" name="Google Shape;6332;p15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3" name="Google Shape;6333;p15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4" name="Google Shape;6334;p15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5" name="Google Shape;6335;p15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6" name="Google Shape;6336;p15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7" name="Google Shape;6337;p15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8" name="Google Shape;6338;p15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39" name="Google Shape;6339;p15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0" name="Google Shape;6340;p15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1" name="Google Shape;6341;p15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2" name="Google Shape;6342;p15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3" name="Google Shape;6343;p15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4" name="Google Shape;6344;p15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5" name="Google Shape;6345;p15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6" name="Google Shape;6346;p15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7" name="Google Shape;6347;p15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8" name="Google Shape;6348;p15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49" name="Google Shape;6349;p15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0" name="Google Shape;6350;p15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1" name="Google Shape;6351;p15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2" name="Google Shape;6352;p15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3" name="Google Shape;6353;p15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4" name="Google Shape;6354;p15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5" name="Google Shape;6355;p15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6" name="Google Shape;6356;p15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7" name="Google Shape;6357;p15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8" name="Google Shape;6358;p15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59" name="Google Shape;6359;p15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0" name="Google Shape;6360;p15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1" name="Google Shape;6361;p15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2" name="Google Shape;6362;p15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3" name="Google Shape;6363;p15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4" name="Google Shape;6364;p15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5" name="Google Shape;6365;p15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6" name="Google Shape;6366;p15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7" name="Google Shape;6367;p15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8" name="Google Shape;6368;p15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69" name="Google Shape;6369;p15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0" name="Google Shape;6370;p15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1" name="Google Shape;6371;p15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2" name="Google Shape;6372;p15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3" name="Google Shape;6373;p15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4" name="Google Shape;6374;p15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5" name="Google Shape;6375;p15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6" name="Google Shape;6376;p15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7" name="Google Shape;6377;p15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8" name="Google Shape;6378;p15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79" name="Google Shape;6379;p15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0" name="Google Shape;6380;p15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1" name="Google Shape;6381;p15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2" name="Google Shape;6382;p15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3" name="Google Shape;6383;p15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4" name="Google Shape;6384;p15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5" name="Google Shape;6385;p15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6" name="Google Shape;6386;p15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7" name="Google Shape;6387;p15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8" name="Google Shape;6388;p15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89" name="Google Shape;6389;p15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0" name="Google Shape;6390;p15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1" name="Google Shape;6391;p15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2" name="Google Shape;6392;p15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3" name="Google Shape;6393;p15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4" name="Google Shape;6394;p15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5" name="Google Shape;6395;p15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6" name="Google Shape;6396;p15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7" name="Google Shape;6397;p15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8" name="Google Shape;6398;p15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99" name="Google Shape;6399;p15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0" name="Google Shape;6400;p15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1" name="Google Shape;6401;p15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2" name="Google Shape;6402;p15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3" name="Google Shape;6403;p15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4" name="Google Shape;6404;p15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5" name="Google Shape;6405;p15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6" name="Google Shape;6406;p15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7" name="Google Shape;6407;p15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8" name="Google Shape;6408;p15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09" name="Google Shape;6409;p15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0" name="Google Shape;6410;p15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1" name="Google Shape;6411;p15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2" name="Google Shape;6412;p15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3" name="Google Shape;6413;p15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4" name="Google Shape;6414;p15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5" name="Google Shape;6415;p15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6" name="Google Shape;6416;p15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7" name="Google Shape;6417;p15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8" name="Google Shape;6418;p15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19" name="Google Shape;6419;p15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0" name="Google Shape;6420;p15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1" name="Google Shape;6421;p15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2" name="Google Shape;6422;p15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3" name="Google Shape;6423;p15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4" name="Google Shape;6424;p15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5" name="Google Shape;6425;p15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6" name="Google Shape;6426;p15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7" name="Google Shape;6427;p15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8" name="Google Shape;6428;p15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29" name="Google Shape;6429;p15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0" name="Google Shape;6430;p15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1" name="Google Shape;6431;p15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2" name="Google Shape;6432;p15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3" name="Google Shape;6433;p15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4" name="Google Shape;6434;p15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5" name="Google Shape;6435;p15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36" name="Google Shape;6436;p15"/>
          <p:cNvGrpSpPr/>
          <p:nvPr/>
        </p:nvGrpSpPr>
        <p:grpSpPr>
          <a:xfrm rot="2152357" flipH="1">
            <a:off x="84185" y="-470187"/>
            <a:ext cx="2394520" cy="2846891"/>
            <a:chOff x="1626250" y="426300"/>
            <a:chExt cx="2040950" cy="2426525"/>
          </a:xfrm>
        </p:grpSpPr>
        <p:sp>
          <p:nvSpPr>
            <p:cNvPr id="6437" name="Google Shape;6437;p15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8" name="Google Shape;6438;p15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39" name="Google Shape;6439;p15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0" name="Google Shape;6440;p15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1" name="Google Shape;6441;p15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2" name="Google Shape;6442;p15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3" name="Google Shape;6443;p15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4" name="Google Shape;6444;p15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5" name="Google Shape;6445;p15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6" name="Google Shape;6446;p15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7" name="Google Shape;6447;p15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8" name="Google Shape;6448;p15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49" name="Google Shape;6449;p15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0" name="Google Shape;6450;p15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1" name="Google Shape;6451;p15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2" name="Google Shape;6452;p15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3" name="Google Shape;6453;p15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4" name="Google Shape;6454;p15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5" name="Google Shape;6455;p15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6" name="Google Shape;6456;p15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7" name="Google Shape;6457;p15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8" name="Google Shape;6458;p15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59" name="Google Shape;6459;p15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0" name="Google Shape;6460;p15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1" name="Google Shape;6461;p15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2" name="Google Shape;6462;p15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3" name="Google Shape;6463;p15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4" name="Google Shape;6464;p15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5" name="Google Shape;6465;p15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6" name="Google Shape;6466;p15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7" name="Google Shape;6467;p15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68" name="Google Shape;6468;p15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469" name="Google Shape;6469;p15"/>
          <p:cNvGrpSpPr/>
          <p:nvPr/>
        </p:nvGrpSpPr>
        <p:grpSpPr>
          <a:xfrm rot="-6765276">
            <a:off x="1568012" y="360455"/>
            <a:ext cx="2253480" cy="2316833"/>
            <a:chOff x="6120725" y="2191600"/>
            <a:chExt cx="1017525" cy="1046175"/>
          </a:xfrm>
        </p:grpSpPr>
        <p:sp>
          <p:nvSpPr>
            <p:cNvPr id="6470" name="Google Shape;6470;p15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1" name="Google Shape;6471;p15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2" name="Google Shape;6472;p15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3" name="Google Shape;6473;p15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4" name="Google Shape;6474;p15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5" name="Google Shape;6475;p15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6" name="Google Shape;6476;p15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7" name="Google Shape;6477;p15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8" name="Google Shape;6478;p15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79" name="Google Shape;6479;p15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0" name="Google Shape;6480;p15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1" name="Google Shape;6481;p15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2" name="Google Shape;6482;p15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3" name="Google Shape;6483;p15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4" name="Google Shape;6484;p15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5" name="Google Shape;6485;p15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6" name="Google Shape;6486;p15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7" name="Google Shape;6487;p15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8" name="Google Shape;6488;p15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89" name="Google Shape;6489;p15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0" name="Google Shape;6490;p15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1" name="Google Shape;6491;p15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2" name="Google Shape;6492;p15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3" name="Google Shape;6493;p15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4" name="Google Shape;6494;p15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5" name="Google Shape;6495;p15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6" name="Google Shape;6496;p15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7" name="Google Shape;6497;p15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8" name="Google Shape;6498;p15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99" name="Google Shape;6499;p15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0" name="Google Shape;6500;p15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1" name="Google Shape;6501;p15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2" name="Google Shape;6502;p15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3" name="Google Shape;6503;p15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4" name="Google Shape;6504;p15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5" name="Google Shape;6505;p15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6" name="Google Shape;6506;p15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7" name="Google Shape;6507;p15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8" name="Google Shape;6508;p15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09" name="Google Shape;6509;p15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0" name="Google Shape;6510;p15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1" name="Google Shape;6511;p15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2" name="Google Shape;6512;p15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3" name="Google Shape;6513;p15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4" name="Google Shape;6514;p15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5" name="Google Shape;6515;p15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6" name="Google Shape;6516;p15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7" name="Google Shape;6517;p15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8" name="Google Shape;6518;p15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19" name="Google Shape;6519;p15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0" name="Google Shape;6520;p15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1" name="Google Shape;6521;p15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2" name="Google Shape;6522;p15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3" name="Google Shape;6523;p15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4" name="Google Shape;6524;p15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5" name="Google Shape;6525;p15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6" name="Google Shape;6526;p15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7" name="Google Shape;6527;p15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8" name="Google Shape;6528;p15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29" name="Google Shape;6529;p15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0" name="Google Shape;6530;p15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1" name="Google Shape;6531;p15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2" name="Google Shape;6532;p15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3" name="Google Shape;6533;p15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4" name="Google Shape;6534;p15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5" name="Google Shape;6535;p15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6" name="Google Shape;6536;p15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7" name="Google Shape;6537;p15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8" name="Google Shape;6538;p15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39" name="Google Shape;6539;p15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0" name="Google Shape;6540;p15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1" name="Google Shape;6541;p15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2" name="Google Shape;6542;p15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3" name="Google Shape;6543;p15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4" name="Google Shape;6544;p15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5" name="Google Shape;6545;p15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6" name="Google Shape;6546;p15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7" name="Google Shape;6547;p15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8" name="Google Shape;6548;p15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49" name="Google Shape;6549;p15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0" name="Google Shape;6550;p15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1" name="Google Shape;6551;p15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2" name="Google Shape;6552;p15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3" name="Google Shape;6553;p15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4" name="Google Shape;6554;p15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5" name="Google Shape;6555;p15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6" name="Google Shape;6556;p15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7" name="Google Shape;6557;p15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8" name="Google Shape;6558;p15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59" name="Google Shape;6559;p15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0" name="Google Shape;6560;p15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1" name="Google Shape;6561;p15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2" name="Google Shape;6562;p15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3" name="Google Shape;6563;p15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4" name="Google Shape;6564;p15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5" name="Google Shape;6565;p15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6" name="Google Shape;6566;p15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7" name="Google Shape;6567;p15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8" name="Google Shape;6568;p15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69" name="Google Shape;6569;p15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0" name="Google Shape;6570;p15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1" name="Google Shape;6571;p15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2" name="Google Shape;6572;p15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3" name="Google Shape;6573;p15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4" name="Google Shape;6574;p15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5" name="Google Shape;6575;p15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6" name="Google Shape;6576;p15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7" name="Google Shape;6577;p15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8" name="Google Shape;6578;p15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79" name="Google Shape;6579;p15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0" name="Google Shape;6580;p15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1" name="Google Shape;6581;p15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2" name="Google Shape;6582;p15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3" name="Google Shape;6583;p15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4" name="Google Shape;6584;p15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5" name="Google Shape;6585;p15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6" name="Google Shape;6586;p15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7" name="Google Shape;6587;p15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8" name="Google Shape;6588;p15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89" name="Google Shape;6589;p15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0" name="Google Shape;6590;p15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1" name="Google Shape;6591;p15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2" name="Google Shape;6592;p15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3" name="Google Shape;6593;p15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4" name="Google Shape;6594;p15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5" name="Google Shape;6595;p15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6" name="Google Shape;6596;p15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7" name="Google Shape;6597;p15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8" name="Google Shape;6598;p15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99" name="Google Shape;6599;p15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0" name="Google Shape;6600;p15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1" name="Google Shape;6601;p15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2" name="Google Shape;6602;p15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3" name="Google Shape;6603;p15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4" name="Google Shape;6604;p15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5" name="Google Shape;6605;p15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6" name="Google Shape;6606;p15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7" name="Google Shape;6607;p15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8" name="Google Shape;6608;p15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09" name="Google Shape;6609;p15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0" name="Google Shape;6610;p15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1" name="Google Shape;6611;p15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2" name="Google Shape;6612;p15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3" name="Google Shape;6613;p15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4" name="Google Shape;6614;p15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5" name="Google Shape;6615;p15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6" name="Google Shape;6616;p15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7" name="Google Shape;6617;p15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8" name="Google Shape;6618;p15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19" name="Google Shape;6619;p15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0" name="Google Shape;6620;p15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1" name="Google Shape;6621;p15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2" name="Google Shape;6622;p15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3" name="Google Shape;6623;p15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4" name="Google Shape;6624;p15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5" name="Google Shape;6625;p15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6" name="Google Shape;6626;p15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7" name="Google Shape;6627;p15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8" name="Google Shape;6628;p15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29" name="Google Shape;6629;p15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0" name="Google Shape;6630;p15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1" name="Google Shape;6631;p15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2" name="Google Shape;6632;p15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3" name="Google Shape;6633;p15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634" name="Google Shape;6634;p15"/>
          <p:cNvGrpSpPr/>
          <p:nvPr/>
        </p:nvGrpSpPr>
        <p:grpSpPr>
          <a:xfrm>
            <a:off x="-16575" y="-13200"/>
            <a:ext cx="9177150" cy="5169900"/>
            <a:chOff x="-18175" y="-12875"/>
            <a:chExt cx="9177150" cy="5169900"/>
          </a:xfrm>
        </p:grpSpPr>
        <p:sp>
          <p:nvSpPr>
            <p:cNvPr id="6635" name="Google Shape;6635;p15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6" name="Google Shape;6636;p15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7" name="Google Shape;6637;p15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38" name="Google Shape;6638;p15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639" name="Google Shape;6639;p15"/>
          <p:cNvSpPr txBox="1">
            <a:spLocks noGrp="1"/>
          </p:cNvSpPr>
          <p:nvPr>
            <p:ph type="title"/>
          </p:nvPr>
        </p:nvSpPr>
        <p:spPr>
          <a:xfrm>
            <a:off x="3481550" y="2354276"/>
            <a:ext cx="4942500" cy="14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600"/>
              <a:buNone/>
              <a:defRPr sz="5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6640" name="Google Shape;6640;p15"/>
          <p:cNvSpPr txBox="1">
            <a:spLocks noGrp="1"/>
          </p:cNvSpPr>
          <p:nvPr>
            <p:ph type="title" idx="2"/>
          </p:nvPr>
        </p:nvSpPr>
        <p:spPr>
          <a:xfrm>
            <a:off x="5354425" y="1524325"/>
            <a:ext cx="1292700" cy="83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6641" name="Google Shape;6641;p15"/>
          <p:cNvSpPr txBox="1">
            <a:spLocks noGrp="1"/>
          </p:cNvSpPr>
          <p:nvPr>
            <p:ph type="subTitle" idx="1"/>
          </p:nvPr>
        </p:nvSpPr>
        <p:spPr>
          <a:xfrm>
            <a:off x="3481475" y="3903200"/>
            <a:ext cx="49425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42" name="Google Shape;6642;p15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44" name="Google Shape;6644;p16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6645" name="Google Shape;6645;p16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6" name="Google Shape;6646;p16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7" name="Google Shape;6647;p16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8" name="Google Shape;6648;p16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49" name="Google Shape;6649;p16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0" name="Google Shape;6650;p16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1" name="Google Shape;6651;p16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2" name="Google Shape;6652;p16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3" name="Google Shape;6653;p16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4" name="Google Shape;6654;p16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5" name="Google Shape;6655;p16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6" name="Google Shape;6656;p16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7" name="Google Shape;6657;p16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8" name="Google Shape;6658;p16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59" name="Google Shape;6659;p16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0" name="Google Shape;6660;p16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1" name="Google Shape;6661;p16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2" name="Google Shape;6662;p16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3" name="Google Shape;6663;p16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4" name="Google Shape;6664;p16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5" name="Google Shape;6665;p16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6" name="Google Shape;6666;p16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7" name="Google Shape;6667;p16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8" name="Google Shape;6668;p16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69" name="Google Shape;6669;p16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0" name="Google Shape;6670;p16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1" name="Google Shape;6671;p16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2" name="Google Shape;6672;p16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3" name="Google Shape;6673;p16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4" name="Google Shape;6674;p16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5" name="Google Shape;6675;p16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6" name="Google Shape;6676;p16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7" name="Google Shape;6677;p16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8" name="Google Shape;6678;p16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79" name="Google Shape;6679;p16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0" name="Google Shape;6680;p16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1" name="Google Shape;6681;p16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2" name="Google Shape;6682;p16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3" name="Google Shape;6683;p16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4" name="Google Shape;6684;p16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5" name="Google Shape;6685;p16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6" name="Google Shape;6686;p16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7" name="Google Shape;6687;p16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8" name="Google Shape;6688;p16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89" name="Google Shape;6689;p16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0" name="Google Shape;6690;p16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1" name="Google Shape;6691;p16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2" name="Google Shape;6692;p16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3" name="Google Shape;6693;p16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4" name="Google Shape;6694;p16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5" name="Google Shape;6695;p16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6" name="Google Shape;6696;p16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7" name="Google Shape;6697;p16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8" name="Google Shape;6698;p16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99" name="Google Shape;6699;p16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0" name="Google Shape;6700;p16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1" name="Google Shape;6701;p16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2" name="Google Shape;6702;p16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3" name="Google Shape;6703;p16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4" name="Google Shape;6704;p16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5" name="Google Shape;6705;p16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6" name="Google Shape;6706;p16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7" name="Google Shape;6707;p16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8" name="Google Shape;6708;p16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09" name="Google Shape;6709;p16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710" name="Google Shape;6710;p16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6711" name="Google Shape;6711;p16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2" name="Google Shape;6712;p16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3" name="Google Shape;6713;p16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4" name="Google Shape;6714;p16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5" name="Google Shape;6715;p16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6" name="Google Shape;6716;p16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7" name="Google Shape;6717;p16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8" name="Google Shape;6718;p16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19" name="Google Shape;6719;p16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0" name="Google Shape;6720;p16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1" name="Google Shape;6721;p16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2" name="Google Shape;6722;p16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3" name="Google Shape;6723;p16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4" name="Google Shape;6724;p16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5" name="Google Shape;6725;p16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6" name="Google Shape;6726;p16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7" name="Google Shape;6727;p16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8" name="Google Shape;6728;p16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29" name="Google Shape;6729;p16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0" name="Google Shape;6730;p16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1" name="Google Shape;6731;p16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2" name="Google Shape;6732;p16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3" name="Google Shape;6733;p16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4" name="Google Shape;6734;p16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5" name="Google Shape;6735;p16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6" name="Google Shape;6736;p16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7" name="Google Shape;6737;p16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8" name="Google Shape;6738;p16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39" name="Google Shape;6739;p16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0" name="Google Shape;6740;p16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1" name="Google Shape;6741;p16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2" name="Google Shape;6742;p16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3" name="Google Shape;6743;p16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4" name="Google Shape;6744;p16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5" name="Google Shape;6745;p16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6" name="Google Shape;6746;p16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7" name="Google Shape;6747;p16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8" name="Google Shape;6748;p16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49" name="Google Shape;6749;p16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0" name="Google Shape;6750;p16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1" name="Google Shape;6751;p16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2" name="Google Shape;6752;p16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3" name="Google Shape;6753;p16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4" name="Google Shape;6754;p16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5" name="Google Shape;6755;p16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6" name="Google Shape;6756;p16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7" name="Google Shape;6757;p16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8" name="Google Shape;6758;p16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59" name="Google Shape;6759;p16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0" name="Google Shape;6760;p16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1" name="Google Shape;6761;p16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2" name="Google Shape;6762;p16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3" name="Google Shape;6763;p16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4" name="Google Shape;6764;p16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5" name="Google Shape;6765;p16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6" name="Google Shape;6766;p16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7" name="Google Shape;6767;p16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8" name="Google Shape;6768;p16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69" name="Google Shape;6769;p16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0" name="Google Shape;6770;p16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1" name="Google Shape;6771;p16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2" name="Google Shape;6772;p16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3" name="Google Shape;6773;p16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4" name="Google Shape;6774;p16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5" name="Google Shape;6775;p16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6" name="Google Shape;6776;p16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16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16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16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16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16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16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16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16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16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16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16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16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16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16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16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16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16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16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16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16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16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8" name="Google Shape;6798;p16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9" name="Google Shape;6799;p16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0" name="Google Shape;6800;p16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1" name="Google Shape;6801;p16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2" name="Google Shape;6802;p16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3" name="Google Shape;6803;p16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4" name="Google Shape;6804;p16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5" name="Google Shape;6805;p16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6" name="Google Shape;6806;p16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7" name="Google Shape;6807;p16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8" name="Google Shape;6808;p16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09" name="Google Shape;6809;p16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0" name="Google Shape;6810;p16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1" name="Google Shape;6811;p16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2" name="Google Shape;6812;p16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3" name="Google Shape;6813;p16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4" name="Google Shape;6814;p16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5" name="Google Shape;6815;p16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6" name="Google Shape;6816;p16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7" name="Google Shape;6817;p16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8" name="Google Shape;6818;p16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19" name="Google Shape;6819;p16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0" name="Google Shape;6820;p16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1" name="Google Shape;6821;p16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2" name="Google Shape;6822;p16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3" name="Google Shape;6823;p16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4" name="Google Shape;6824;p16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5" name="Google Shape;6825;p16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6" name="Google Shape;6826;p16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7" name="Google Shape;6827;p16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16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16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16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16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2" name="Google Shape;6832;p16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3" name="Google Shape;6833;p16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16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16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16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16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8" name="Google Shape;6838;p16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9" name="Google Shape;6839;p16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0" name="Google Shape;6840;p16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1" name="Google Shape;6841;p16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2" name="Google Shape;6842;p16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16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4" name="Google Shape;6844;p16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5" name="Google Shape;6845;p16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16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7" name="Google Shape;6847;p16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8" name="Google Shape;6848;p16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9" name="Google Shape;6849;p16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0" name="Google Shape;6850;p16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1" name="Google Shape;6851;p16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2" name="Google Shape;6852;p16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3" name="Google Shape;6853;p16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4" name="Google Shape;6854;p16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5" name="Google Shape;6855;p16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6" name="Google Shape;6856;p16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7" name="Google Shape;6857;p16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8" name="Google Shape;6858;p16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59" name="Google Shape;6859;p16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0" name="Google Shape;6860;p16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1" name="Google Shape;6861;p16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2" name="Google Shape;6862;p16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3" name="Google Shape;6863;p16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4" name="Google Shape;6864;p16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5" name="Google Shape;6865;p16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6" name="Google Shape;6866;p16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7" name="Google Shape;6867;p16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8" name="Google Shape;6868;p16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69" name="Google Shape;6869;p16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0" name="Google Shape;6870;p16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1" name="Google Shape;6871;p16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2" name="Google Shape;6872;p16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3" name="Google Shape;6873;p16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4" name="Google Shape;6874;p16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5" name="Google Shape;6875;p16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6" name="Google Shape;6876;p16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7" name="Google Shape;6877;p16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8" name="Google Shape;6878;p16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79" name="Google Shape;6879;p16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0" name="Google Shape;6880;p16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1" name="Google Shape;6881;p16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2" name="Google Shape;6882;p16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3" name="Google Shape;6883;p16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4" name="Google Shape;6884;p16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85" name="Google Shape;6885;p16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6886" name="Google Shape;6886;p16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7" name="Google Shape;6887;p16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8" name="Google Shape;6888;p16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89" name="Google Shape;6889;p16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0" name="Google Shape;6890;p16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1" name="Google Shape;6891;p16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2" name="Google Shape;6892;p16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3" name="Google Shape;6893;p16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4" name="Google Shape;6894;p16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5" name="Google Shape;6895;p16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6" name="Google Shape;6896;p16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7" name="Google Shape;6897;p16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8" name="Google Shape;6898;p16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99" name="Google Shape;6899;p16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0" name="Google Shape;6900;p16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1" name="Google Shape;6901;p16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2" name="Google Shape;6902;p16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3" name="Google Shape;6903;p16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4" name="Google Shape;6904;p16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5" name="Google Shape;6905;p16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6" name="Google Shape;6906;p16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7" name="Google Shape;6907;p16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8" name="Google Shape;6908;p16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09" name="Google Shape;6909;p16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0" name="Google Shape;6910;p16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1" name="Google Shape;6911;p16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2" name="Google Shape;6912;p16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3" name="Google Shape;6913;p16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4" name="Google Shape;6914;p16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5" name="Google Shape;6915;p16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6" name="Google Shape;6916;p16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17" name="Google Shape;6917;p16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18" name="Google Shape;6918;p16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6919" name="Google Shape;6919;p16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0" name="Google Shape;6920;p16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1" name="Google Shape;6921;p16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2" name="Google Shape;6922;p16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3" name="Google Shape;6923;p16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4" name="Google Shape;6924;p16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5" name="Google Shape;6925;p16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6" name="Google Shape;6926;p16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7" name="Google Shape;6927;p16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8" name="Google Shape;6928;p16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29" name="Google Shape;6929;p16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0" name="Google Shape;6930;p16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1" name="Google Shape;6931;p16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2" name="Google Shape;6932;p16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3" name="Google Shape;6933;p16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4" name="Google Shape;6934;p16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5" name="Google Shape;6935;p16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6" name="Google Shape;6936;p16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7" name="Google Shape;6937;p16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8" name="Google Shape;6938;p16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39" name="Google Shape;6939;p16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0" name="Google Shape;6940;p16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1" name="Google Shape;6941;p16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2" name="Google Shape;6942;p16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3" name="Google Shape;6943;p16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4" name="Google Shape;6944;p16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5" name="Google Shape;6945;p16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6" name="Google Shape;6946;p16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7" name="Google Shape;6947;p16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8" name="Google Shape;6948;p16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49" name="Google Shape;6949;p16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0" name="Google Shape;6950;p16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951" name="Google Shape;6951;p16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6952" name="Google Shape;6952;p16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3" name="Google Shape;6953;p16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4" name="Google Shape;6954;p16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5" name="Google Shape;6955;p16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6" name="Google Shape;6956;p16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7" name="Google Shape;6957;p16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8" name="Google Shape;6958;p16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59" name="Google Shape;6959;p16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0" name="Google Shape;6960;p16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1" name="Google Shape;6961;p16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2" name="Google Shape;6962;p16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3" name="Google Shape;6963;p16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4" name="Google Shape;6964;p16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5" name="Google Shape;6965;p16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6" name="Google Shape;6966;p16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7" name="Google Shape;6967;p16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8" name="Google Shape;6968;p16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69" name="Google Shape;6969;p16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0" name="Google Shape;6970;p16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1" name="Google Shape;6971;p16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2" name="Google Shape;6972;p16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3" name="Google Shape;6973;p16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4" name="Google Shape;6974;p16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5" name="Google Shape;6975;p16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6" name="Google Shape;6976;p16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7" name="Google Shape;6977;p16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8" name="Google Shape;6978;p16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79" name="Google Shape;6979;p16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0" name="Google Shape;6980;p16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1" name="Google Shape;6981;p16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2" name="Google Shape;6982;p16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3" name="Google Shape;6983;p16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4" name="Google Shape;6984;p16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5" name="Google Shape;6985;p16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6" name="Google Shape;6986;p16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7" name="Google Shape;6987;p16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8" name="Google Shape;6988;p16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89" name="Google Shape;6989;p16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0" name="Google Shape;6990;p16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1" name="Google Shape;6991;p16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2" name="Google Shape;6992;p16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3" name="Google Shape;6993;p16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4" name="Google Shape;6994;p16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5" name="Google Shape;6995;p16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6" name="Google Shape;6996;p16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7" name="Google Shape;6997;p16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8" name="Google Shape;6998;p16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99" name="Google Shape;6999;p16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0" name="Google Shape;7000;p16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1" name="Google Shape;7001;p16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2" name="Google Shape;7002;p16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3" name="Google Shape;7003;p16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4" name="Google Shape;7004;p16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5" name="Google Shape;7005;p16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6" name="Google Shape;7006;p16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7" name="Google Shape;7007;p16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8" name="Google Shape;7008;p16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09" name="Google Shape;7009;p16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0" name="Google Shape;7010;p16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1" name="Google Shape;7011;p16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2" name="Google Shape;7012;p16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3" name="Google Shape;7013;p16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4" name="Google Shape;7014;p16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5" name="Google Shape;7015;p16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6" name="Google Shape;7016;p16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7" name="Google Shape;7017;p16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8" name="Google Shape;7018;p16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19" name="Google Shape;7019;p16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0" name="Google Shape;7020;p16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1" name="Google Shape;7021;p16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2" name="Google Shape;7022;p16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3" name="Google Shape;7023;p16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4" name="Google Shape;7024;p16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5" name="Google Shape;7025;p16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6" name="Google Shape;7026;p16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7" name="Google Shape;7027;p16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8" name="Google Shape;7028;p16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29" name="Google Shape;7029;p16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0" name="Google Shape;7030;p16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1" name="Google Shape;7031;p16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2" name="Google Shape;7032;p16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3" name="Google Shape;7033;p16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4" name="Google Shape;7034;p16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5" name="Google Shape;7035;p16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6" name="Google Shape;7036;p16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7" name="Google Shape;7037;p16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8" name="Google Shape;7038;p16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39" name="Google Shape;7039;p16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0" name="Google Shape;7040;p16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1" name="Google Shape;7041;p16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2" name="Google Shape;7042;p16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3" name="Google Shape;7043;p16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4" name="Google Shape;7044;p16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5" name="Google Shape;7045;p16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6" name="Google Shape;7046;p16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7" name="Google Shape;7047;p16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8" name="Google Shape;7048;p16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49" name="Google Shape;7049;p16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0" name="Google Shape;7050;p16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1" name="Google Shape;7051;p16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2" name="Google Shape;7052;p16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3" name="Google Shape;7053;p16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4" name="Google Shape;7054;p16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5" name="Google Shape;7055;p16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6" name="Google Shape;7056;p16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7" name="Google Shape;7057;p16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8" name="Google Shape;7058;p16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59" name="Google Shape;7059;p16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0" name="Google Shape;7060;p16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1" name="Google Shape;7061;p16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2" name="Google Shape;7062;p16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3" name="Google Shape;7063;p16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4" name="Google Shape;7064;p16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5" name="Google Shape;7065;p16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6" name="Google Shape;7066;p16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16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16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16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16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16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16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16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16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16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16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16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16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16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16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1" name="Google Shape;7081;p16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2" name="Google Shape;7082;p16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16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16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16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16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16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16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16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16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16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16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16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16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16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6" name="Google Shape;7096;p16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7" name="Google Shape;7097;p16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16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16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16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16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16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16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16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16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16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16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8" name="Google Shape;7108;p16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9" name="Google Shape;7109;p16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16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16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16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16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16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16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16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16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16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16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0" name="Google Shape;7120;p16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1" name="Google Shape;7121;p16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16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16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16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16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26" name="Google Shape;7126;p16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7127" name="Google Shape;7127;p16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16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16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16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16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2" name="Google Shape;7132;p16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3" name="Google Shape;7133;p16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16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5" name="Google Shape;7135;p16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6" name="Google Shape;7136;p16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16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8" name="Google Shape;7138;p16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9" name="Google Shape;7139;p16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16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1" name="Google Shape;7141;p16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2" name="Google Shape;7142;p16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16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4" name="Google Shape;7144;p16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5" name="Google Shape;7145;p16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16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7" name="Google Shape;7147;p16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8" name="Google Shape;7148;p16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16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0" name="Google Shape;7150;p16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1" name="Google Shape;7151;p16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2" name="Google Shape;7152;p16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16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4" name="Google Shape;7154;p16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5" name="Google Shape;7155;p16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16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16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8" name="Google Shape;7158;p16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9" name="Google Shape;7159;p16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16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16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16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16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16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16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16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16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16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16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0" name="Google Shape;7170;p16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1" name="Google Shape;7171;p16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16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16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16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16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6" name="Google Shape;7176;p16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7" name="Google Shape;7177;p16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16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16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16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1" name="Google Shape;7181;p16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2" name="Google Shape;7182;p16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16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16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5" name="Google Shape;7185;p16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6" name="Google Shape;7186;p16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16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16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16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16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16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16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16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4" name="Google Shape;7194;p16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5" name="Google Shape;7195;p16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6" name="Google Shape;7196;p16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7" name="Google Shape;7197;p16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8" name="Google Shape;7198;p16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9" name="Google Shape;7199;p16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0" name="Google Shape;7200;p16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1" name="Google Shape;7201;p16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02" name="Google Shape;7202;p16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7203" name="Google Shape;7203;p16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16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16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16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16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16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9" name="Google Shape;7209;p16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0" name="Google Shape;7210;p16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1" name="Google Shape;7211;p16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2" name="Google Shape;7212;p16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3" name="Google Shape;7213;p16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4" name="Google Shape;7214;p16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5" name="Google Shape;7215;p16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6" name="Google Shape;7216;p16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7" name="Google Shape;7217;p16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8" name="Google Shape;7218;p16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19" name="Google Shape;7219;p16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0" name="Google Shape;7220;p16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1" name="Google Shape;7221;p16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2" name="Google Shape;7222;p16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3" name="Google Shape;7223;p16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4" name="Google Shape;7224;p16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5" name="Google Shape;7225;p16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6" name="Google Shape;7226;p16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7" name="Google Shape;7227;p16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8" name="Google Shape;7228;p16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29" name="Google Shape;7229;p16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0" name="Google Shape;7230;p16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1" name="Google Shape;7231;p16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2" name="Google Shape;7232;p16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3" name="Google Shape;7233;p16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4" name="Google Shape;7234;p16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5" name="Google Shape;7235;p16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6" name="Google Shape;7236;p16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7" name="Google Shape;7237;p16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8" name="Google Shape;7238;p16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39" name="Google Shape;7239;p16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0" name="Google Shape;7240;p16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1" name="Google Shape;7241;p16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2" name="Google Shape;7242;p16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3" name="Google Shape;7243;p16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4" name="Google Shape;7244;p16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5" name="Google Shape;7245;p16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6" name="Google Shape;7246;p16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7" name="Google Shape;7247;p16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8" name="Google Shape;7248;p16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49" name="Google Shape;7249;p16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0" name="Google Shape;7250;p16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1" name="Google Shape;7251;p16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2" name="Google Shape;7252;p16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3" name="Google Shape;7253;p16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4" name="Google Shape;7254;p16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5" name="Google Shape;7255;p16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6" name="Google Shape;7256;p16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7" name="Google Shape;7257;p16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8" name="Google Shape;7258;p16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59" name="Google Shape;7259;p16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0" name="Google Shape;7260;p16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1" name="Google Shape;7261;p16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2" name="Google Shape;7262;p16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3" name="Google Shape;7263;p16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4" name="Google Shape;7264;p16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5" name="Google Shape;7265;p16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6" name="Google Shape;7266;p16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7" name="Google Shape;7267;p16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8" name="Google Shape;7268;p16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69" name="Google Shape;7269;p16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0" name="Google Shape;7270;p16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1" name="Google Shape;7271;p16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2" name="Google Shape;7272;p16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3" name="Google Shape;7273;p16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4" name="Google Shape;7274;p16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5" name="Google Shape;7275;p16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6" name="Google Shape;7276;p16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77" name="Google Shape;7277;p16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78" name="Google Shape;7278;p16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7279" name="Google Shape;7279;p16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0" name="Google Shape;7280;p16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16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16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16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16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16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16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16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16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9" name="Google Shape;7289;p16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0" name="Google Shape;7290;p16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16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16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16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16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16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16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16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16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9" name="Google Shape;7299;p16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0" name="Google Shape;7300;p16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1" name="Google Shape;7301;p16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16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16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16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16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16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16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16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16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16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16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2" name="Google Shape;7312;p16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3" name="Google Shape;7313;p16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16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16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16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16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16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16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16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16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16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16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4" name="Google Shape;7324;p16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5" name="Google Shape;7325;p16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6" name="Google Shape;7326;p16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7" name="Google Shape;7327;p16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8" name="Google Shape;7328;p16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9" name="Google Shape;7329;p16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0" name="Google Shape;7330;p16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1" name="Google Shape;7331;p16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2" name="Google Shape;7332;p16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3" name="Google Shape;7333;p16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4" name="Google Shape;7334;p16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5" name="Google Shape;7335;p16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6" name="Google Shape;7336;p16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7" name="Google Shape;7337;p16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8" name="Google Shape;7338;p16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39" name="Google Shape;7339;p16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0" name="Google Shape;7340;p16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1" name="Google Shape;7341;p16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2" name="Google Shape;7342;p16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3" name="Google Shape;7343;p16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4" name="Google Shape;7344;p16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5" name="Google Shape;7345;p16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6" name="Google Shape;7346;p16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7" name="Google Shape;7347;p16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8" name="Google Shape;7348;p16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49" name="Google Shape;7349;p16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0" name="Google Shape;7350;p16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1" name="Google Shape;7351;p16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2" name="Google Shape;7352;p16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3" name="Google Shape;7353;p16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4" name="Google Shape;7354;p16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5" name="Google Shape;7355;p16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6" name="Google Shape;7356;p16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7" name="Google Shape;7357;p16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8" name="Google Shape;7358;p16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59" name="Google Shape;7359;p16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0" name="Google Shape;7360;p16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1" name="Google Shape;7361;p16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2" name="Google Shape;7362;p16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3" name="Google Shape;7363;p16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4" name="Google Shape;7364;p16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5" name="Google Shape;7365;p16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6" name="Google Shape;7366;p16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7" name="Google Shape;7367;p16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8" name="Google Shape;7368;p16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69" name="Google Shape;7369;p16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0" name="Google Shape;7370;p16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1" name="Google Shape;7371;p16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2" name="Google Shape;7372;p16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3" name="Google Shape;7373;p16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4" name="Google Shape;7374;p16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5" name="Google Shape;7375;p16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6" name="Google Shape;7376;p16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7" name="Google Shape;7377;p16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8" name="Google Shape;7378;p16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79" name="Google Shape;7379;p16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0" name="Google Shape;7380;p16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1" name="Google Shape;7381;p16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2" name="Google Shape;7382;p16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3" name="Google Shape;7383;p16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4" name="Google Shape;7384;p16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5" name="Google Shape;7385;p16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6" name="Google Shape;7386;p16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7" name="Google Shape;7387;p16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8" name="Google Shape;7388;p16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89" name="Google Shape;7389;p16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0" name="Google Shape;7390;p16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1" name="Google Shape;7391;p16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2" name="Google Shape;7392;p16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3" name="Google Shape;7393;p16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4" name="Google Shape;7394;p16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5" name="Google Shape;7395;p16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6" name="Google Shape;7396;p16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7" name="Google Shape;7397;p16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8" name="Google Shape;7398;p16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99" name="Google Shape;7399;p16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0" name="Google Shape;7400;p16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1" name="Google Shape;7401;p16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2" name="Google Shape;7402;p16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3" name="Google Shape;7403;p16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4" name="Google Shape;7404;p16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5" name="Google Shape;7405;p16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6" name="Google Shape;7406;p16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7" name="Google Shape;7407;p16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8" name="Google Shape;7408;p16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09" name="Google Shape;7409;p16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0" name="Google Shape;7410;p16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1" name="Google Shape;7411;p16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2" name="Google Shape;7412;p16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3" name="Google Shape;7413;p16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4" name="Google Shape;7414;p16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5" name="Google Shape;7415;p16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6" name="Google Shape;7416;p16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7" name="Google Shape;7417;p16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8" name="Google Shape;7418;p16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19" name="Google Shape;7419;p16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0" name="Google Shape;7420;p16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1" name="Google Shape;7421;p16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2" name="Google Shape;7422;p16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3" name="Google Shape;7423;p16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4" name="Google Shape;7424;p16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5" name="Google Shape;7425;p16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6" name="Google Shape;7426;p16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7" name="Google Shape;7427;p16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8" name="Google Shape;7428;p16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29" name="Google Shape;7429;p16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0" name="Google Shape;7430;p16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1" name="Google Shape;7431;p16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2" name="Google Shape;7432;p16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3" name="Google Shape;7433;p16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4" name="Google Shape;7434;p16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5" name="Google Shape;7435;p16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6" name="Google Shape;7436;p16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7" name="Google Shape;7437;p16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8" name="Google Shape;7438;p16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39" name="Google Shape;7439;p16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0" name="Google Shape;7440;p16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1" name="Google Shape;7441;p16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2" name="Google Shape;7442;p16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43" name="Google Shape;7443;p16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7444" name="Google Shape;7444;p16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5" name="Google Shape;7445;p16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6" name="Google Shape;7446;p16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7" name="Google Shape;7447;p16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8" name="Google Shape;7448;p16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49" name="Google Shape;7449;p16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0" name="Google Shape;7450;p16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1" name="Google Shape;7451;p16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2" name="Google Shape;7452;p16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3" name="Google Shape;7453;p16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4" name="Google Shape;7454;p16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5" name="Google Shape;7455;p16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6" name="Google Shape;7456;p16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7" name="Google Shape;7457;p16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8" name="Google Shape;7458;p16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59" name="Google Shape;7459;p16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0" name="Google Shape;7460;p16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1" name="Google Shape;7461;p16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2" name="Google Shape;7462;p16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3" name="Google Shape;7463;p16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4" name="Google Shape;7464;p16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5" name="Google Shape;7465;p16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6" name="Google Shape;7466;p16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7" name="Google Shape;7467;p16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8" name="Google Shape;7468;p16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69" name="Google Shape;7469;p16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0" name="Google Shape;7470;p16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1" name="Google Shape;7471;p16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2" name="Google Shape;7472;p16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3" name="Google Shape;7473;p16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4" name="Google Shape;7474;p16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5" name="Google Shape;7475;p16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6" name="Google Shape;7476;p16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7" name="Google Shape;7477;p16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8" name="Google Shape;7478;p16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79" name="Google Shape;7479;p16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0" name="Google Shape;7480;p16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1" name="Google Shape;7481;p16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2" name="Google Shape;7482;p16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3" name="Google Shape;7483;p16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4" name="Google Shape;7484;p16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5" name="Google Shape;7485;p16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6" name="Google Shape;7486;p16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7" name="Google Shape;7487;p16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8" name="Google Shape;7488;p16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89" name="Google Shape;7489;p16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0" name="Google Shape;7490;p16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1" name="Google Shape;7491;p16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2" name="Google Shape;7492;p16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3" name="Google Shape;7493;p16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4" name="Google Shape;7494;p16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5" name="Google Shape;7495;p16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6" name="Google Shape;7496;p16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7" name="Google Shape;7497;p16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8" name="Google Shape;7498;p16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99" name="Google Shape;7499;p16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0" name="Google Shape;7500;p16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1" name="Google Shape;7501;p16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2" name="Google Shape;7502;p16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3" name="Google Shape;7503;p16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4" name="Google Shape;7504;p16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5" name="Google Shape;7505;p16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6" name="Google Shape;7506;p16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7" name="Google Shape;7507;p16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8" name="Google Shape;7508;p16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09" name="Google Shape;7509;p16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0" name="Google Shape;7510;p16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1" name="Google Shape;7511;p16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2" name="Google Shape;7512;p16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3" name="Google Shape;7513;p16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4" name="Google Shape;7514;p16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5" name="Google Shape;7515;p16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6" name="Google Shape;7516;p16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7" name="Google Shape;7517;p16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8" name="Google Shape;7518;p16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19" name="Google Shape;7519;p16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0" name="Google Shape;7520;p16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1" name="Google Shape;7521;p16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2" name="Google Shape;7522;p16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3" name="Google Shape;7523;p16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4" name="Google Shape;7524;p16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5" name="Google Shape;7525;p16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6" name="Google Shape;7526;p16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7" name="Google Shape;7527;p16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8" name="Google Shape;7528;p16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29" name="Google Shape;7529;p16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0" name="Google Shape;7530;p16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1" name="Google Shape;7531;p16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2" name="Google Shape;7532;p16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3" name="Google Shape;7533;p16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4" name="Google Shape;7534;p16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5" name="Google Shape;7535;p16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6" name="Google Shape;7536;p16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7" name="Google Shape;7537;p16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8" name="Google Shape;7538;p16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39" name="Google Shape;7539;p16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0" name="Google Shape;7540;p16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1" name="Google Shape;7541;p16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2" name="Google Shape;7542;p16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3" name="Google Shape;7543;p16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4" name="Google Shape;7544;p16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5" name="Google Shape;7545;p16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6" name="Google Shape;7546;p16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7" name="Google Shape;7547;p16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8" name="Google Shape;7548;p16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49" name="Google Shape;7549;p16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0" name="Google Shape;7550;p16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1" name="Google Shape;7551;p16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2" name="Google Shape;7552;p16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3" name="Google Shape;7553;p16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4" name="Google Shape;7554;p16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5" name="Google Shape;7555;p16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6" name="Google Shape;7556;p16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7" name="Google Shape;7557;p16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8" name="Google Shape;7558;p16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59" name="Google Shape;7559;p16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0" name="Google Shape;7560;p16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1" name="Google Shape;7561;p16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2" name="Google Shape;7562;p16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3" name="Google Shape;7563;p16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4" name="Google Shape;7564;p16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5" name="Google Shape;7565;p16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6" name="Google Shape;7566;p16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7" name="Google Shape;7567;p16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8" name="Google Shape;7568;p16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69" name="Google Shape;7569;p16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0" name="Google Shape;7570;p16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1" name="Google Shape;7571;p16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2" name="Google Shape;7572;p16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3" name="Google Shape;7573;p16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4" name="Google Shape;7574;p16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5" name="Google Shape;7575;p16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6" name="Google Shape;7576;p16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7" name="Google Shape;7577;p16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16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16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16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16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16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16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4" name="Google Shape;7584;p16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5" name="Google Shape;7585;p16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16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16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16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16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16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16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16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16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16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16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6" name="Google Shape;7596;p16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7" name="Google Shape;7597;p16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16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9" name="Google Shape;7599;p16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0" name="Google Shape;7600;p16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16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16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3" name="Google Shape;7603;p16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4" name="Google Shape;7604;p16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5" name="Google Shape;7605;p16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6" name="Google Shape;7606;p16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7" name="Google Shape;7607;p16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608" name="Google Shape;7608;p16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7609" name="Google Shape;7609;p16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0" name="Google Shape;7610;p16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1" name="Google Shape;7611;p16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2" name="Google Shape;7612;p16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3" name="Google Shape;7613;p16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4" name="Google Shape;7614;p16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5" name="Google Shape;7615;p16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6" name="Google Shape;7616;p16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7" name="Google Shape;7617;p16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8" name="Google Shape;7618;p16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19" name="Google Shape;7619;p16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0" name="Google Shape;7620;p16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1" name="Google Shape;7621;p16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2" name="Google Shape;7622;p16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3" name="Google Shape;7623;p16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4" name="Google Shape;7624;p16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5" name="Google Shape;7625;p16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6" name="Google Shape;7626;p16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7" name="Google Shape;7627;p16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8" name="Google Shape;7628;p16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29" name="Google Shape;7629;p16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0" name="Google Shape;7630;p16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1" name="Google Shape;7631;p16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2" name="Google Shape;7632;p16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3" name="Google Shape;7633;p16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4" name="Google Shape;7634;p16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5" name="Google Shape;7635;p16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6" name="Google Shape;7636;p16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7" name="Google Shape;7637;p16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8" name="Google Shape;7638;p16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39" name="Google Shape;7639;p16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0" name="Google Shape;7640;p16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1" name="Google Shape;7641;p16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2" name="Google Shape;7642;p16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3" name="Google Shape;7643;p16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4" name="Google Shape;7644;p16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5" name="Google Shape;7645;p16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6" name="Google Shape;7646;p16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7" name="Google Shape;7647;p16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8" name="Google Shape;7648;p16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49" name="Google Shape;7649;p16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0" name="Google Shape;7650;p16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1" name="Google Shape;7651;p16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2" name="Google Shape;7652;p16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3" name="Google Shape;7653;p16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4" name="Google Shape;7654;p16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5" name="Google Shape;7655;p16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6" name="Google Shape;7656;p16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7" name="Google Shape;7657;p16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8" name="Google Shape;7658;p16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59" name="Google Shape;7659;p16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0" name="Google Shape;7660;p16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1" name="Google Shape;7661;p16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2" name="Google Shape;7662;p16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3" name="Google Shape;7663;p16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4" name="Google Shape;7664;p16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5" name="Google Shape;7665;p16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6" name="Google Shape;7666;p16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7" name="Google Shape;7667;p16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8" name="Google Shape;7668;p16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69" name="Google Shape;7669;p16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0" name="Google Shape;7670;p16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1" name="Google Shape;7671;p16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2" name="Google Shape;7672;p16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3" name="Google Shape;7673;p16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4" name="Google Shape;7674;p16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5" name="Google Shape;7675;p16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6" name="Google Shape;7676;p16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7" name="Google Shape;7677;p16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8" name="Google Shape;7678;p16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79" name="Google Shape;7679;p16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0" name="Google Shape;7680;p16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1" name="Google Shape;7681;p16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2" name="Google Shape;7682;p16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3" name="Google Shape;7683;p16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4" name="Google Shape;7684;p16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5" name="Google Shape;7685;p16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6" name="Google Shape;7686;p16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7" name="Google Shape;7687;p16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8" name="Google Shape;7688;p16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89" name="Google Shape;7689;p16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0" name="Google Shape;7690;p16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1" name="Google Shape;7691;p16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2" name="Google Shape;7692;p16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3" name="Google Shape;7693;p16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4" name="Google Shape;7694;p16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5" name="Google Shape;7695;p16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6" name="Google Shape;7696;p16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7" name="Google Shape;7697;p16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8" name="Google Shape;7698;p16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99" name="Google Shape;7699;p16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0" name="Google Shape;7700;p16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1" name="Google Shape;7701;p16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2" name="Google Shape;7702;p16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3" name="Google Shape;7703;p16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4" name="Google Shape;7704;p16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5" name="Google Shape;7705;p16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6" name="Google Shape;7706;p16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7" name="Google Shape;7707;p16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8" name="Google Shape;7708;p16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09" name="Google Shape;7709;p16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0" name="Google Shape;7710;p16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1" name="Google Shape;7711;p16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2" name="Google Shape;7712;p16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3" name="Google Shape;7713;p16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4" name="Google Shape;7714;p16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5" name="Google Shape;7715;p16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6" name="Google Shape;7716;p16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7" name="Google Shape;7717;p16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8" name="Google Shape;7718;p16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19" name="Google Shape;7719;p16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0" name="Google Shape;7720;p16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1" name="Google Shape;7721;p16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2" name="Google Shape;7722;p16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3" name="Google Shape;7723;p16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4" name="Google Shape;7724;p16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5" name="Google Shape;7725;p16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6" name="Google Shape;7726;p16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7" name="Google Shape;7727;p16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8" name="Google Shape;7728;p16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29" name="Google Shape;7729;p16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0" name="Google Shape;7730;p16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1" name="Google Shape;7731;p16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2" name="Google Shape;7732;p16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3" name="Google Shape;7733;p16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4" name="Google Shape;7734;p16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5" name="Google Shape;7735;p16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6" name="Google Shape;7736;p16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7" name="Google Shape;7737;p16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8" name="Google Shape;7738;p16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39" name="Google Shape;7739;p16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0" name="Google Shape;7740;p16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1" name="Google Shape;7741;p16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2" name="Google Shape;7742;p16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3" name="Google Shape;7743;p16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4" name="Google Shape;7744;p16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5" name="Google Shape;7745;p16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6" name="Google Shape;7746;p16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7" name="Google Shape;7747;p16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8" name="Google Shape;7748;p16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49" name="Google Shape;7749;p16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0" name="Google Shape;7750;p16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1" name="Google Shape;7751;p16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2" name="Google Shape;7752;p16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3" name="Google Shape;7753;p16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4" name="Google Shape;7754;p16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5" name="Google Shape;7755;p16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6" name="Google Shape;7756;p16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7" name="Google Shape;7757;p16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8" name="Google Shape;7758;p16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59" name="Google Shape;7759;p16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0" name="Google Shape;7760;p16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1" name="Google Shape;7761;p16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2" name="Google Shape;7762;p16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3" name="Google Shape;7763;p16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4" name="Google Shape;7764;p16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5" name="Google Shape;7765;p16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6" name="Google Shape;7766;p16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7" name="Google Shape;7767;p16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8" name="Google Shape;7768;p16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69" name="Google Shape;7769;p16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0" name="Google Shape;7770;p16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1" name="Google Shape;7771;p16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2" name="Google Shape;7772;p16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3" name="Google Shape;7773;p16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4" name="Google Shape;7774;p16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5" name="Google Shape;7775;p16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6" name="Google Shape;7776;p16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7" name="Google Shape;7777;p16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8" name="Google Shape;7778;p16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79" name="Google Shape;7779;p16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0" name="Google Shape;7780;p16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1" name="Google Shape;7781;p16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2" name="Google Shape;7782;p16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3" name="Google Shape;7783;p16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4" name="Google Shape;7784;p16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5" name="Google Shape;7785;p16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6" name="Google Shape;7786;p16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7" name="Google Shape;7787;p16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8" name="Google Shape;7788;p16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89" name="Google Shape;7789;p16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0" name="Google Shape;7790;p16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1" name="Google Shape;7791;p16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2" name="Google Shape;7792;p16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3" name="Google Shape;7793;p16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4" name="Google Shape;7794;p16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5" name="Google Shape;7795;p16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6" name="Google Shape;7796;p16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7" name="Google Shape;7797;p16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8" name="Google Shape;7798;p16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99" name="Google Shape;7799;p16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0" name="Google Shape;7800;p16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1" name="Google Shape;7801;p16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2" name="Google Shape;7802;p16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3" name="Google Shape;7803;p16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4" name="Google Shape;7804;p16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5" name="Google Shape;7805;p16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6" name="Google Shape;7806;p16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7" name="Google Shape;7807;p16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8" name="Google Shape;7808;p16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09" name="Google Shape;7809;p16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0" name="Google Shape;7810;p16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1" name="Google Shape;7811;p16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2" name="Google Shape;7812;p16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3" name="Google Shape;7813;p16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4" name="Google Shape;7814;p16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5" name="Google Shape;7815;p16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816" name="Google Shape;7816;p16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7817" name="Google Shape;7817;p16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8" name="Google Shape;7818;p16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19" name="Google Shape;7819;p16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0" name="Google Shape;7820;p16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1" name="Google Shape;7821;p16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2" name="Google Shape;7822;p16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3" name="Google Shape;7823;p16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4" name="Google Shape;7824;p16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5" name="Google Shape;7825;p16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6" name="Google Shape;7826;p16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7" name="Google Shape;7827;p16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8" name="Google Shape;7828;p16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29" name="Google Shape;7829;p16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0" name="Google Shape;7830;p16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1" name="Google Shape;7831;p16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2" name="Google Shape;7832;p16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3" name="Google Shape;7833;p16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4" name="Google Shape;7834;p16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5" name="Google Shape;7835;p16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6" name="Google Shape;7836;p16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7" name="Google Shape;7837;p16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8" name="Google Shape;7838;p16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39" name="Google Shape;7839;p16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0" name="Google Shape;7840;p16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1" name="Google Shape;7841;p16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2" name="Google Shape;7842;p16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3" name="Google Shape;7843;p16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4" name="Google Shape;7844;p16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5" name="Google Shape;7845;p16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6" name="Google Shape;7846;p16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7" name="Google Shape;7847;p16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8" name="Google Shape;7848;p16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49" name="Google Shape;7849;p16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0" name="Google Shape;7850;p16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1" name="Google Shape;7851;p16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2" name="Google Shape;7852;p16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3" name="Google Shape;7853;p16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4" name="Google Shape;7854;p16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5" name="Google Shape;7855;p16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6" name="Google Shape;7856;p16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7" name="Google Shape;7857;p16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8" name="Google Shape;7858;p16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59" name="Google Shape;7859;p16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0" name="Google Shape;7860;p16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1" name="Google Shape;7861;p16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2" name="Google Shape;7862;p16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3" name="Google Shape;7863;p16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4" name="Google Shape;7864;p16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5" name="Google Shape;7865;p16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6" name="Google Shape;7866;p16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7" name="Google Shape;7867;p16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8" name="Google Shape;7868;p16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69" name="Google Shape;7869;p16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0" name="Google Shape;7870;p16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1" name="Google Shape;7871;p16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2" name="Google Shape;7872;p16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3" name="Google Shape;7873;p16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4" name="Google Shape;7874;p16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5" name="Google Shape;7875;p16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6" name="Google Shape;7876;p16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7" name="Google Shape;7877;p16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8" name="Google Shape;7878;p16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79" name="Google Shape;7879;p16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0" name="Google Shape;7880;p16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1" name="Google Shape;7881;p16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2" name="Google Shape;7882;p16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3" name="Google Shape;7883;p16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4" name="Google Shape;7884;p16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5" name="Google Shape;7885;p16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6" name="Google Shape;7886;p16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7" name="Google Shape;7887;p16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8" name="Google Shape;7888;p16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89" name="Google Shape;7889;p16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0" name="Google Shape;7890;p16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1" name="Google Shape;7891;p16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2" name="Google Shape;7892;p16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3" name="Google Shape;7893;p16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4" name="Google Shape;7894;p16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5" name="Google Shape;7895;p16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6" name="Google Shape;7896;p16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7" name="Google Shape;7897;p16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8" name="Google Shape;7898;p16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99" name="Google Shape;7899;p16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0" name="Google Shape;7900;p16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1" name="Google Shape;7901;p16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2" name="Google Shape;7902;p16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3" name="Google Shape;7903;p16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4" name="Google Shape;7904;p16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5" name="Google Shape;7905;p16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6" name="Google Shape;7906;p16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7" name="Google Shape;7907;p16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8" name="Google Shape;7908;p16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09" name="Google Shape;7909;p16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0" name="Google Shape;7910;p16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1" name="Google Shape;7911;p16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2" name="Google Shape;7912;p16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3" name="Google Shape;7913;p16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4" name="Google Shape;7914;p16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5" name="Google Shape;7915;p16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6" name="Google Shape;7916;p16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7" name="Google Shape;7917;p16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8" name="Google Shape;7918;p16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19" name="Google Shape;7919;p16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0" name="Google Shape;7920;p16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1" name="Google Shape;7921;p16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2" name="Google Shape;7922;p16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3" name="Google Shape;7923;p16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4" name="Google Shape;7924;p16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5" name="Google Shape;7925;p16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6" name="Google Shape;7926;p16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7" name="Google Shape;7927;p16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8" name="Google Shape;7928;p16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29" name="Google Shape;7929;p16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0" name="Google Shape;7930;p16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1" name="Google Shape;7931;p16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2" name="Google Shape;7932;p16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3" name="Google Shape;7933;p16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4" name="Google Shape;7934;p16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5" name="Google Shape;7935;p16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6" name="Google Shape;7936;p16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7" name="Google Shape;7937;p16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8" name="Google Shape;7938;p16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39" name="Google Shape;7939;p16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0" name="Google Shape;7940;p16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1" name="Google Shape;7941;p16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2" name="Google Shape;7942;p16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3" name="Google Shape;7943;p16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4" name="Google Shape;7944;p16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5" name="Google Shape;7945;p16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6" name="Google Shape;7946;p16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7" name="Google Shape;7947;p16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8" name="Google Shape;7948;p16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49" name="Google Shape;7949;p16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0" name="Google Shape;7950;p16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1" name="Google Shape;7951;p16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2" name="Google Shape;7952;p16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3" name="Google Shape;7953;p16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4" name="Google Shape;7954;p16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5" name="Google Shape;7955;p16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6" name="Google Shape;7956;p16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7" name="Google Shape;7957;p16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8" name="Google Shape;7958;p16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59" name="Google Shape;7959;p16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0" name="Google Shape;7960;p16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1" name="Google Shape;7961;p16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2" name="Google Shape;7962;p16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3" name="Google Shape;7963;p16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4" name="Google Shape;7964;p16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5" name="Google Shape;7965;p16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6" name="Google Shape;7966;p16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7" name="Google Shape;7967;p16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8" name="Google Shape;7968;p16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69" name="Google Shape;7969;p16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0" name="Google Shape;7970;p16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1" name="Google Shape;7971;p16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2" name="Google Shape;7972;p16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3" name="Google Shape;7973;p16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4" name="Google Shape;7974;p16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5" name="Google Shape;7975;p16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6" name="Google Shape;7976;p16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7" name="Google Shape;7977;p16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8" name="Google Shape;7978;p16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79" name="Google Shape;7979;p16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0" name="Google Shape;7980;p16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1" name="Google Shape;7981;p16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2" name="Google Shape;7982;p16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3" name="Google Shape;7983;p16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4" name="Google Shape;7984;p16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5" name="Google Shape;7985;p16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6" name="Google Shape;7986;p16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7" name="Google Shape;7987;p16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8" name="Google Shape;7988;p16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89" name="Google Shape;7989;p16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0" name="Google Shape;7990;p16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1" name="Google Shape;7991;p16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2" name="Google Shape;7992;p16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3" name="Google Shape;7993;p16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4" name="Google Shape;7994;p16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5" name="Google Shape;7995;p16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6" name="Google Shape;7996;p16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7" name="Google Shape;7997;p16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8" name="Google Shape;7998;p16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99" name="Google Shape;7999;p16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0" name="Google Shape;8000;p16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1" name="Google Shape;8001;p16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2" name="Google Shape;8002;p16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3" name="Google Shape;8003;p16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4" name="Google Shape;8004;p16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5" name="Google Shape;8005;p16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6" name="Google Shape;8006;p16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7" name="Google Shape;8007;p16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8" name="Google Shape;8008;p16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09" name="Google Shape;8009;p16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0" name="Google Shape;8010;p16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1" name="Google Shape;8011;p16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2" name="Google Shape;8012;p16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3" name="Google Shape;8013;p16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4" name="Google Shape;8014;p16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5" name="Google Shape;8015;p16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6" name="Google Shape;8016;p16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7" name="Google Shape;8017;p16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8" name="Google Shape;8018;p16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19" name="Google Shape;8019;p16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0" name="Google Shape;8020;p16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1" name="Google Shape;8021;p16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2" name="Google Shape;8022;p16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3" name="Google Shape;8023;p16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024" name="Google Shape;8024;p16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8025" name="Google Shape;8025;p16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6" name="Google Shape;8026;p16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7" name="Google Shape;8027;p16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8" name="Google Shape;8028;p16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29" name="Google Shape;8029;p16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0" name="Google Shape;8030;p16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1" name="Google Shape;8031;p16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2" name="Google Shape;8032;p16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3" name="Google Shape;8033;p16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4" name="Google Shape;8034;p16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5" name="Google Shape;8035;p16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6" name="Google Shape;8036;p16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7" name="Google Shape;8037;p16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8" name="Google Shape;8038;p16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39" name="Google Shape;8039;p16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0" name="Google Shape;8040;p16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1" name="Google Shape;8041;p16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2" name="Google Shape;8042;p16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3" name="Google Shape;8043;p16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4" name="Google Shape;8044;p16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5" name="Google Shape;8045;p16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6" name="Google Shape;8046;p16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7" name="Google Shape;8047;p16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8" name="Google Shape;8048;p16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49" name="Google Shape;8049;p16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0" name="Google Shape;8050;p16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1" name="Google Shape;8051;p16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2" name="Google Shape;8052;p16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3" name="Google Shape;8053;p16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4" name="Google Shape;8054;p16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5" name="Google Shape;8055;p16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6" name="Google Shape;8056;p16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7" name="Google Shape;8057;p16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8" name="Google Shape;8058;p16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59" name="Google Shape;8059;p16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0" name="Google Shape;8060;p16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1" name="Google Shape;8061;p16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2" name="Google Shape;8062;p16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3" name="Google Shape;8063;p16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4" name="Google Shape;8064;p16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5" name="Google Shape;8065;p16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6" name="Google Shape;8066;p16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7" name="Google Shape;8067;p16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8" name="Google Shape;8068;p16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69" name="Google Shape;8069;p16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0" name="Google Shape;8070;p16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1" name="Google Shape;8071;p16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2" name="Google Shape;8072;p16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3" name="Google Shape;8073;p16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4" name="Google Shape;8074;p16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5" name="Google Shape;8075;p16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6" name="Google Shape;8076;p16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7" name="Google Shape;8077;p16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8" name="Google Shape;8078;p16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79" name="Google Shape;8079;p16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0" name="Google Shape;8080;p16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1" name="Google Shape;8081;p16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2" name="Google Shape;8082;p16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3" name="Google Shape;8083;p16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4" name="Google Shape;8084;p16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5" name="Google Shape;8085;p16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6" name="Google Shape;8086;p16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7" name="Google Shape;8087;p16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8" name="Google Shape;8088;p16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89" name="Google Shape;8089;p16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090" name="Google Shape;8090;p16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091" name="Google Shape;8091;p16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8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93" name="Google Shape;8093;p17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8094" name="Google Shape;8094;p17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5" name="Google Shape;8095;p17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6" name="Google Shape;8096;p17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7" name="Google Shape;8097;p17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8" name="Google Shape;8098;p17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99" name="Google Shape;8099;p17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0" name="Google Shape;8100;p17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1" name="Google Shape;8101;p17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2" name="Google Shape;8102;p17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3" name="Google Shape;8103;p17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4" name="Google Shape;8104;p17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5" name="Google Shape;8105;p17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6" name="Google Shape;8106;p17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7" name="Google Shape;8107;p17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8" name="Google Shape;8108;p17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09" name="Google Shape;8109;p17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0" name="Google Shape;8110;p17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1" name="Google Shape;8111;p17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2" name="Google Shape;8112;p17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3" name="Google Shape;8113;p17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4" name="Google Shape;8114;p17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5" name="Google Shape;8115;p17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6" name="Google Shape;8116;p17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7" name="Google Shape;8117;p17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8" name="Google Shape;8118;p17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19" name="Google Shape;8119;p17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0" name="Google Shape;8120;p17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1" name="Google Shape;8121;p17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2" name="Google Shape;8122;p17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3" name="Google Shape;8123;p17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4" name="Google Shape;8124;p17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5" name="Google Shape;8125;p17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6" name="Google Shape;8126;p17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7" name="Google Shape;8127;p17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8" name="Google Shape;8128;p17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29" name="Google Shape;8129;p17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0" name="Google Shape;8130;p17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1" name="Google Shape;8131;p17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2" name="Google Shape;8132;p17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3" name="Google Shape;8133;p17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4" name="Google Shape;8134;p17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5" name="Google Shape;8135;p17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6" name="Google Shape;8136;p17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7" name="Google Shape;8137;p17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8" name="Google Shape;8138;p17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39" name="Google Shape;8139;p17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0" name="Google Shape;8140;p17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1" name="Google Shape;8141;p17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2" name="Google Shape;8142;p17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3" name="Google Shape;8143;p17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4" name="Google Shape;8144;p17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5" name="Google Shape;8145;p17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6" name="Google Shape;8146;p17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7" name="Google Shape;8147;p17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8" name="Google Shape;8148;p17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49" name="Google Shape;8149;p17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0" name="Google Shape;8150;p17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1" name="Google Shape;8151;p17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2" name="Google Shape;8152;p17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3" name="Google Shape;8153;p17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4" name="Google Shape;8154;p17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5" name="Google Shape;8155;p17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6" name="Google Shape;8156;p17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7" name="Google Shape;8157;p17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58" name="Google Shape;8158;p17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159" name="Google Shape;8159;p17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8160" name="Google Shape;8160;p17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1" name="Google Shape;8161;p17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2" name="Google Shape;8162;p17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3" name="Google Shape;8163;p17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4" name="Google Shape;8164;p17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5" name="Google Shape;8165;p17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6" name="Google Shape;8166;p17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7" name="Google Shape;8167;p17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8" name="Google Shape;8168;p17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69" name="Google Shape;8169;p17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0" name="Google Shape;8170;p17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1" name="Google Shape;8171;p17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2" name="Google Shape;8172;p17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3" name="Google Shape;8173;p17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4" name="Google Shape;8174;p17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5" name="Google Shape;8175;p17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6" name="Google Shape;8176;p17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7" name="Google Shape;8177;p17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8" name="Google Shape;8178;p17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79" name="Google Shape;8179;p17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0" name="Google Shape;8180;p17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1" name="Google Shape;8181;p17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2" name="Google Shape;8182;p17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3" name="Google Shape;8183;p17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4" name="Google Shape;8184;p17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5" name="Google Shape;8185;p17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6" name="Google Shape;8186;p17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7" name="Google Shape;8187;p17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8" name="Google Shape;8188;p17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89" name="Google Shape;8189;p17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0" name="Google Shape;8190;p17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1" name="Google Shape;8191;p17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2" name="Google Shape;8192;p17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3" name="Google Shape;8193;p17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4" name="Google Shape;8194;p17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5" name="Google Shape;8195;p17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6" name="Google Shape;8196;p17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7" name="Google Shape;8197;p17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8" name="Google Shape;8198;p17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99" name="Google Shape;8199;p17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0" name="Google Shape;8200;p17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1" name="Google Shape;8201;p17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2" name="Google Shape;8202;p17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3" name="Google Shape;8203;p17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4" name="Google Shape;8204;p17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5" name="Google Shape;8205;p17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6" name="Google Shape;8206;p17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7" name="Google Shape;8207;p17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8" name="Google Shape;8208;p17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09" name="Google Shape;8209;p17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0" name="Google Shape;8210;p17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1" name="Google Shape;8211;p17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2" name="Google Shape;8212;p17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3" name="Google Shape;8213;p17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4" name="Google Shape;8214;p17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5" name="Google Shape;8215;p17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6" name="Google Shape;8216;p17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7" name="Google Shape;8217;p17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8" name="Google Shape;8218;p17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19" name="Google Shape;8219;p17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0" name="Google Shape;8220;p17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1" name="Google Shape;8221;p17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2" name="Google Shape;8222;p17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3" name="Google Shape;8223;p17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4" name="Google Shape;8224;p17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5" name="Google Shape;8225;p17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6" name="Google Shape;8226;p17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7" name="Google Shape;8227;p17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8" name="Google Shape;8228;p17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29" name="Google Shape;8229;p17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0" name="Google Shape;8230;p17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1" name="Google Shape;8231;p17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2" name="Google Shape;8232;p17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3" name="Google Shape;8233;p17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4" name="Google Shape;8234;p17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5" name="Google Shape;8235;p17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6" name="Google Shape;8236;p17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7" name="Google Shape;8237;p17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8" name="Google Shape;8238;p17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9" name="Google Shape;8239;p17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0" name="Google Shape;8240;p17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1" name="Google Shape;8241;p17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2" name="Google Shape;8242;p17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3" name="Google Shape;8243;p17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4" name="Google Shape;8244;p17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5" name="Google Shape;8245;p17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6" name="Google Shape;8246;p17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7" name="Google Shape;8247;p17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8" name="Google Shape;8248;p17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49" name="Google Shape;8249;p17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0" name="Google Shape;8250;p17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1" name="Google Shape;8251;p17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2" name="Google Shape;8252;p17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3" name="Google Shape;8253;p17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4" name="Google Shape;8254;p17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5" name="Google Shape;8255;p17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6" name="Google Shape;8256;p17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7" name="Google Shape;8257;p17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8" name="Google Shape;8258;p17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59" name="Google Shape;8259;p17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0" name="Google Shape;8260;p17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1" name="Google Shape;8261;p17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2" name="Google Shape;8262;p17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3" name="Google Shape;8263;p17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4" name="Google Shape;8264;p17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5" name="Google Shape;8265;p17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6" name="Google Shape;8266;p17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7" name="Google Shape;8267;p17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8" name="Google Shape;8268;p17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69" name="Google Shape;8269;p17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0" name="Google Shape;8270;p17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1" name="Google Shape;8271;p17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2" name="Google Shape;8272;p17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3" name="Google Shape;8273;p17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4" name="Google Shape;8274;p17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5" name="Google Shape;8275;p17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6" name="Google Shape;8276;p17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7" name="Google Shape;8277;p17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8" name="Google Shape;8278;p17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79" name="Google Shape;8279;p17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0" name="Google Shape;8280;p17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1" name="Google Shape;8281;p17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2" name="Google Shape;8282;p17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3" name="Google Shape;8283;p17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4" name="Google Shape;8284;p17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5" name="Google Shape;8285;p17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6" name="Google Shape;8286;p17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7" name="Google Shape;8287;p17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8" name="Google Shape;8288;p17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89" name="Google Shape;8289;p17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0" name="Google Shape;8290;p17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1" name="Google Shape;8291;p17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2" name="Google Shape;8292;p17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3" name="Google Shape;8293;p17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4" name="Google Shape;8294;p17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5" name="Google Shape;8295;p17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6" name="Google Shape;8296;p17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7" name="Google Shape;8297;p17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8" name="Google Shape;8298;p17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99" name="Google Shape;8299;p17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0" name="Google Shape;8300;p17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1" name="Google Shape;8301;p17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2" name="Google Shape;8302;p17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3" name="Google Shape;8303;p17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4" name="Google Shape;8304;p17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5" name="Google Shape;8305;p17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6" name="Google Shape;8306;p17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7" name="Google Shape;8307;p17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8" name="Google Shape;8308;p17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09" name="Google Shape;8309;p17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0" name="Google Shape;8310;p17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1" name="Google Shape;8311;p17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2" name="Google Shape;8312;p17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3" name="Google Shape;8313;p17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4" name="Google Shape;8314;p17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5" name="Google Shape;8315;p17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6" name="Google Shape;8316;p17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7" name="Google Shape;8317;p17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p17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p17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0" name="Google Shape;8320;p17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1" name="Google Shape;8321;p17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p17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p17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p17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5" name="Google Shape;8325;p17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6" name="Google Shape;8326;p17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p17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8" name="Google Shape;8328;p17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9" name="Google Shape;8329;p17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p17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1" name="Google Shape;8331;p17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2" name="Google Shape;8332;p17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3" name="Google Shape;8333;p17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34" name="Google Shape;8334;p17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8335" name="Google Shape;8335;p17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6" name="Google Shape;8336;p17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7" name="Google Shape;8337;p17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8" name="Google Shape;8338;p17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9" name="Google Shape;8339;p17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0" name="Google Shape;8340;p17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1" name="Google Shape;8341;p17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2" name="Google Shape;8342;p17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3" name="Google Shape;8343;p17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4" name="Google Shape;8344;p17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5" name="Google Shape;8345;p17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6" name="Google Shape;8346;p17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7" name="Google Shape;8347;p17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8" name="Google Shape;8348;p17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49" name="Google Shape;8349;p17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0" name="Google Shape;8350;p17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1" name="Google Shape;8351;p17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2" name="Google Shape;8352;p17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3" name="Google Shape;8353;p17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4" name="Google Shape;8354;p17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5" name="Google Shape;8355;p17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6" name="Google Shape;8356;p17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7" name="Google Shape;8357;p17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8" name="Google Shape;8358;p17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59" name="Google Shape;8359;p17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0" name="Google Shape;8360;p17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p17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2" name="Google Shape;8362;p17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3" name="Google Shape;8363;p17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p17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p17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6" name="Google Shape;8366;p17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67" name="Google Shape;8367;p17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8368" name="Google Shape;8368;p17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9" name="Google Shape;8369;p17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0" name="Google Shape;8370;p17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p17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2" name="Google Shape;8372;p17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3" name="Google Shape;8373;p17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p17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p17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6" name="Google Shape;8376;p17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7" name="Google Shape;8377;p17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p17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9" name="Google Shape;8379;p17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0" name="Google Shape;8380;p17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1" name="Google Shape;8381;p17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2" name="Google Shape;8382;p17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3" name="Google Shape;8383;p17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4" name="Google Shape;8384;p17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5" name="Google Shape;8385;p17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6" name="Google Shape;8386;p17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7" name="Google Shape;8387;p17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8" name="Google Shape;8388;p17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89" name="Google Shape;8389;p17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0" name="Google Shape;8390;p17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1" name="Google Shape;8391;p17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2" name="Google Shape;8392;p17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3" name="Google Shape;8393;p17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4" name="Google Shape;8394;p17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5" name="Google Shape;8395;p17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6" name="Google Shape;8396;p17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7" name="Google Shape;8397;p17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8" name="Google Shape;8398;p17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99" name="Google Shape;8399;p17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00" name="Google Shape;8400;p17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8401" name="Google Shape;8401;p17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2" name="Google Shape;8402;p17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3" name="Google Shape;8403;p17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4" name="Google Shape;8404;p17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5" name="Google Shape;8405;p17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6" name="Google Shape;8406;p17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7" name="Google Shape;8407;p17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8" name="Google Shape;8408;p17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09" name="Google Shape;8409;p17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0" name="Google Shape;8410;p17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1" name="Google Shape;8411;p17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2" name="Google Shape;8412;p17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3" name="Google Shape;8413;p17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4" name="Google Shape;8414;p17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5" name="Google Shape;8415;p17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6" name="Google Shape;8416;p17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7" name="Google Shape;8417;p17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8" name="Google Shape;8418;p17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19" name="Google Shape;8419;p17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0" name="Google Shape;8420;p17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1" name="Google Shape;8421;p17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2" name="Google Shape;8422;p17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3" name="Google Shape;8423;p17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4" name="Google Shape;8424;p17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5" name="Google Shape;8425;p17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6" name="Google Shape;8426;p17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7" name="Google Shape;8427;p17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8" name="Google Shape;8428;p17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29" name="Google Shape;8429;p17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0" name="Google Shape;8430;p17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1" name="Google Shape;8431;p17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2" name="Google Shape;8432;p17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3" name="Google Shape;8433;p17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4" name="Google Shape;8434;p17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5" name="Google Shape;8435;p17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6" name="Google Shape;8436;p17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7" name="Google Shape;8437;p17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8" name="Google Shape;8438;p17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39" name="Google Shape;8439;p17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0" name="Google Shape;8440;p17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1" name="Google Shape;8441;p17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2" name="Google Shape;8442;p17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3" name="Google Shape;8443;p17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4" name="Google Shape;8444;p17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5" name="Google Shape;8445;p17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6" name="Google Shape;8446;p17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7" name="Google Shape;8447;p17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8" name="Google Shape;8448;p17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49" name="Google Shape;8449;p17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0" name="Google Shape;8450;p17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1" name="Google Shape;8451;p17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2" name="Google Shape;8452;p17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3" name="Google Shape;8453;p17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4" name="Google Shape;8454;p17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5" name="Google Shape;8455;p17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6" name="Google Shape;8456;p17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7" name="Google Shape;8457;p17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8" name="Google Shape;8458;p17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59" name="Google Shape;8459;p17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0" name="Google Shape;8460;p17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1" name="Google Shape;8461;p17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2" name="Google Shape;8462;p17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3" name="Google Shape;8463;p17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4" name="Google Shape;8464;p17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5" name="Google Shape;8465;p17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p17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17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p17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9" name="Google Shape;8469;p17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0" name="Google Shape;8470;p17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p17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p17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p17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p17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5" name="Google Shape;8475;p17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6" name="Google Shape;8476;p17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7" name="Google Shape;8477;p17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8" name="Google Shape;8478;p17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9" name="Google Shape;8479;p17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0" name="Google Shape;8480;p17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1" name="Google Shape;8481;p17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2" name="Google Shape;8482;p17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3" name="Google Shape;8483;p17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4" name="Google Shape;8484;p17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5" name="Google Shape;8485;p17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6" name="Google Shape;8486;p17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7" name="Google Shape;8487;p17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8" name="Google Shape;8488;p17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9" name="Google Shape;8489;p17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0" name="Google Shape;8490;p17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1" name="Google Shape;8491;p17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2" name="Google Shape;8492;p17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3" name="Google Shape;8493;p17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4" name="Google Shape;8494;p17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5" name="Google Shape;8495;p17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6" name="Google Shape;8496;p17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7" name="Google Shape;8497;p17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8" name="Google Shape;8498;p17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9" name="Google Shape;8499;p17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0" name="Google Shape;8500;p17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1" name="Google Shape;8501;p17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2" name="Google Shape;8502;p17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3" name="Google Shape;8503;p17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4" name="Google Shape;8504;p17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5" name="Google Shape;8505;p17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6" name="Google Shape;8506;p17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7" name="Google Shape;8507;p17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8" name="Google Shape;8508;p17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9" name="Google Shape;8509;p17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0" name="Google Shape;8510;p17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1" name="Google Shape;8511;p17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2" name="Google Shape;8512;p17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3" name="Google Shape;8513;p17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4" name="Google Shape;8514;p17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5" name="Google Shape;8515;p17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6" name="Google Shape;8516;p17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7" name="Google Shape;8517;p17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8" name="Google Shape;8518;p17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9" name="Google Shape;8519;p17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0" name="Google Shape;8520;p17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1" name="Google Shape;8521;p17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2" name="Google Shape;8522;p17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3" name="Google Shape;8523;p17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4" name="Google Shape;8524;p17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5" name="Google Shape;8525;p17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6" name="Google Shape;8526;p17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7" name="Google Shape;8527;p17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8" name="Google Shape;8528;p17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9" name="Google Shape;8529;p17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0" name="Google Shape;8530;p17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1" name="Google Shape;8531;p17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2" name="Google Shape;8532;p17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3" name="Google Shape;8533;p17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4" name="Google Shape;8534;p17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5" name="Google Shape;8535;p17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6" name="Google Shape;8536;p17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7" name="Google Shape;8537;p17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8" name="Google Shape;8538;p17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9" name="Google Shape;8539;p17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0" name="Google Shape;8540;p17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1" name="Google Shape;8541;p17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2" name="Google Shape;8542;p17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3" name="Google Shape;8543;p17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4" name="Google Shape;8544;p17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5" name="Google Shape;8545;p17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6" name="Google Shape;8546;p17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7" name="Google Shape;8547;p17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8" name="Google Shape;8548;p17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9" name="Google Shape;8549;p17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0" name="Google Shape;8550;p17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1" name="Google Shape;8551;p17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2" name="Google Shape;8552;p17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3" name="Google Shape;8553;p17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4" name="Google Shape;8554;p17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5" name="Google Shape;8555;p17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6" name="Google Shape;8556;p17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7" name="Google Shape;8557;p17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8" name="Google Shape;8558;p17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9" name="Google Shape;8559;p17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0" name="Google Shape;8560;p17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1" name="Google Shape;8561;p17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2" name="Google Shape;8562;p17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3" name="Google Shape;8563;p17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4" name="Google Shape;8564;p17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5" name="Google Shape;8565;p17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6" name="Google Shape;8566;p17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7" name="Google Shape;8567;p17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8" name="Google Shape;8568;p17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9" name="Google Shape;8569;p17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0" name="Google Shape;8570;p17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1" name="Google Shape;8571;p17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2" name="Google Shape;8572;p17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3" name="Google Shape;8573;p17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4" name="Google Shape;8574;p17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75" name="Google Shape;8575;p17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8576" name="Google Shape;8576;p17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7" name="Google Shape;8577;p17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8" name="Google Shape;8578;p17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9" name="Google Shape;8579;p17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0" name="Google Shape;8580;p17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1" name="Google Shape;8581;p17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2" name="Google Shape;8582;p17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3" name="Google Shape;8583;p17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4" name="Google Shape;8584;p17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5" name="Google Shape;8585;p17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6" name="Google Shape;8586;p17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7" name="Google Shape;8587;p17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8" name="Google Shape;8588;p17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9" name="Google Shape;8589;p17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0" name="Google Shape;8590;p17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1" name="Google Shape;8591;p17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2" name="Google Shape;8592;p17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3" name="Google Shape;8593;p17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4" name="Google Shape;8594;p17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5" name="Google Shape;8595;p17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6" name="Google Shape;8596;p17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7" name="Google Shape;8597;p17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8" name="Google Shape;8598;p17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9" name="Google Shape;8599;p17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0" name="Google Shape;8600;p17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1" name="Google Shape;8601;p17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2" name="Google Shape;8602;p17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3" name="Google Shape;8603;p17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4" name="Google Shape;8604;p17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5" name="Google Shape;8605;p17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6" name="Google Shape;8606;p17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7" name="Google Shape;8607;p17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8" name="Google Shape;8608;p17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9" name="Google Shape;8609;p17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0" name="Google Shape;8610;p17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1" name="Google Shape;8611;p17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2" name="Google Shape;8612;p17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3" name="Google Shape;8613;p17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4" name="Google Shape;8614;p17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5" name="Google Shape;8615;p17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6" name="Google Shape;8616;p17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7" name="Google Shape;8617;p17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8" name="Google Shape;8618;p17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9" name="Google Shape;8619;p17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0" name="Google Shape;8620;p17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1" name="Google Shape;8621;p17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2" name="Google Shape;8622;p17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3" name="Google Shape;8623;p17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4" name="Google Shape;8624;p17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5" name="Google Shape;8625;p17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6" name="Google Shape;8626;p17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7" name="Google Shape;8627;p17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8" name="Google Shape;8628;p17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9" name="Google Shape;8629;p17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0" name="Google Shape;8630;p17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1" name="Google Shape;8631;p17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2" name="Google Shape;8632;p17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3" name="Google Shape;8633;p17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4" name="Google Shape;8634;p17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5" name="Google Shape;8635;p17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6" name="Google Shape;8636;p17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7" name="Google Shape;8637;p17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8" name="Google Shape;8638;p17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9" name="Google Shape;8639;p17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0" name="Google Shape;8640;p17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1" name="Google Shape;8641;p17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2" name="Google Shape;8642;p17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3" name="Google Shape;8643;p17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4" name="Google Shape;8644;p17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5" name="Google Shape;8645;p17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6" name="Google Shape;8646;p17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7" name="Google Shape;8647;p17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8" name="Google Shape;8648;p17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9" name="Google Shape;8649;p17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0" name="Google Shape;8650;p17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651" name="Google Shape;8651;p17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8652" name="Google Shape;8652;p17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3" name="Google Shape;8653;p17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4" name="Google Shape;8654;p17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5" name="Google Shape;8655;p17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6" name="Google Shape;8656;p17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7" name="Google Shape;8657;p17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8" name="Google Shape;8658;p17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9" name="Google Shape;8659;p17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0" name="Google Shape;8660;p17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1" name="Google Shape;8661;p17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2" name="Google Shape;8662;p17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3" name="Google Shape;8663;p17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4" name="Google Shape;8664;p17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5" name="Google Shape;8665;p17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6" name="Google Shape;8666;p17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7" name="Google Shape;8667;p17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8" name="Google Shape;8668;p17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9" name="Google Shape;8669;p17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0" name="Google Shape;8670;p17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1" name="Google Shape;8671;p17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2" name="Google Shape;8672;p17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3" name="Google Shape;8673;p17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4" name="Google Shape;8674;p17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5" name="Google Shape;8675;p17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6" name="Google Shape;8676;p17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7" name="Google Shape;8677;p17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8" name="Google Shape;8678;p17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9" name="Google Shape;8679;p17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0" name="Google Shape;8680;p17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1" name="Google Shape;8681;p17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2" name="Google Shape;8682;p17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3" name="Google Shape;8683;p17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4" name="Google Shape;8684;p17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5" name="Google Shape;8685;p17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6" name="Google Shape;8686;p17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7" name="Google Shape;8687;p17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8" name="Google Shape;8688;p17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9" name="Google Shape;8689;p17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0" name="Google Shape;8690;p17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1" name="Google Shape;8691;p17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2" name="Google Shape;8692;p17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3" name="Google Shape;8693;p17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4" name="Google Shape;8694;p17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5" name="Google Shape;8695;p17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6" name="Google Shape;8696;p17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7" name="Google Shape;8697;p17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8" name="Google Shape;8698;p17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9" name="Google Shape;8699;p17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0" name="Google Shape;8700;p17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1" name="Google Shape;8701;p17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2" name="Google Shape;8702;p17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3" name="Google Shape;8703;p17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4" name="Google Shape;8704;p17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5" name="Google Shape;8705;p17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6" name="Google Shape;8706;p17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7" name="Google Shape;8707;p17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8" name="Google Shape;8708;p17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9" name="Google Shape;8709;p17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0" name="Google Shape;8710;p17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1" name="Google Shape;8711;p17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2" name="Google Shape;8712;p17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3" name="Google Shape;8713;p17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4" name="Google Shape;8714;p17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5" name="Google Shape;8715;p17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6" name="Google Shape;8716;p17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7" name="Google Shape;8717;p17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8" name="Google Shape;8718;p17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9" name="Google Shape;8719;p17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0" name="Google Shape;8720;p17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1" name="Google Shape;8721;p17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2" name="Google Shape;8722;p17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3" name="Google Shape;8723;p17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4" name="Google Shape;8724;p17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5" name="Google Shape;8725;p17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6" name="Google Shape;8726;p17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727" name="Google Shape;8727;p17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8728" name="Google Shape;8728;p17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9" name="Google Shape;8729;p17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0" name="Google Shape;8730;p17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1" name="Google Shape;8731;p17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2" name="Google Shape;8732;p17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3" name="Google Shape;8733;p17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4" name="Google Shape;8734;p17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5" name="Google Shape;8735;p17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6" name="Google Shape;8736;p17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7" name="Google Shape;8737;p17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8" name="Google Shape;8738;p17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9" name="Google Shape;8739;p17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0" name="Google Shape;8740;p17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1" name="Google Shape;8741;p17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2" name="Google Shape;8742;p17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3" name="Google Shape;8743;p17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4" name="Google Shape;8744;p17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5" name="Google Shape;8745;p17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6" name="Google Shape;8746;p17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7" name="Google Shape;8747;p17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8" name="Google Shape;8748;p17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9" name="Google Shape;8749;p17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0" name="Google Shape;8750;p17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1" name="Google Shape;8751;p17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2" name="Google Shape;8752;p17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3" name="Google Shape;8753;p17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4" name="Google Shape;8754;p17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5" name="Google Shape;8755;p17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17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7" name="Google Shape;8757;p17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8" name="Google Shape;8758;p17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9" name="Google Shape;8759;p17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0" name="Google Shape;8760;p17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p17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2" name="Google Shape;8762;p17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3" name="Google Shape;8763;p17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4" name="Google Shape;8764;p17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5" name="Google Shape;8765;p17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6" name="Google Shape;8766;p17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7" name="Google Shape;8767;p17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8" name="Google Shape;8768;p17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9" name="Google Shape;8769;p17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0" name="Google Shape;8770;p17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1" name="Google Shape;8771;p17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2" name="Google Shape;8772;p17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3" name="Google Shape;8773;p17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4" name="Google Shape;8774;p17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5" name="Google Shape;8775;p17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6" name="Google Shape;8776;p17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7" name="Google Shape;8777;p17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8" name="Google Shape;8778;p17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9" name="Google Shape;8779;p17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0" name="Google Shape;8780;p17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1" name="Google Shape;8781;p17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2" name="Google Shape;8782;p17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3" name="Google Shape;8783;p17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4" name="Google Shape;8784;p17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5" name="Google Shape;8785;p17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6" name="Google Shape;8786;p17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7" name="Google Shape;8787;p17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8" name="Google Shape;8788;p17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9" name="Google Shape;8789;p17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0" name="Google Shape;8790;p17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1" name="Google Shape;8791;p17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2" name="Google Shape;8792;p17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3" name="Google Shape;8793;p17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4" name="Google Shape;8794;p17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5" name="Google Shape;8795;p17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6" name="Google Shape;8796;p17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7" name="Google Shape;8797;p17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8" name="Google Shape;8798;p17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9" name="Google Shape;8799;p17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0" name="Google Shape;8800;p17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1" name="Google Shape;8801;p17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2" name="Google Shape;8802;p17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3" name="Google Shape;8803;p17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4" name="Google Shape;8804;p17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5" name="Google Shape;8805;p17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6" name="Google Shape;8806;p17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7" name="Google Shape;8807;p17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8" name="Google Shape;8808;p17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9" name="Google Shape;8809;p17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0" name="Google Shape;8810;p17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1" name="Google Shape;8811;p17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2" name="Google Shape;8812;p17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3" name="Google Shape;8813;p17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4" name="Google Shape;8814;p17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5" name="Google Shape;8815;p17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6" name="Google Shape;8816;p17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7" name="Google Shape;8817;p17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8" name="Google Shape;8818;p17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9" name="Google Shape;8819;p17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0" name="Google Shape;8820;p17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1" name="Google Shape;8821;p17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2" name="Google Shape;8822;p17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3" name="Google Shape;8823;p17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4" name="Google Shape;8824;p17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5" name="Google Shape;8825;p17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6" name="Google Shape;8826;p17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7" name="Google Shape;8827;p17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8" name="Google Shape;8828;p17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9" name="Google Shape;8829;p17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0" name="Google Shape;8830;p17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1" name="Google Shape;8831;p17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2" name="Google Shape;8832;p17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3" name="Google Shape;8833;p17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4" name="Google Shape;8834;p17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5" name="Google Shape;8835;p17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6" name="Google Shape;8836;p17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7" name="Google Shape;8837;p17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8" name="Google Shape;8838;p17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9" name="Google Shape;8839;p17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0" name="Google Shape;8840;p17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1" name="Google Shape;8841;p17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2" name="Google Shape;8842;p17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3" name="Google Shape;8843;p17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4" name="Google Shape;8844;p17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5" name="Google Shape;8845;p17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6" name="Google Shape;8846;p17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7" name="Google Shape;8847;p17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8" name="Google Shape;8848;p17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9" name="Google Shape;8849;p17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0" name="Google Shape;8850;p17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1" name="Google Shape;8851;p17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2" name="Google Shape;8852;p17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3" name="Google Shape;8853;p17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4" name="Google Shape;8854;p17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5" name="Google Shape;8855;p17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6" name="Google Shape;8856;p17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7" name="Google Shape;8857;p17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8" name="Google Shape;8858;p17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9" name="Google Shape;8859;p17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0" name="Google Shape;8860;p17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1" name="Google Shape;8861;p17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2" name="Google Shape;8862;p17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3" name="Google Shape;8863;p17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4" name="Google Shape;8864;p17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5" name="Google Shape;8865;p17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6" name="Google Shape;8866;p17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7" name="Google Shape;8867;p17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8" name="Google Shape;8868;p17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9" name="Google Shape;8869;p17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0" name="Google Shape;8870;p17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1" name="Google Shape;8871;p17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2" name="Google Shape;8872;p17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3" name="Google Shape;8873;p17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4" name="Google Shape;8874;p17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5" name="Google Shape;8875;p17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6" name="Google Shape;8876;p17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7" name="Google Shape;8877;p17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8" name="Google Shape;8878;p17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9" name="Google Shape;8879;p17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0" name="Google Shape;8880;p17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1" name="Google Shape;8881;p17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2" name="Google Shape;8882;p17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3" name="Google Shape;8883;p17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4" name="Google Shape;8884;p17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5" name="Google Shape;8885;p17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6" name="Google Shape;8886;p17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7" name="Google Shape;8887;p17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8" name="Google Shape;8888;p17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9" name="Google Shape;8889;p17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0" name="Google Shape;8890;p17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1" name="Google Shape;8891;p17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92" name="Google Shape;8892;p17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8893" name="Google Shape;8893;p17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4" name="Google Shape;8894;p17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5" name="Google Shape;8895;p17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6" name="Google Shape;8896;p17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7" name="Google Shape;8897;p17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8" name="Google Shape;8898;p17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9" name="Google Shape;8899;p17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0" name="Google Shape;8900;p17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1" name="Google Shape;8901;p17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2" name="Google Shape;8902;p17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3" name="Google Shape;8903;p17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4" name="Google Shape;8904;p17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5" name="Google Shape;8905;p17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6" name="Google Shape;8906;p17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7" name="Google Shape;8907;p17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8" name="Google Shape;8908;p17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9" name="Google Shape;8909;p17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0" name="Google Shape;8910;p17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1" name="Google Shape;8911;p17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2" name="Google Shape;8912;p17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3" name="Google Shape;8913;p17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4" name="Google Shape;8914;p17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5" name="Google Shape;8915;p17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6" name="Google Shape;8916;p17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7" name="Google Shape;8917;p17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8" name="Google Shape;8918;p17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9" name="Google Shape;8919;p17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0" name="Google Shape;8920;p17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1" name="Google Shape;8921;p17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2" name="Google Shape;8922;p17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3" name="Google Shape;8923;p17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4" name="Google Shape;8924;p17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5" name="Google Shape;8925;p17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6" name="Google Shape;8926;p17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7" name="Google Shape;8927;p17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8" name="Google Shape;8928;p17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9" name="Google Shape;8929;p17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0" name="Google Shape;8930;p17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1" name="Google Shape;8931;p17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2" name="Google Shape;8932;p17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3" name="Google Shape;8933;p17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4" name="Google Shape;8934;p17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5" name="Google Shape;8935;p17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6" name="Google Shape;8936;p17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7" name="Google Shape;8937;p17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8" name="Google Shape;8938;p17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9" name="Google Shape;8939;p17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0" name="Google Shape;8940;p17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1" name="Google Shape;8941;p17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2" name="Google Shape;8942;p17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3" name="Google Shape;8943;p17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4" name="Google Shape;8944;p17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5" name="Google Shape;8945;p17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6" name="Google Shape;8946;p17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7" name="Google Shape;8947;p17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8" name="Google Shape;8948;p17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9" name="Google Shape;8949;p17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0" name="Google Shape;8950;p17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1" name="Google Shape;8951;p17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2" name="Google Shape;8952;p17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3" name="Google Shape;8953;p17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4" name="Google Shape;8954;p17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5" name="Google Shape;8955;p17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6" name="Google Shape;8956;p17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7" name="Google Shape;8957;p17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8" name="Google Shape;8958;p17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9" name="Google Shape;8959;p17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0" name="Google Shape;8960;p17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1" name="Google Shape;8961;p17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2" name="Google Shape;8962;p17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3" name="Google Shape;8963;p17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4" name="Google Shape;8964;p17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5" name="Google Shape;8965;p17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6" name="Google Shape;8966;p17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7" name="Google Shape;8967;p17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8" name="Google Shape;8968;p17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9" name="Google Shape;8969;p17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0" name="Google Shape;8970;p17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1" name="Google Shape;8971;p17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2" name="Google Shape;8972;p17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3" name="Google Shape;8973;p17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4" name="Google Shape;8974;p17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5" name="Google Shape;8975;p17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6" name="Google Shape;8976;p17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7" name="Google Shape;8977;p17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8" name="Google Shape;8978;p17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p17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0" name="Google Shape;8980;p17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1" name="Google Shape;8981;p17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2" name="Google Shape;8982;p17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3" name="Google Shape;8983;p17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4" name="Google Shape;8984;p17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5" name="Google Shape;8985;p17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6" name="Google Shape;8986;p17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7" name="Google Shape;8987;p17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8" name="Google Shape;8988;p17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9" name="Google Shape;8989;p17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0" name="Google Shape;8990;p17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1" name="Google Shape;8991;p17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2" name="Google Shape;8992;p17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3" name="Google Shape;8993;p17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4" name="Google Shape;8994;p17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5" name="Google Shape;8995;p17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6" name="Google Shape;8996;p17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7" name="Google Shape;8997;p17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8" name="Google Shape;8998;p17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9" name="Google Shape;8999;p17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0" name="Google Shape;9000;p17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1" name="Google Shape;9001;p17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2" name="Google Shape;9002;p17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3" name="Google Shape;9003;p17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4" name="Google Shape;9004;p17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5" name="Google Shape;9005;p17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6" name="Google Shape;9006;p17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7" name="Google Shape;9007;p17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8" name="Google Shape;9008;p17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9" name="Google Shape;9009;p17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0" name="Google Shape;9010;p17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1" name="Google Shape;9011;p17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2" name="Google Shape;9012;p17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3" name="Google Shape;9013;p17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4" name="Google Shape;9014;p17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5" name="Google Shape;9015;p17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6" name="Google Shape;9016;p17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7" name="Google Shape;9017;p17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8" name="Google Shape;9018;p17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9" name="Google Shape;9019;p17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0" name="Google Shape;9020;p17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1" name="Google Shape;9021;p17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2" name="Google Shape;9022;p17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3" name="Google Shape;9023;p17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4" name="Google Shape;9024;p17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5" name="Google Shape;9025;p17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6" name="Google Shape;9026;p17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7" name="Google Shape;9027;p17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8" name="Google Shape;9028;p17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9" name="Google Shape;9029;p17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0" name="Google Shape;9030;p17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1" name="Google Shape;9031;p17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2" name="Google Shape;9032;p17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3" name="Google Shape;9033;p17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4" name="Google Shape;9034;p17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5" name="Google Shape;9035;p17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6" name="Google Shape;9036;p17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7" name="Google Shape;9037;p17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8" name="Google Shape;9038;p17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9" name="Google Shape;9039;p17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0" name="Google Shape;9040;p17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1" name="Google Shape;9041;p17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2" name="Google Shape;9042;p17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3" name="Google Shape;9043;p17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4" name="Google Shape;9044;p17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5" name="Google Shape;9045;p17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6" name="Google Shape;9046;p17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7" name="Google Shape;9047;p17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8" name="Google Shape;9048;p17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9" name="Google Shape;9049;p17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0" name="Google Shape;9050;p17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1" name="Google Shape;9051;p17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2" name="Google Shape;9052;p17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3" name="Google Shape;9053;p17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4" name="Google Shape;9054;p17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5" name="Google Shape;9055;p17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6" name="Google Shape;9056;p17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57" name="Google Shape;9057;p17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9058" name="Google Shape;9058;p17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9" name="Google Shape;9059;p17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0" name="Google Shape;9060;p17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1" name="Google Shape;9061;p17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2" name="Google Shape;9062;p17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3" name="Google Shape;9063;p17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4" name="Google Shape;9064;p17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5" name="Google Shape;9065;p17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6" name="Google Shape;9066;p17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7" name="Google Shape;9067;p17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8" name="Google Shape;9068;p17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9" name="Google Shape;9069;p17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0" name="Google Shape;9070;p17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1" name="Google Shape;9071;p17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2" name="Google Shape;9072;p17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3" name="Google Shape;9073;p17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4" name="Google Shape;9074;p17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5" name="Google Shape;9075;p17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6" name="Google Shape;9076;p17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7" name="Google Shape;9077;p17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8" name="Google Shape;9078;p17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9" name="Google Shape;9079;p17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0" name="Google Shape;9080;p17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1" name="Google Shape;9081;p17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2" name="Google Shape;9082;p17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3" name="Google Shape;9083;p17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4" name="Google Shape;9084;p17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5" name="Google Shape;9085;p17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6" name="Google Shape;9086;p17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7" name="Google Shape;9087;p17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8" name="Google Shape;9088;p17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9" name="Google Shape;9089;p17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0" name="Google Shape;9090;p17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1" name="Google Shape;9091;p17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2" name="Google Shape;9092;p17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3" name="Google Shape;9093;p17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4" name="Google Shape;9094;p17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5" name="Google Shape;9095;p17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6" name="Google Shape;9096;p17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7" name="Google Shape;9097;p17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8" name="Google Shape;9098;p17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9" name="Google Shape;9099;p17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0" name="Google Shape;9100;p17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1" name="Google Shape;9101;p17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2" name="Google Shape;9102;p17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3" name="Google Shape;9103;p17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4" name="Google Shape;9104;p17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5" name="Google Shape;9105;p17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6" name="Google Shape;9106;p17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7" name="Google Shape;9107;p17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8" name="Google Shape;9108;p17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9" name="Google Shape;9109;p17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0" name="Google Shape;9110;p17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1" name="Google Shape;9111;p17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2" name="Google Shape;9112;p17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3" name="Google Shape;9113;p17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4" name="Google Shape;9114;p17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5" name="Google Shape;9115;p17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6" name="Google Shape;9116;p17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7" name="Google Shape;9117;p17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8" name="Google Shape;9118;p17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19" name="Google Shape;9119;p17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0" name="Google Shape;9120;p17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1" name="Google Shape;9121;p17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2" name="Google Shape;9122;p17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3" name="Google Shape;9123;p17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4" name="Google Shape;9124;p17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5" name="Google Shape;9125;p17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6" name="Google Shape;9126;p17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7" name="Google Shape;9127;p17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8" name="Google Shape;9128;p17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29" name="Google Shape;9129;p17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0" name="Google Shape;9130;p17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1" name="Google Shape;9131;p17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2" name="Google Shape;9132;p17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3" name="Google Shape;9133;p17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4" name="Google Shape;9134;p17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5" name="Google Shape;9135;p17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6" name="Google Shape;9136;p17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7" name="Google Shape;9137;p17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8" name="Google Shape;9138;p17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9" name="Google Shape;9139;p17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0" name="Google Shape;9140;p17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1" name="Google Shape;9141;p17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2" name="Google Shape;9142;p17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3" name="Google Shape;9143;p17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4" name="Google Shape;9144;p17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5" name="Google Shape;9145;p17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6" name="Google Shape;9146;p17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7" name="Google Shape;9147;p17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8" name="Google Shape;9148;p17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9" name="Google Shape;9149;p17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0" name="Google Shape;9150;p17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1" name="Google Shape;9151;p17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2" name="Google Shape;9152;p17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3" name="Google Shape;9153;p17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4" name="Google Shape;9154;p17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5" name="Google Shape;9155;p17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6" name="Google Shape;9156;p17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7" name="Google Shape;9157;p17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8" name="Google Shape;9158;p17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9" name="Google Shape;9159;p17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0" name="Google Shape;9160;p17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1" name="Google Shape;9161;p17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2" name="Google Shape;9162;p17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3" name="Google Shape;9163;p17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4" name="Google Shape;9164;p17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5" name="Google Shape;9165;p17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6" name="Google Shape;9166;p17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7" name="Google Shape;9167;p17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8" name="Google Shape;9168;p17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9" name="Google Shape;9169;p17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0" name="Google Shape;9170;p17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1" name="Google Shape;9171;p17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2" name="Google Shape;9172;p17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3" name="Google Shape;9173;p17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4" name="Google Shape;9174;p17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5" name="Google Shape;9175;p17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6" name="Google Shape;9176;p17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7" name="Google Shape;9177;p17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8" name="Google Shape;9178;p17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9" name="Google Shape;9179;p17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0" name="Google Shape;9180;p17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1" name="Google Shape;9181;p17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2" name="Google Shape;9182;p17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3" name="Google Shape;9183;p17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4" name="Google Shape;9184;p17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5" name="Google Shape;9185;p17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6" name="Google Shape;9186;p17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7" name="Google Shape;9187;p17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8" name="Google Shape;9188;p17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9" name="Google Shape;9189;p17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0" name="Google Shape;9190;p17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1" name="Google Shape;9191;p17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2" name="Google Shape;9192;p17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3" name="Google Shape;9193;p17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4" name="Google Shape;9194;p17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5" name="Google Shape;9195;p17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6" name="Google Shape;9196;p17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7" name="Google Shape;9197;p17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8" name="Google Shape;9198;p17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9" name="Google Shape;9199;p17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0" name="Google Shape;9200;p17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1" name="Google Shape;9201;p17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2" name="Google Shape;9202;p17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3" name="Google Shape;9203;p17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4" name="Google Shape;9204;p17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5" name="Google Shape;9205;p17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6" name="Google Shape;9206;p17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7" name="Google Shape;9207;p17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8" name="Google Shape;9208;p17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9" name="Google Shape;9209;p17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0" name="Google Shape;9210;p17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1" name="Google Shape;9211;p17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2" name="Google Shape;9212;p17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3" name="Google Shape;9213;p17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4" name="Google Shape;9214;p17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5" name="Google Shape;9215;p17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6" name="Google Shape;9216;p17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7" name="Google Shape;9217;p17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8" name="Google Shape;9218;p17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9" name="Google Shape;9219;p17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0" name="Google Shape;9220;p17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1" name="Google Shape;9221;p17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2" name="Google Shape;9222;p17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3" name="Google Shape;9223;p17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4" name="Google Shape;9224;p17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5" name="Google Shape;9225;p17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6" name="Google Shape;9226;p17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7" name="Google Shape;9227;p17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8" name="Google Shape;9228;p17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9" name="Google Shape;9229;p17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0" name="Google Shape;9230;p17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1" name="Google Shape;9231;p17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2" name="Google Shape;9232;p17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3" name="Google Shape;9233;p17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4" name="Google Shape;9234;p17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5" name="Google Shape;9235;p17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6" name="Google Shape;9236;p17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7" name="Google Shape;9237;p17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8" name="Google Shape;9238;p17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9" name="Google Shape;9239;p17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0" name="Google Shape;9240;p17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1" name="Google Shape;9241;p17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2" name="Google Shape;9242;p17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3" name="Google Shape;9243;p17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4" name="Google Shape;9244;p17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5" name="Google Shape;9245;p17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6" name="Google Shape;9246;p17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7" name="Google Shape;9247;p17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8" name="Google Shape;9248;p17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9" name="Google Shape;9249;p17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0" name="Google Shape;9250;p17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1" name="Google Shape;9251;p17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2" name="Google Shape;9252;p17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3" name="Google Shape;9253;p17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4" name="Google Shape;9254;p17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5" name="Google Shape;9255;p17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6" name="Google Shape;9256;p17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7" name="Google Shape;9257;p17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8" name="Google Shape;9258;p17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9" name="Google Shape;9259;p17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0" name="Google Shape;9260;p17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1" name="Google Shape;9261;p17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2" name="Google Shape;9262;p17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3" name="Google Shape;9263;p17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4" name="Google Shape;9264;p17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65" name="Google Shape;9265;p17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9266" name="Google Shape;9266;p17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7" name="Google Shape;9267;p17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8" name="Google Shape;9268;p17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9" name="Google Shape;9269;p17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0" name="Google Shape;9270;p17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1" name="Google Shape;9271;p17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2" name="Google Shape;9272;p17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3" name="Google Shape;9273;p17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4" name="Google Shape;9274;p17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5" name="Google Shape;9275;p17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6" name="Google Shape;9276;p17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7" name="Google Shape;9277;p17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8" name="Google Shape;9278;p17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9" name="Google Shape;9279;p17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0" name="Google Shape;9280;p17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1" name="Google Shape;9281;p17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2" name="Google Shape;9282;p17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3" name="Google Shape;9283;p17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4" name="Google Shape;9284;p17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5" name="Google Shape;9285;p17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6" name="Google Shape;9286;p17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7" name="Google Shape;9287;p17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8" name="Google Shape;9288;p17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9" name="Google Shape;9289;p17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0" name="Google Shape;9290;p17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1" name="Google Shape;9291;p17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2" name="Google Shape;9292;p17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3" name="Google Shape;9293;p17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4" name="Google Shape;9294;p17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5" name="Google Shape;9295;p17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6" name="Google Shape;9296;p17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7" name="Google Shape;9297;p17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8" name="Google Shape;9298;p17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9" name="Google Shape;9299;p17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0" name="Google Shape;9300;p17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1" name="Google Shape;9301;p17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2" name="Google Shape;9302;p17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3" name="Google Shape;9303;p17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4" name="Google Shape;9304;p17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5" name="Google Shape;9305;p17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6" name="Google Shape;9306;p17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7" name="Google Shape;9307;p17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8" name="Google Shape;9308;p17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9" name="Google Shape;9309;p17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0" name="Google Shape;9310;p17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1" name="Google Shape;9311;p17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2" name="Google Shape;9312;p17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3" name="Google Shape;9313;p17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4" name="Google Shape;9314;p17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5" name="Google Shape;9315;p17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6" name="Google Shape;9316;p17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7" name="Google Shape;9317;p17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8" name="Google Shape;9318;p17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9" name="Google Shape;9319;p17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0" name="Google Shape;9320;p17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1" name="Google Shape;9321;p17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2" name="Google Shape;9322;p17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3" name="Google Shape;9323;p17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4" name="Google Shape;9324;p17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5" name="Google Shape;9325;p17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6" name="Google Shape;9326;p17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7" name="Google Shape;9327;p17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8" name="Google Shape;9328;p17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9" name="Google Shape;9329;p17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0" name="Google Shape;9330;p17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1" name="Google Shape;9331;p17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2" name="Google Shape;9332;p17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3" name="Google Shape;9333;p17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4" name="Google Shape;9334;p17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5" name="Google Shape;9335;p17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6" name="Google Shape;9336;p17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7" name="Google Shape;9337;p17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8" name="Google Shape;9338;p17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9" name="Google Shape;9339;p17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0" name="Google Shape;9340;p17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1" name="Google Shape;9341;p17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2" name="Google Shape;9342;p17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3" name="Google Shape;9343;p17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4" name="Google Shape;9344;p17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5" name="Google Shape;9345;p17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6" name="Google Shape;9346;p17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7" name="Google Shape;9347;p17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8" name="Google Shape;9348;p17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9" name="Google Shape;9349;p17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0" name="Google Shape;9350;p17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1" name="Google Shape;9351;p17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2" name="Google Shape;9352;p17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3" name="Google Shape;9353;p17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4" name="Google Shape;9354;p17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5" name="Google Shape;9355;p17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6" name="Google Shape;9356;p17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7" name="Google Shape;9357;p17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8" name="Google Shape;9358;p17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9" name="Google Shape;9359;p17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0" name="Google Shape;9360;p17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1" name="Google Shape;9361;p17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2" name="Google Shape;9362;p17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3" name="Google Shape;9363;p17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4" name="Google Shape;9364;p17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5" name="Google Shape;9365;p17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6" name="Google Shape;9366;p17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7" name="Google Shape;9367;p17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8" name="Google Shape;9368;p17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9" name="Google Shape;9369;p17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0" name="Google Shape;9370;p17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1" name="Google Shape;9371;p17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2" name="Google Shape;9372;p17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3" name="Google Shape;9373;p17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4" name="Google Shape;9374;p17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5" name="Google Shape;9375;p17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6" name="Google Shape;9376;p17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7" name="Google Shape;9377;p17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8" name="Google Shape;9378;p17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9" name="Google Shape;9379;p17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0" name="Google Shape;9380;p17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1" name="Google Shape;9381;p17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2" name="Google Shape;9382;p17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3" name="Google Shape;9383;p17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4" name="Google Shape;9384;p17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5" name="Google Shape;9385;p17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6" name="Google Shape;9386;p17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7" name="Google Shape;9387;p17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8" name="Google Shape;9388;p17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9" name="Google Shape;9389;p17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0" name="Google Shape;9390;p17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1" name="Google Shape;9391;p17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2" name="Google Shape;9392;p17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3" name="Google Shape;9393;p17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4" name="Google Shape;9394;p17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5" name="Google Shape;9395;p17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6" name="Google Shape;9396;p17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7" name="Google Shape;9397;p17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8" name="Google Shape;9398;p17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9" name="Google Shape;9399;p17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0" name="Google Shape;9400;p17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1" name="Google Shape;9401;p17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2" name="Google Shape;9402;p17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3" name="Google Shape;9403;p17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4" name="Google Shape;9404;p17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5" name="Google Shape;9405;p17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6" name="Google Shape;9406;p17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7" name="Google Shape;9407;p17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8" name="Google Shape;9408;p17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9" name="Google Shape;9409;p17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0" name="Google Shape;9410;p17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1" name="Google Shape;9411;p17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2" name="Google Shape;9412;p17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3" name="Google Shape;9413;p17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4" name="Google Shape;9414;p17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5" name="Google Shape;9415;p17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6" name="Google Shape;9416;p17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7" name="Google Shape;9417;p17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8" name="Google Shape;9418;p17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9" name="Google Shape;9419;p17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0" name="Google Shape;9420;p17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1" name="Google Shape;9421;p17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2" name="Google Shape;9422;p17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3" name="Google Shape;9423;p17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4" name="Google Shape;9424;p17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5" name="Google Shape;9425;p17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6" name="Google Shape;9426;p17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7" name="Google Shape;9427;p17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8" name="Google Shape;9428;p17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9" name="Google Shape;9429;p17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0" name="Google Shape;9430;p17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1" name="Google Shape;9431;p17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2" name="Google Shape;9432;p17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3" name="Google Shape;9433;p17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4" name="Google Shape;9434;p17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5" name="Google Shape;9435;p17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6" name="Google Shape;9436;p17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7" name="Google Shape;9437;p17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8" name="Google Shape;9438;p17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9" name="Google Shape;9439;p17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0" name="Google Shape;9440;p17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1" name="Google Shape;9441;p17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2" name="Google Shape;9442;p17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3" name="Google Shape;9443;p17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4" name="Google Shape;9444;p17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5" name="Google Shape;9445;p17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6" name="Google Shape;9446;p17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7" name="Google Shape;9447;p17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8" name="Google Shape;9448;p17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9" name="Google Shape;9449;p17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0" name="Google Shape;9450;p17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1" name="Google Shape;9451;p17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2" name="Google Shape;9452;p17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3" name="Google Shape;9453;p17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4" name="Google Shape;9454;p17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5" name="Google Shape;9455;p17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6" name="Google Shape;9456;p17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7" name="Google Shape;9457;p17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8" name="Google Shape;9458;p17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9" name="Google Shape;9459;p17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0" name="Google Shape;9460;p17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1" name="Google Shape;9461;p17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2" name="Google Shape;9462;p17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3" name="Google Shape;9463;p17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4" name="Google Shape;9464;p17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5" name="Google Shape;9465;p17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p17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7" name="Google Shape;9467;p17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8" name="Google Shape;9468;p17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9" name="Google Shape;9469;p17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0" name="Google Shape;9470;p17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1" name="Google Shape;9471;p17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2" name="Google Shape;9472;p17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73" name="Google Shape;9473;p17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9474" name="Google Shape;9474;p17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5" name="Google Shape;9475;p17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6" name="Google Shape;9476;p17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7" name="Google Shape;9477;p17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8" name="Google Shape;9478;p17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9" name="Google Shape;9479;p17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0" name="Google Shape;9480;p17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1" name="Google Shape;9481;p17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p17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p17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4" name="Google Shape;9484;p17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5" name="Google Shape;9485;p17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6" name="Google Shape;9486;p17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7" name="Google Shape;9487;p17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8" name="Google Shape;9488;p17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9" name="Google Shape;9489;p17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0" name="Google Shape;9490;p17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1" name="Google Shape;9491;p17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2" name="Google Shape;9492;p17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3" name="Google Shape;9493;p17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4" name="Google Shape;9494;p17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5" name="Google Shape;9495;p17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6" name="Google Shape;9496;p17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7" name="Google Shape;9497;p17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8" name="Google Shape;9498;p17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9" name="Google Shape;9499;p17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0" name="Google Shape;9500;p17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1" name="Google Shape;9501;p17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2" name="Google Shape;9502;p17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3" name="Google Shape;9503;p17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4" name="Google Shape;9504;p17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5" name="Google Shape;9505;p17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6" name="Google Shape;9506;p17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7" name="Google Shape;9507;p17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8" name="Google Shape;9508;p17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9" name="Google Shape;9509;p17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0" name="Google Shape;9510;p17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1" name="Google Shape;9511;p17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2" name="Google Shape;9512;p17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3" name="Google Shape;9513;p17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4" name="Google Shape;9514;p17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5" name="Google Shape;9515;p17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6" name="Google Shape;9516;p17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7" name="Google Shape;9517;p17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8" name="Google Shape;9518;p17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9" name="Google Shape;9519;p17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0" name="Google Shape;9520;p17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1" name="Google Shape;9521;p17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2" name="Google Shape;9522;p17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3" name="Google Shape;9523;p17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4" name="Google Shape;9524;p17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5" name="Google Shape;9525;p17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6" name="Google Shape;9526;p17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7" name="Google Shape;9527;p17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8" name="Google Shape;9528;p17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9" name="Google Shape;9529;p17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0" name="Google Shape;9530;p17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1" name="Google Shape;9531;p17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2" name="Google Shape;9532;p17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3" name="Google Shape;9533;p17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4" name="Google Shape;9534;p17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5" name="Google Shape;9535;p17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6" name="Google Shape;9536;p17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7" name="Google Shape;9537;p17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8" name="Google Shape;9538;p17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539" name="Google Shape;9539;p17"/>
          <p:cNvSpPr/>
          <p:nvPr/>
        </p:nvSpPr>
        <p:spPr>
          <a:xfrm>
            <a:off x="722850" y="558825"/>
            <a:ext cx="7693800" cy="40236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540" name="Google Shape;9540;p17"/>
          <p:cNvSpPr txBox="1">
            <a:spLocks noGrp="1"/>
          </p:cNvSpPr>
          <p:nvPr>
            <p:ph type="title"/>
          </p:nvPr>
        </p:nvSpPr>
        <p:spPr>
          <a:xfrm>
            <a:off x="1388100" y="587086"/>
            <a:ext cx="6367800" cy="246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7500"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9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42" name="Google Shape;9542;p18"/>
          <p:cNvGrpSpPr/>
          <p:nvPr/>
        </p:nvGrpSpPr>
        <p:grpSpPr>
          <a:xfrm rot="-6765266">
            <a:off x="7010447" y="3230505"/>
            <a:ext cx="2318092" cy="2353270"/>
            <a:chOff x="4323420" y="1153797"/>
            <a:chExt cx="1273033" cy="1292352"/>
          </a:xfrm>
        </p:grpSpPr>
        <p:sp>
          <p:nvSpPr>
            <p:cNvPr id="9543" name="Google Shape;9543;p18"/>
            <p:cNvSpPr/>
            <p:nvPr/>
          </p:nvSpPr>
          <p:spPr>
            <a:xfrm rot="991385">
              <a:off x="4451177" y="1276888"/>
              <a:ext cx="1017519" cy="1046169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4" name="Google Shape;9544;p18"/>
            <p:cNvSpPr/>
            <p:nvPr/>
          </p:nvSpPr>
          <p:spPr>
            <a:xfrm rot="991385">
              <a:off x="4506425" y="1350467"/>
              <a:ext cx="898420" cy="884595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5" name="Google Shape;9545;p18"/>
            <p:cNvSpPr/>
            <p:nvPr/>
          </p:nvSpPr>
          <p:spPr>
            <a:xfrm rot="991385">
              <a:off x="5142323" y="1513128"/>
              <a:ext cx="63275" cy="355823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6" name="Google Shape;9546;p18"/>
            <p:cNvSpPr/>
            <p:nvPr/>
          </p:nvSpPr>
          <p:spPr>
            <a:xfrm rot="991385">
              <a:off x="5135017" y="2044864"/>
              <a:ext cx="127524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7" name="Google Shape;9547;p18"/>
            <p:cNvSpPr/>
            <p:nvPr/>
          </p:nvSpPr>
          <p:spPr>
            <a:xfrm rot="991385">
              <a:off x="5128731" y="2053853"/>
              <a:ext cx="137899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8" name="Google Shape;9548;p18"/>
            <p:cNvSpPr/>
            <p:nvPr/>
          </p:nvSpPr>
          <p:spPr>
            <a:xfrm rot="991385">
              <a:off x="5131766" y="2067003"/>
              <a:ext cx="134424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9" name="Google Shape;9549;p18"/>
            <p:cNvSpPr/>
            <p:nvPr/>
          </p:nvSpPr>
          <p:spPr>
            <a:xfrm rot="991385">
              <a:off x="5139846" y="2080624"/>
              <a:ext cx="123574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0" name="Google Shape;9550;p18"/>
            <p:cNvSpPr/>
            <p:nvPr/>
          </p:nvSpPr>
          <p:spPr>
            <a:xfrm rot="991385">
              <a:off x="5145090" y="2095429"/>
              <a:ext cx="119624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1" name="Google Shape;9551;p18"/>
            <p:cNvSpPr/>
            <p:nvPr/>
          </p:nvSpPr>
          <p:spPr>
            <a:xfrm rot="991385">
              <a:off x="5161641" y="2115952"/>
              <a:ext cx="118124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2" name="Google Shape;9552;p18"/>
            <p:cNvSpPr/>
            <p:nvPr/>
          </p:nvSpPr>
          <p:spPr>
            <a:xfrm rot="991385">
              <a:off x="5181753" y="2128991"/>
              <a:ext cx="99849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3" name="Google Shape;9553;p18"/>
            <p:cNvSpPr/>
            <p:nvPr/>
          </p:nvSpPr>
          <p:spPr>
            <a:xfrm rot="991385">
              <a:off x="5199705" y="2137887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4" name="Google Shape;9554;p18"/>
            <p:cNvSpPr/>
            <p:nvPr/>
          </p:nvSpPr>
          <p:spPr>
            <a:xfrm rot="991385">
              <a:off x="5094428" y="2067936"/>
              <a:ext cx="76125" cy="217449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5" name="Google Shape;9555;p18"/>
            <p:cNvSpPr/>
            <p:nvPr/>
          </p:nvSpPr>
          <p:spPr>
            <a:xfrm rot="991385">
              <a:off x="5067905" y="2011034"/>
              <a:ext cx="105774" cy="225874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6" name="Google Shape;9556;p18"/>
            <p:cNvSpPr/>
            <p:nvPr/>
          </p:nvSpPr>
          <p:spPr>
            <a:xfrm rot="991385">
              <a:off x="5072856" y="2016920"/>
              <a:ext cx="80075" cy="152724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7" name="Google Shape;9557;p18"/>
            <p:cNvSpPr/>
            <p:nvPr/>
          </p:nvSpPr>
          <p:spPr>
            <a:xfrm rot="991385">
              <a:off x="5072559" y="2029336"/>
              <a:ext cx="66725" cy="131474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8" name="Google Shape;9558;p18"/>
            <p:cNvSpPr/>
            <p:nvPr/>
          </p:nvSpPr>
          <p:spPr>
            <a:xfrm rot="991385">
              <a:off x="5072972" y="2046810"/>
              <a:ext cx="54400" cy="112699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9" name="Google Shape;9559;p18"/>
            <p:cNvSpPr/>
            <p:nvPr/>
          </p:nvSpPr>
          <p:spPr>
            <a:xfrm rot="991385">
              <a:off x="5071968" y="2062886"/>
              <a:ext cx="45500" cy="96399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0" name="Google Shape;9560;p18"/>
            <p:cNvSpPr/>
            <p:nvPr/>
          </p:nvSpPr>
          <p:spPr>
            <a:xfrm rot="991385">
              <a:off x="5069141" y="2111334"/>
              <a:ext cx="32650" cy="152249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1" name="Google Shape;9561;p18"/>
            <p:cNvSpPr/>
            <p:nvPr/>
          </p:nvSpPr>
          <p:spPr>
            <a:xfrm rot="991385">
              <a:off x="4800821" y="2133542"/>
              <a:ext cx="179399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2" name="Google Shape;9562;p18"/>
            <p:cNvSpPr/>
            <p:nvPr/>
          </p:nvSpPr>
          <p:spPr>
            <a:xfrm rot="991385">
              <a:off x="4734999" y="2206411"/>
              <a:ext cx="163574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3" name="Google Shape;9563;p18"/>
            <p:cNvSpPr/>
            <p:nvPr/>
          </p:nvSpPr>
          <p:spPr>
            <a:xfrm rot="991385">
              <a:off x="4730647" y="2196591"/>
              <a:ext cx="165074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4" name="Google Shape;9564;p18"/>
            <p:cNvSpPr/>
            <p:nvPr/>
          </p:nvSpPr>
          <p:spPr>
            <a:xfrm rot="991385">
              <a:off x="4737612" y="2216383"/>
              <a:ext cx="159649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5" name="Google Shape;9565;p18"/>
            <p:cNvSpPr/>
            <p:nvPr/>
          </p:nvSpPr>
          <p:spPr>
            <a:xfrm rot="991385">
              <a:off x="4742725" y="2225198"/>
              <a:ext cx="163099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6" name="Google Shape;9566;p18"/>
            <p:cNvSpPr/>
            <p:nvPr/>
          </p:nvSpPr>
          <p:spPr>
            <a:xfrm rot="991385">
              <a:off x="4749598" y="2236674"/>
              <a:ext cx="160624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7" name="Google Shape;9567;p18"/>
            <p:cNvSpPr/>
            <p:nvPr/>
          </p:nvSpPr>
          <p:spPr>
            <a:xfrm rot="991385">
              <a:off x="4761817" y="2247996"/>
              <a:ext cx="156674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8" name="Google Shape;9568;p18"/>
            <p:cNvSpPr/>
            <p:nvPr/>
          </p:nvSpPr>
          <p:spPr>
            <a:xfrm rot="991385">
              <a:off x="4778141" y="2259917"/>
              <a:ext cx="145324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9" name="Google Shape;9569;p18"/>
            <p:cNvSpPr/>
            <p:nvPr/>
          </p:nvSpPr>
          <p:spPr>
            <a:xfrm rot="991385">
              <a:off x="4799486" y="2273819"/>
              <a:ext cx="123549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0" name="Google Shape;9570;p18"/>
            <p:cNvSpPr/>
            <p:nvPr/>
          </p:nvSpPr>
          <p:spPr>
            <a:xfrm rot="991385">
              <a:off x="4822503" y="2285378"/>
              <a:ext cx="106749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1" name="Google Shape;9571;p18"/>
            <p:cNvSpPr/>
            <p:nvPr/>
          </p:nvSpPr>
          <p:spPr>
            <a:xfrm rot="991385">
              <a:off x="4849208" y="2294315"/>
              <a:ext cx="95399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2" name="Google Shape;9572;p18"/>
            <p:cNvSpPr/>
            <p:nvPr/>
          </p:nvSpPr>
          <p:spPr>
            <a:xfrm rot="991385">
              <a:off x="4885401" y="2306101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3" name="Google Shape;9573;p18"/>
            <p:cNvSpPr/>
            <p:nvPr/>
          </p:nvSpPr>
          <p:spPr>
            <a:xfrm rot="991385">
              <a:off x="4732984" y="216861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4" name="Google Shape;9574;p18"/>
            <p:cNvSpPr/>
            <p:nvPr/>
          </p:nvSpPr>
          <p:spPr>
            <a:xfrm rot="991385">
              <a:off x="4616229" y="1991421"/>
              <a:ext cx="272299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5" name="Google Shape;9575;p18"/>
            <p:cNvSpPr/>
            <p:nvPr/>
          </p:nvSpPr>
          <p:spPr>
            <a:xfrm rot="991385">
              <a:off x="4618146" y="1998995"/>
              <a:ext cx="154699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6" name="Google Shape;9576;p18"/>
            <p:cNvSpPr/>
            <p:nvPr/>
          </p:nvSpPr>
          <p:spPr>
            <a:xfrm rot="991385">
              <a:off x="4621300" y="2010151"/>
              <a:ext cx="137399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7" name="Google Shape;9577;p18"/>
            <p:cNvSpPr/>
            <p:nvPr/>
          </p:nvSpPr>
          <p:spPr>
            <a:xfrm rot="991385">
              <a:off x="4628164" y="2020517"/>
              <a:ext cx="120599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8" name="Google Shape;9578;p18"/>
            <p:cNvSpPr/>
            <p:nvPr/>
          </p:nvSpPr>
          <p:spPr>
            <a:xfrm rot="991385">
              <a:off x="4628729" y="2028714"/>
              <a:ext cx="119099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9" name="Google Shape;9579;p18"/>
            <p:cNvSpPr/>
            <p:nvPr/>
          </p:nvSpPr>
          <p:spPr>
            <a:xfrm rot="991385">
              <a:off x="4631182" y="2039809"/>
              <a:ext cx="119624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0" name="Google Shape;9580;p18"/>
            <p:cNvSpPr/>
            <p:nvPr/>
          </p:nvSpPr>
          <p:spPr>
            <a:xfrm rot="991385">
              <a:off x="4636551" y="2052750"/>
              <a:ext cx="112699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1" name="Google Shape;9581;p18"/>
            <p:cNvSpPr/>
            <p:nvPr/>
          </p:nvSpPr>
          <p:spPr>
            <a:xfrm rot="991385">
              <a:off x="4646068" y="2069750"/>
              <a:ext cx="111699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2" name="Google Shape;9582;p18"/>
            <p:cNvSpPr/>
            <p:nvPr/>
          </p:nvSpPr>
          <p:spPr>
            <a:xfrm rot="991385">
              <a:off x="4658117" y="2085710"/>
              <a:ext cx="101824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3" name="Google Shape;9583;p18"/>
            <p:cNvSpPr/>
            <p:nvPr/>
          </p:nvSpPr>
          <p:spPr>
            <a:xfrm rot="991385">
              <a:off x="4664429" y="2096104"/>
              <a:ext cx="99849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4" name="Google Shape;9584;p18"/>
            <p:cNvSpPr/>
            <p:nvPr/>
          </p:nvSpPr>
          <p:spPr>
            <a:xfrm rot="991385">
              <a:off x="4673150" y="2108277"/>
              <a:ext cx="98374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5" name="Google Shape;9585;p18"/>
            <p:cNvSpPr/>
            <p:nvPr/>
          </p:nvSpPr>
          <p:spPr>
            <a:xfrm rot="991385">
              <a:off x="4691986" y="2123394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6" name="Google Shape;9586;p18"/>
            <p:cNvSpPr/>
            <p:nvPr/>
          </p:nvSpPr>
          <p:spPr>
            <a:xfrm rot="991385">
              <a:off x="4711160" y="2135474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7" name="Google Shape;9587;p18"/>
            <p:cNvSpPr/>
            <p:nvPr/>
          </p:nvSpPr>
          <p:spPr>
            <a:xfrm rot="991385">
              <a:off x="4561324" y="1809293"/>
              <a:ext cx="288123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8" name="Google Shape;9588;p18"/>
            <p:cNvSpPr/>
            <p:nvPr/>
          </p:nvSpPr>
          <p:spPr>
            <a:xfrm rot="991385">
              <a:off x="4548030" y="1911291"/>
              <a:ext cx="187324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9" name="Google Shape;9589;p18"/>
            <p:cNvSpPr/>
            <p:nvPr/>
          </p:nvSpPr>
          <p:spPr>
            <a:xfrm rot="991385">
              <a:off x="4545775" y="1891004"/>
              <a:ext cx="135449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0" name="Google Shape;9590;p18"/>
            <p:cNvSpPr/>
            <p:nvPr/>
          </p:nvSpPr>
          <p:spPr>
            <a:xfrm rot="991385">
              <a:off x="4545198" y="1879150"/>
              <a:ext cx="123074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1" name="Google Shape;9591;p18"/>
            <p:cNvSpPr/>
            <p:nvPr/>
          </p:nvSpPr>
          <p:spPr>
            <a:xfrm rot="991385">
              <a:off x="4542049" y="1866165"/>
              <a:ext cx="115149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2" name="Google Shape;9592;p18"/>
            <p:cNvSpPr/>
            <p:nvPr/>
          </p:nvSpPr>
          <p:spPr>
            <a:xfrm rot="991385">
              <a:off x="4541008" y="1855539"/>
              <a:ext cx="112199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3" name="Google Shape;9593;p18"/>
            <p:cNvSpPr/>
            <p:nvPr/>
          </p:nvSpPr>
          <p:spPr>
            <a:xfrm rot="991385">
              <a:off x="4542367" y="1844746"/>
              <a:ext cx="116174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4" name="Google Shape;9594;p18"/>
            <p:cNvSpPr/>
            <p:nvPr/>
          </p:nvSpPr>
          <p:spPr>
            <a:xfrm rot="991385">
              <a:off x="4542031" y="1834151"/>
              <a:ext cx="115174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5" name="Google Shape;9595;p18"/>
            <p:cNvSpPr/>
            <p:nvPr/>
          </p:nvSpPr>
          <p:spPr>
            <a:xfrm rot="991385">
              <a:off x="4543061" y="1823353"/>
              <a:ext cx="116649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6" name="Google Shape;9596;p18"/>
            <p:cNvSpPr/>
            <p:nvPr/>
          </p:nvSpPr>
          <p:spPr>
            <a:xfrm rot="991385">
              <a:off x="4540107" y="1812762"/>
              <a:ext cx="120599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7" name="Google Shape;9597;p18"/>
            <p:cNvSpPr/>
            <p:nvPr/>
          </p:nvSpPr>
          <p:spPr>
            <a:xfrm rot="991385">
              <a:off x="4541573" y="1801741"/>
              <a:ext cx="119624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8" name="Google Shape;9598;p18"/>
            <p:cNvSpPr/>
            <p:nvPr/>
          </p:nvSpPr>
          <p:spPr>
            <a:xfrm rot="991385">
              <a:off x="4540619" y="1789180"/>
              <a:ext cx="123549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9" name="Google Shape;9599;p18"/>
            <p:cNvSpPr/>
            <p:nvPr/>
          </p:nvSpPr>
          <p:spPr>
            <a:xfrm rot="991385">
              <a:off x="4576206" y="1796034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0" name="Google Shape;9600;p18"/>
            <p:cNvSpPr/>
            <p:nvPr/>
          </p:nvSpPr>
          <p:spPr>
            <a:xfrm rot="991385">
              <a:off x="4681435" y="1801819"/>
              <a:ext cx="211049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1" name="Google Shape;9601;p18"/>
            <p:cNvSpPr/>
            <p:nvPr/>
          </p:nvSpPr>
          <p:spPr>
            <a:xfrm rot="991385">
              <a:off x="4517382" y="1703754"/>
              <a:ext cx="162624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2" name="Google Shape;9602;p18"/>
            <p:cNvSpPr/>
            <p:nvPr/>
          </p:nvSpPr>
          <p:spPr>
            <a:xfrm rot="991385">
              <a:off x="4519578" y="1691791"/>
              <a:ext cx="160624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3" name="Google Shape;9603;p18"/>
            <p:cNvSpPr/>
            <p:nvPr/>
          </p:nvSpPr>
          <p:spPr>
            <a:xfrm rot="991385">
              <a:off x="4526130" y="1680830"/>
              <a:ext cx="140374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4" name="Google Shape;9604;p18"/>
            <p:cNvSpPr/>
            <p:nvPr/>
          </p:nvSpPr>
          <p:spPr>
            <a:xfrm rot="991385">
              <a:off x="4535751" y="1669876"/>
              <a:ext cx="100824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5" name="Google Shape;9605;p18"/>
            <p:cNvSpPr/>
            <p:nvPr/>
          </p:nvSpPr>
          <p:spPr>
            <a:xfrm rot="991385">
              <a:off x="4537242" y="1658856"/>
              <a:ext cx="93424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6" name="Google Shape;9606;p18"/>
            <p:cNvSpPr/>
            <p:nvPr/>
          </p:nvSpPr>
          <p:spPr>
            <a:xfrm rot="991385">
              <a:off x="4541136" y="1650132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7" name="Google Shape;9607;p18"/>
            <p:cNvSpPr/>
            <p:nvPr/>
          </p:nvSpPr>
          <p:spPr>
            <a:xfrm rot="991385">
              <a:off x="4544107" y="1641017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8" name="Google Shape;9608;p18"/>
            <p:cNvSpPr/>
            <p:nvPr/>
          </p:nvSpPr>
          <p:spPr>
            <a:xfrm rot="991385">
              <a:off x="4543194" y="1629504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9" name="Google Shape;9609;p18"/>
            <p:cNvSpPr/>
            <p:nvPr/>
          </p:nvSpPr>
          <p:spPr>
            <a:xfrm rot="991385">
              <a:off x="4543975" y="1618455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0" name="Google Shape;9610;p18"/>
            <p:cNvSpPr/>
            <p:nvPr/>
          </p:nvSpPr>
          <p:spPr>
            <a:xfrm rot="991385">
              <a:off x="4537928" y="1602964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1" name="Google Shape;9611;p18"/>
            <p:cNvSpPr/>
            <p:nvPr/>
          </p:nvSpPr>
          <p:spPr>
            <a:xfrm rot="991385">
              <a:off x="4540262" y="1592826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2" name="Google Shape;9612;p18"/>
            <p:cNvSpPr/>
            <p:nvPr/>
          </p:nvSpPr>
          <p:spPr>
            <a:xfrm rot="991385">
              <a:off x="4543233" y="1582735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3" name="Google Shape;9613;p18"/>
            <p:cNvSpPr/>
            <p:nvPr/>
          </p:nvSpPr>
          <p:spPr>
            <a:xfrm rot="991385">
              <a:off x="4626370" y="1360174"/>
              <a:ext cx="318273" cy="208574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4" name="Google Shape;9614;p18"/>
            <p:cNvSpPr/>
            <p:nvPr/>
          </p:nvSpPr>
          <p:spPr>
            <a:xfrm rot="991385">
              <a:off x="4556969" y="1576872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5" name="Google Shape;9615;p18"/>
            <p:cNvSpPr/>
            <p:nvPr/>
          </p:nvSpPr>
          <p:spPr>
            <a:xfrm rot="991385">
              <a:off x="4563782" y="1570467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6" name="Google Shape;9616;p18"/>
            <p:cNvSpPr/>
            <p:nvPr/>
          </p:nvSpPr>
          <p:spPr>
            <a:xfrm rot="991385">
              <a:off x="4573150" y="1408989"/>
              <a:ext cx="172974" cy="115149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7" name="Google Shape;9617;p18"/>
            <p:cNvSpPr/>
            <p:nvPr/>
          </p:nvSpPr>
          <p:spPr>
            <a:xfrm rot="991385">
              <a:off x="4572736" y="1421214"/>
              <a:ext cx="114174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8" name="Google Shape;9618;p18"/>
            <p:cNvSpPr/>
            <p:nvPr/>
          </p:nvSpPr>
          <p:spPr>
            <a:xfrm rot="991385">
              <a:off x="4553361" y="1456274"/>
              <a:ext cx="115649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9" name="Google Shape;9619;p18"/>
            <p:cNvSpPr/>
            <p:nvPr/>
          </p:nvSpPr>
          <p:spPr>
            <a:xfrm rot="991385">
              <a:off x="4549669" y="142236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0" name="Google Shape;9620;p18"/>
            <p:cNvSpPr/>
            <p:nvPr/>
          </p:nvSpPr>
          <p:spPr>
            <a:xfrm rot="991385">
              <a:off x="4549065" y="1463372"/>
              <a:ext cx="99849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1" name="Google Shape;9621;p18"/>
            <p:cNvSpPr/>
            <p:nvPr/>
          </p:nvSpPr>
          <p:spPr>
            <a:xfrm rot="991385">
              <a:off x="4544646" y="1476550"/>
              <a:ext cx="94424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2" name="Google Shape;9622;p18"/>
            <p:cNvSpPr/>
            <p:nvPr/>
          </p:nvSpPr>
          <p:spPr>
            <a:xfrm rot="991385">
              <a:off x="4538832" y="1485433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3" name="Google Shape;9623;p18"/>
            <p:cNvSpPr/>
            <p:nvPr/>
          </p:nvSpPr>
          <p:spPr>
            <a:xfrm rot="991385">
              <a:off x="4532533" y="1494676"/>
              <a:ext cx="91924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4" name="Google Shape;9624;p18"/>
            <p:cNvSpPr/>
            <p:nvPr/>
          </p:nvSpPr>
          <p:spPr>
            <a:xfrm rot="991385">
              <a:off x="4526675" y="1503157"/>
              <a:ext cx="94424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5" name="Google Shape;9625;p18"/>
            <p:cNvSpPr/>
            <p:nvPr/>
          </p:nvSpPr>
          <p:spPr>
            <a:xfrm rot="991385">
              <a:off x="4524341" y="1513304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6" name="Google Shape;9626;p18"/>
            <p:cNvSpPr/>
            <p:nvPr/>
          </p:nvSpPr>
          <p:spPr>
            <a:xfrm rot="991385">
              <a:off x="4541784" y="1544011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7" name="Google Shape;9627;p18"/>
            <p:cNvSpPr/>
            <p:nvPr/>
          </p:nvSpPr>
          <p:spPr>
            <a:xfrm rot="991385">
              <a:off x="4824012" y="124256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8" name="Google Shape;9628;p18"/>
            <p:cNvSpPr/>
            <p:nvPr/>
          </p:nvSpPr>
          <p:spPr>
            <a:xfrm rot="991385">
              <a:off x="4966305" y="1339986"/>
              <a:ext cx="53375" cy="122074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9" name="Google Shape;9629;p18"/>
            <p:cNvSpPr/>
            <p:nvPr/>
          </p:nvSpPr>
          <p:spPr>
            <a:xfrm rot="991385">
              <a:off x="4885880" y="1451940"/>
              <a:ext cx="46975" cy="105774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0" name="Google Shape;9630;p18"/>
            <p:cNvSpPr/>
            <p:nvPr/>
          </p:nvSpPr>
          <p:spPr>
            <a:xfrm rot="991385">
              <a:off x="4937789" y="1635210"/>
              <a:ext cx="135924" cy="131974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1" name="Google Shape;9631;p18"/>
            <p:cNvSpPr/>
            <p:nvPr/>
          </p:nvSpPr>
          <p:spPr>
            <a:xfrm rot="991385">
              <a:off x="4835999" y="1750337"/>
              <a:ext cx="157149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2" name="Google Shape;9632;p18"/>
            <p:cNvSpPr/>
            <p:nvPr/>
          </p:nvSpPr>
          <p:spPr>
            <a:xfrm rot="991385">
              <a:off x="5094495" y="1861081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3" name="Google Shape;9633;p18"/>
            <p:cNvSpPr/>
            <p:nvPr/>
          </p:nvSpPr>
          <p:spPr>
            <a:xfrm rot="991385">
              <a:off x="5097352" y="1882179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4" name="Google Shape;9634;p18"/>
            <p:cNvSpPr/>
            <p:nvPr/>
          </p:nvSpPr>
          <p:spPr>
            <a:xfrm rot="991385">
              <a:off x="5097875" y="1892958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5" name="Google Shape;9635;p18"/>
            <p:cNvSpPr/>
            <p:nvPr/>
          </p:nvSpPr>
          <p:spPr>
            <a:xfrm rot="991385">
              <a:off x="5100823" y="1901593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6" name="Google Shape;9636;p18"/>
            <p:cNvSpPr/>
            <p:nvPr/>
          </p:nvSpPr>
          <p:spPr>
            <a:xfrm rot="991385">
              <a:off x="5103102" y="1911589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7" name="Google Shape;9637;p18"/>
            <p:cNvSpPr/>
            <p:nvPr/>
          </p:nvSpPr>
          <p:spPr>
            <a:xfrm rot="991385">
              <a:off x="5105703" y="1920868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8" name="Google Shape;9638;p18"/>
            <p:cNvSpPr/>
            <p:nvPr/>
          </p:nvSpPr>
          <p:spPr>
            <a:xfrm rot="991385">
              <a:off x="5108867" y="1929514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9" name="Google Shape;9639;p18"/>
            <p:cNvSpPr/>
            <p:nvPr/>
          </p:nvSpPr>
          <p:spPr>
            <a:xfrm rot="991385">
              <a:off x="5111455" y="1937888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0" name="Google Shape;9640;p18"/>
            <p:cNvSpPr/>
            <p:nvPr/>
          </p:nvSpPr>
          <p:spPr>
            <a:xfrm rot="991385">
              <a:off x="5115043" y="1946053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1" name="Google Shape;9641;p18"/>
            <p:cNvSpPr/>
            <p:nvPr/>
          </p:nvSpPr>
          <p:spPr>
            <a:xfrm rot="991385">
              <a:off x="5117554" y="1953488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2" name="Google Shape;9642;p18"/>
            <p:cNvSpPr/>
            <p:nvPr/>
          </p:nvSpPr>
          <p:spPr>
            <a:xfrm rot="991385">
              <a:off x="5122160" y="1962059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3" name="Google Shape;9643;p18"/>
            <p:cNvSpPr/>
            <p:nvPr/>
          </p:nvSpPr>
          <p:spPr>
            <a:xfrm rot="991385">
              <a:off x="5124599" y="1969484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4" name="Google Shape;9644;p18"/>
            <p:cNvSpPr/>
            <p:nvPr/>
          </p:nvSpPr>
          <p:spPr>
            <a:xfrm rot="991385">
              <a:off x="5156908" y="2018172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5" name="Google Shape;9645;p18"/>
            <p:cNvSpPr/>
            <p:nvPr/>
          </p:nvSpPr>
          <p:spPr>
            <a:xfrm rot="991385">
              <a:off x="5199266" y="1648400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6" name="Google Shape;9646;p18"/>
            <p:cNvSpPr/>
            <p:nvPr/>
          </p:nvSpPr>
          <p:spPr>
            <a:xfrm rot="991385">
              <a:off x="5202925" y="1688269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7" name="Google Shape;9647;p18"/>
            <p:cNvSpPr/>
            <p:nvPr/>
          </p:nvSpPr>
          <p:spPr>
            <a:xfrm rot="991385">
              <a:off x="5065973" y="1320099"/>
              <a:ext cx="83550" cy="203124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8" name="Google Shape;9648;p18"/>
            <p:cNvSpPr/>
            <p:nvPr/>
          </p:nvSpPr>
          <p:spPr>
            <a:xfrm rot="991385">
              <a:off x="5095479" y="1327979"/>
              <a:ext cx="41050" cy="96899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9" name="Google Shape;9649;p18"/>
            <p:cNvSpPr/>
            <p:nvPr/>
          </p:nvSpPr>
          <p:spPr>
            <a:xfrm rot="991385">
              <a:off x="5108283" y="1332271"/>
              <a:ext cx="34625" cy="91424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0" name="Google Shape;9650;p18"/>
            <p:cNvSpPr/>
            <p:nvPr/>
          </p:nvSpPr>
          <p:spPr>
            <a:xfrm rot="991385">
              <a:off x="5120071" y="134500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1" name="Google Shape;9651;p18"/>
            <p:cNvSpPr/>
            <p:nvPr/>
          </p:nvSpPr>
          <p:spPr>
            <a:xfrm rot="991385">
              <a:off x="5135514" y="1352343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2" name="Google Shape;9652;p18"/>
            <p:cNvSpPr/>
            <p:nvPr/>
          </p:nvSpPr>
          <p:spPr>
            <a:xfrm rot="991385">
              <a:off x="5148379" y="1365122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3" name="Google Shape;9653;p18"/>
            <p:cNvSpPr/>
            <p:nvPr/>
          </p:nvSpPr>
          <p:spPr>
            <a:xfrm rot="991385">
              <a:off x="5159688" y="1373763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4" name="Google Shape;9654;p18"/>
            <p:cNvSpPr/>
            <p:nvPr/>
          </p:nvSpPr>
          <p:spPr>
            <a:xfrm rot="991385">
              <a:off x="5170845" y="1375273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5" name="Google Shape;9655;p18"/>
            <p:cNvSpPr/>
            <p:nvPr/>
          </p:nvSpPr>
          <p:spPr>
            <a:xfrm rot="991385">
              <a:off x="5186051" y="1390197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6" name="Google Shape;9656;p18"/>
            <p:cNvSpPr/>
            <p:nvPr/>
          </p:nvSpPr>
          <p:spPr>
            <a:xfrm rot="991385">
              <a:off x="5139190" y="1635011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7" name="Google Shape;9657;p18"/>
            <p:cNvSpPr/>
            <p:nvPr/>
          </p:nvSpPr>
          <p:spPr>
            <a:xfrm rot="991385">
              <a:off x="4983629" y="1559244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8" name="Google Shape;9658;p18"/>
            <p:cNvSpPr/>
            <p:nvPr/>
          </p:nvSpPr>
          <p:spPr>
            <a:xfrm rot="991385">
              <a:off x="4977671" y="1563938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9" name="Google Shape;9659;p18"/>
            <p:cNvSpPr/>
            <p:nvPr/>
          </p:nvSpPr>
          <p:spPr>
            <a:xfrm rot="991385">
              <a:off x="4972828" y="1570128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0" name="Google Shape;9660;p18"/>
            <p:cNvSpPr/>
            <p:nvPr/>
          </p:nvSpPr>
          <p:spPr>
            <a:xfrm rot="991385">
              <a:off x="4964563" y="1572347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1" name="Google Shape;9661;p18"/>
            <p:cNvSpPr/>
            <p:nvPr/>
          </p:nvSpPr>
          <p:spPr>
            <a:xfrm rot="991385">
              <a:off x="4903364" y="1349281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2" name="Google Shape;9662;p18"/>
            <p:cNvSpPr/>
            <p:nvPr/>
          </p:nvSpPr>
          <p:spPr>
            <a:xfrm rot="991385">
              <a:off x="4583870" y="1267576"/>
              <a:ext cx="234249" cy="112199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3" name="Google Shape;9663;p18"/>
            <p:cNvSpPr/>
            <p:nvPr/>
          </p:nvSpPr>
          <p:spPr>
            <a:xfrm rot="991385">
              <a:off x="4591179" y="1254285"/>
              <a:ext cx="196699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4" name="Google Shape;9664;p18"/>
            <p:cNvSpPr/>
            <p:nvPr/>
          </p:nvSpPr>
          <p:spPr>
            <a:xfrm rot="991385">
              <a:off x="4613271" y="1249024"/>
              <a:ext cx="179424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5" name="Google Shape;9665;p18"/>
            <p:cNvSpPr/>
            <p:nvPr/>
          </p:nvSpPr>
          <p:spPr>
            <a:xfrm rot="991385">
              <a:off x="4636073" y="1248239"/>
              <a:ext cx="154224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6" name="Google Shape;9666;p18"/>
            <p:cNvSpPr/>
            <p:nvPr/>
          </p:nvSpPr>
          <p:spPr>
            <a:xfrm rot="991385">
              <a:off x="4655108" y="1249893"/>
              <a:ext cx="147799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7" name="Google Shape;9667;p18"/>
            <p:cNvSpPr/>
            <p:nvPr/>
          </p:nvSpPr>
          <p:spPr>
            <a:xfrm rot="991385">
              <a:off x="4671957" y="1246800"/>
              <a:ext cx="138399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8" name="Google Shape;9668;p18"/>
            <p:cNvSpPr/>
            <p:nvPr/>
          </p:nvSpPr>
          <p:spPr>
            <a:xfrm rot="991385">
              <a:off x="4693371" y="1250124"/>
              <a:ext cx="122574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9" name="Google Shape;9669;p18"/>
            <p:cNvSpPr/>
            <p:nvPr/>
          </p:nvSpPr>
          <p:spPr>
            <a:xfrm rot="991385">
              <a:off x="4703468" y="1246358"/>
              <a:ext cx="115674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0" name="Google Shape;9670;p18"/>
            <p:cNvSpPr/>
            <p:nvPr/>
          </p:nvSpPr>
          <p:spPr>
            <a:xfrm rot="991385">
              <a:off x="4723833" y="1245751"/>
              <a:ext cx="105274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1" name="Google Shape;9671;p18"/>
            <p:cNvSpPr/>
            <p:nvPr/>
          </p:nvSpPr>
          <p:spPr>
            <a:xfrm rot="991385">
              <a:off x="4738897" y="1245114"/>
              <a:ext cx="99374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2" name="Google Shape;9672;p18"/>
            <p:cNvSpPr/>
            <p:nvPr/>
          </p:nvSpPr>
          <p:spPr>
            <a:xfrm rot="991385">
              <a:off x="4750804" y="1245899"/>
              <a:ext cx="98374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3" name="Google Shape;9673;p18"/>
            <p:cNvSpPr/>
            <p:nvPr/>
          </p:nvSpPr>
          <p:spPr>
            <a:xfrm rot="991385">
              <a:off x="4776264" y="1251029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4" name="Google Shape;9674;p18"/>
            <p:cNvSpPr/>
            <p:nvPr/>
          </p:nvSpPr>
          <p:spPr>
            <a:xfrm rot="991385">
              <a:off x="4589266" y="1302109"/>
              <a:ext cx="168024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5" name="Google Shape;9675;p18"/>
            <p:cNvSpPr/>
            <p:nvPr/>
          </p:nvSpPr>
          <p:spPr>
            <a:xfrm rot="991385">
              <a:off x="4604114" y="1257899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6" name="Google Shape;9676;p18"/>
            <p:cNvSpPr/>
            <p:nvPr/>
          </p:nvSpPr>
          <p:spPr>
            <a:xfrm rot="991385">
              <a:off x="4605699" y="1270504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7" name="Google Shape;9677;p18"/>
            <p:cNvSpPr/>
            <p:nvPr/>
          </p:nvSpPr>
          <p:spPr>
            <a:xfrm rot="991385">
              <a:off x="4589100" y="1311411"/>
              <a:ext cx="158649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8" name="Google Shape;9678;p18"/>
            <p:cNvSpPr/>
            <p:nvPr/>
          </p:nvSpPr>
          <p:spPr>
            <a:xfrm rot="991385">
              <a:off x="4588593" y="1320607"/>
              <a:ext cx="142849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9" name="Google Shape;9679;p18"/>
            <p:cNvSpPr/>
            <p:nvPr/>
          </p:nvSpPr>
          <p:spPr>
            <a:xfrm rot="991385">
              <a:off x="4589428" y="1329451"/>
              <a:ext cx="125549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0" name="Google Shape;9680;p18"/>
            <p:cNvSpPr/>
            <p:nvPr/>
          </p:nvSpPr>
          <p:spPr>
            <a:xfrm rot="991385">
              <a:off x="4586080" y="1335932"/>
              <a:ext cx="120599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1" name="Google Shape;9681;p18"/>
            <p:cNvSpPr/>
            <p:nvPr/>
          </p:nvSpPr>
          <p:spPr>
            <a:xfrm rot="991385">
              <a:off x="4585091" y="1344511"/>
              <a:ext cx="105299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2" name="Google Shape;9682;p18"/>
            <p:cNvSpPr/>
            <p:nvPr/>
          </p:nvSpPr>
          <p:spPr>
            <a:xfrm rot="991385">
              <a:off x="4584443" y="134872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3" name="Google Shape;9683;p18"/>
            <p:cNvSpPr/>
            <p:nvPr/>
          </p:nvSpPr>
          <p:spPr>
            <a:xfrm rot="991385">
              <a:off x="4610464" y="1385344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4" name="Google Shape;9684;p18"/>
            <p:cNvSpPr/>
            <p:nvPr/>
          </p:nvSpPr>
          <p:spPr>
            <a:xfrm rot="991385">
              <a:off x="4827642" y="1534666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5" name="Google Shape;9685;p18"/>
            <p:cNvSpPr/>
            <p:nvPr/>
          </p:nvSpPr>
          <p:spPr>
            <a:xfrm rot="991385">
              <a:off x="4837506" y="1558675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6" name="Google Shape;9686;p18"/>
            <p:cNvSpPr/>
            <p:nvPr/>
          </p:nvSpPr>
          <p:spPr>
            <a:xfrm rot="991385">
              <a:off x="4842722" y="1573721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7" name="Google Shape;9687;p18"/>
            <p:cNvSpPr/>
            <p:nvPr/>
          </p:nvSpPr>
          <p:spPr>
            <a:xfrm rot="991385">
              <a:off x="4834156" y="1578798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8" name="Google Shape;9688;p18"/>
            <p:cNvSpPr/>
            <p:nvPr/>
          </p:nvSpPr>
          <p:spPr>
            <a:xfrm rot="991385">
              <a:off x="4718833" y="1977746"/>
              <a:ext cx="154699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9" name="Google Shape;9689;p18"/>
            <p:cNvSpPr/>
            <p:nvPr/>
          </p:nvSpPr>
          <p:spPr>
            <a:xfrm rot="991385">
              <a:off x="4926432" y="1809162"/>
              <a:ext cx="93424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0" name="Google Shape;9690;p18"/>
            <p:cNvSpPr/>
            <p:nvPr/>
          </p:nvSpPr>
          <p:spPr>
            <a:xfrm rot="991385">
              <a:off x="4999591" y="1878147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1" name="Google Shape;9691;p18"/>
            <p:cNvSpPr/>
            <p:nvPr/>
          </p:nvSpPr>
          <p:spPr>
            <a:xfrm rot="991385">
              <a:off x="5013374" y="1872005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2" name="Google Shape;9692;p18"/>
            <p:cNvSpPr/>
            <p:nvPr/>
          </p:nvSpPr>
          <p:spPr>
            <a:xfrm rot="991385">
              <a:off x="5021617" y="1864155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3" name="Google Shape;9693;p18"/>
            <p:cNvSpPr/>
            <p:nvPr/>
          </p:nvSpPr>
          <p:spPr>
            <a:xfrm rot="991385">
              <a:off x="5025347" y="1858199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4" name="Google Shape;9694;p18"/>
            <p:cNvSpPr/>
            <p:nvPr/>
          </p:nvSpPr>
          <p:spPr>
            <a:xfrm rot="991385">
              <a:off x="5024752" y="1851686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5" name="Google Shape;9695;p18"/>
            <p:cNvSpPr/>
            <p:nvPr/>
          </p:nvSpPr>
          <p:spPr>
            <a:xfrm rot="991385">
              <a:off x="5024748" y="1844542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6" name="Google Shape;9696;p18"/>
            <p:cNvSpPr/>
            <p:nvPr/>
          </p:nvSpPr>
          <p:spPr>
            <a:xfrm rot="991385">
              <a:off x="5021844" y="1837049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7" name="Google Shape;9697;p18"/>
            <p:cNvSpPr/>
            <p:nvPr/>
          </p:nvSpPr>
          <p:spPr>
            <a:xfrm rot="991385">
              <a:off x="5018715" y="1829951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8" name="Google Shape;9698;p18"/>
            <p:cNvSpPr/>
            <p:nvPr/>
          </p:nvSpPr>
          <p:spPr>
            <a:xfrm rot="991385">
              <a:off x="5015036" y="1823179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9" name="Google Shape;9699;p18"/>
            <p:cNvSpPr/>
            <p:nvPr/>
          </p:nvSpPr>
          <p:spPr>
            <a:xfrm rot="991385">
              <a:off x="5000537" y="1910453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0" name="Google Shape;9700;p18"/>
            <p:cNvSpPr/>
            <p:nvPr/>
          </p:nvSpPr>
          <p:spPr>
            <a:xfrm rot="991385">
              <a:off x="5023100" y="1921942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1" name="Google Shape;9701;p18"/>
            <p:cNvSpPr/>
            <p:nvPr/>
          </p:nvSpPr>
          <p:spPr>
            <a:xfrm rot="991385">
              <a:off x="5039518" y="1929994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2" name="Google Shape;9702;p18"/>
            <p:cNvSpPr/>
            <p:nvPr/>
          </p:nvSpPr>
          <p:spPr>
            <a:xfrm rot="991385">
              <a:off x="5045957" y="1939044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3" name="Google Shape;9703;p18"/>
            <p:cNvSpPr/>
            <p:nvPr/>
          </p:nvSpPr>
          <p:spPr>
            <a:xfrm rot="991385">
              <a:off x="5054689" y="1950358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4" name="Google Shape;9704;p18"/>
            <p:cNvSpPr/>
            <p:nvPr/>
          </p:nvSpPr>
          <p:spPr>
            <a:xfrm rot="991385">
              <a:off x="5053993" y="1959850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5" name="Google Shape;9705;p18"/>
            <p:cNvSpPr/>
            <p:nvPr/>
          </p:nvSpPr>
          <p:spPr>
            <a:xfrm rot="991385">
              <a:off x="5056156" y="1974916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6" name="Google Shape;9706;p18"/>
            <p:cNvSpPr/>
            <p:nvPr/>
          </p:nvSpPr>
          <p:spPr>
            <a:xfrm rot="991385">
              <a:off x="5054905" y="1985464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707" name="Google Shape;9707;p18"/>
          <p:cNvGrpSpPr/>
          <p:nvPr/>
        </p:nvGrpSpPr>
        <p:grpSpPr>
          <a:xfrm rot="-1581850">
            <a:off x="-513723" y="2011730"/>
            <a:ext cx="2466301" cy="3635322"/>
            <a:chOff x="3303950" y="2061625"/>
            <a:chExt cx="2101750" cy="3097975"/>
          </a:xfrm>
        </p:grpSpPr>
        <p:sp>
          <p:nvSpPr>
            <p:cNvPr id="9708" name="Google Shape;9708;p18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9" name="Google Shape;9709;p18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0" name="Google Shape;9710;p18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1" name="Google Shape;9711;p18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2" name="Google Shape;9712;p18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3" name="Google Shape;9713;p18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4" name="Google Shape;9714;p18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5" name="Google Shape;9715;p18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6" name="Google Shape;9716;p18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7" name="Google Shape;9717;p18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8" name="Google Shape;9718;p18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9" name="Google Shape;9719;p18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0" name="Google Shape;9720;p18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1" name="Google Shape;9721;p18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2" name="Google Shape;9722;p18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3" name="Google Shape;9723;p18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4" name="Google Shape;9724;p18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5" name="Google Shape;9725;p18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6" name="Google Shape;9726;p18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7" name="Google Shape;9727;p18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8" name="Google Shape;9728;p18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9" name="Google Shape;9729;p18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0" name="Google Shape;9730;p18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1" name="Google Shape;9731;p18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2" name="Google Shape;9732;p18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3" name="Google Shape;9733;p18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4" name="Google Shape;9734;p18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5" name="Google Shape;9735;p18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6" name="Google Shape;9736;p18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7" name="Google Shape;9737;p18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8" name="Google Shape;9738;p18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9" name="Google Shape;9739;p18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0" name="Google Shape;9740;p18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1" name="Google Shape;9741;p18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2" name="Google Shape;9742;p18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3" name="Google Shape;9743;p18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4" name="Google Shape;9744;p18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5" name="Google Shape;9745;p18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6" name="Google Shape;9746;p18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7" name="Google Shape;9747;p18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8" name="Google Shape;9748;p18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9" name="Google Shape;9749;p18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0" name="Google Shape;9750;p18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1" name="Google Shape;9751;p18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2" name="Google Shape;9752;p18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3" name="Google Shape;9753;p18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4" name="Google Shape;9754;p18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5" name="Google Shape;9755;p18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6" name="Google Shape;9756;p18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7" name="Google Shape;9757;p18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8" name="Google Shape;9758;p18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9" name="Google Shape;9759;p18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0" name="Google Shape;9760;p18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1" name="Google Shape;9761;p18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2" name="Google Shape;9762;p18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3" name="Google Shape;9763;p18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4" name="Google Shape;9764;p18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5" name="Google Shape;9765;p18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6" name="Google Shape;9766;p18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7" name="Google Shape;9767;p18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8" name="Google Shape;9768;p18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9" name="Google Shape;9769;p18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0" name="Google Shape;9770;p18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1" name="Google Shape;9771;p18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2" name="Google Shape;9772;p18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3" name="Google Shape;9773;p18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4" name="Google Shape;9774;p18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5" name="Google Shape;9775;p18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6" name="Google Shape;9776;p18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7" name="Google Shape;9777;p18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8" name="Google Shape;9778;p18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9" name="Google Shape;9779;p18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0" name="Google Shape;9780;p18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1" name="Google Shape;9781;p18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2" name="Google Shape;9782;p18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3" name="Google Shape;9783;p18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4" name="Google Shape;9784;p18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5" name="Google Shape;9785;p18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6" name="Google Shape;9786;p18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7" name="Google Shape;9787;p18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8" name="Google Shape;9788;p18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9" name="Google Shape;9789;p18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0" name="Google Shape;9790;p18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1" name="Google Shape;9791;p18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2" name="Google Shape;9792;p18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3" name="Google Shape;9793;p18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4" name="Google Shape;9794;p18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5" name="Google Shape;9795;p18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6" name="Google Shape;9796;p18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7" name="Google Shape;9797;p18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8" name="Google Shape;9798;p18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9" name="Google Shape;9799;p18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0" name="Google Shape;9800;p18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1" name="Google Shape;9801;p18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2" name="Google Shape;9802;p18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3" name="Google Shape;9803;p18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4" name="Google Shape;9804;p18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5" name="Google Shape;9805;p18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6" name="Google Shape;9806;p18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7" name="Google Shape;9807;p18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8" name="Google Shape;9808;p18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9" name="Google Shape;9809;p18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0" name="Google Shape;9810;p18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1" name="Google Shape;9811;p18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2" name="Google Shape;9812;p18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3" name="Google Shape;9813;p18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4" name="Google Shape;9814;p18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5" name="Google Shape;9815;p18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6" name="Google Shape;9816;p18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7" name="Google Shape;9817;p18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8" name="Google Shape;9818;p18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9" name="Google Shape;9819;p18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0" name="Google Shape;9820;p18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1" name="Google Shape;9821;p18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2" name="Google Shape;9822;p18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3" name="Google Shape;9823;p18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4" name="Google Shape;9824;p18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5" name="Google Shape;9825;p18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6" name="Google Shape;9826;p18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7" name="Google Shape;9827;p18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8" name="Google Shape;9828;p18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9" name="Google Shape;9829;p18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0" name="Google Shape;9830;p18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1" name="Google Shape;9831;p18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2" name="Google Shape;9832;p18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3" name="Google Shape;9833;p18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4" name="Google Shape;9834;p18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5" name="Google Shape;9835;p18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6" name="Google Shape;9836;p18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7" name="Google Shape;9837;p18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8" name="Google Shape;9838;p18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9" name="Google Shape;9839;p18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0" name="Google Shape;9840;p18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1" name="Google Shape;9841;p18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2" name="Google Shape;9842;p18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3" name="Google Shape;9843;p18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4" name="Google Shape;9844;p18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5" name="Google Shape;9845;p18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6" name="Google Shape;9846;p18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7" name="Google Shape;9847;p18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8" name="Google Shape;9848;p18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9" name="Google Shape;9849;p18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0" name="Google Shape;9850;p18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1" name="Google Shape;9851;p18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2" name="Google Shape;9852;p18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3" name="Google Shape;9853;p18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4" name="Google Shape;9854;p18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5" name="Google Shape;9855;p18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6" name="Google Shape;9856;p18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7" name="Google Shape;9857;p18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8" name="Google Shape;9858;p18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9" name="Google Shape;9859;p18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0" name="Google Shape;9860;p18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1" name="Google Shape;9861;p18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2" name="Google Shape;9862;p18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3" name="Google Shape;9863;p18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4" name="Google Shape;9864;p18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5" name="Google Shape;9865;p18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6" name="Google Shape;9866;p18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7" name="Google Shape;9867;p18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8" name="Google Shape;9868;p18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9" name="Google Shape;9869;p18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0" name="Google Shape;9870;p18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1" name="Google Shape;9871;p18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2" name="Google Shape;9872;p18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3" name="Google Shape;9873;p18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4" name="Google Shape;9874;p18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5" name="Google Shape;9875;p18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6" name="Google Shape;9876;p18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7" name="Google Shape;9877;p18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8" name="Google Shape;9878;p18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9" name="Google Shape;9879;p18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0" name="Google Shape;9880;p18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1" name="Google Shape;9881;p18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882" name="Google Shape;9882;p18"/>
          <p:cNvGrpSpPr/>
          <p:nvPr/>
        </p:nvGrpSpPr>
        <p:grpSpPr>
          <a:xfrm>
            <a:off x="-16575" y="-13200"/>
            <a:ext cx="9177150" cy="5169900"/>
            <a:chOff x="-18175" y="-12875"/>
            <a:chExt cx="9177150" cy="5169900"/>
          </a:xfrm>
        </p:grpSpPr>
        <p:sp>
          <p:nvSpPr>
            <p:cNvPr id="9883" name="Google Shape;9883;p18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4" name="Google Shape;9884;p18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5" name="Google Shape;9885;p18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6" name="Google Shape;9886;p18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887" name="Google Shape;9887;p18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888" name="Google Shape;9888;p18"/>
          <p:cNvSpPr txBox="1">
            <a:spLocks noGrp="1"/>
          </p:cNvSpPr>
          <p:nvPr>
            <p:ph type="title"/>
          </p:nvPr>
        </p:nvSpPr>
        <p:spPr>
          <a:xfrm>
            <a:off x="1855275" y="2091225"/>
            <a:ext cx="5433600" cy="736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5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9889" name="Google Shape;9889;p18"/>
          <p:cNvSpPr txBox="1">
            <a:spLocks noGrp="1"/>
          </p:cNvSpPr>
          <p:nvPr>
            <p:ph type="subTitle" idx="1"/>
          </p:nvPr>
        </p:nvSpPr>
        <p:spPr>
          <a:xfrm>
            <a:off x="1855275" y="2827725"/>
            <a:ext cx="5433600" cy="910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9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91" name="Google Shape;9891;p19"/>
          <p:cNvGrpSpPr/>
          <p:nvPr/>
        </p:nvGrpSpPr>
        <p:grpSpPr>
          <a:xfrm>
            <a:off x="5771146" y="-966513"/>
            <a:ext cx="3060332" cy="2432250"/>
            <a:chOff x="5771146" y="-966513"/>
            <a:chExt cx="3060332" cy="2432250"/>
          </a:xfrm>
        </p:grpSpPr>
        <p:sp>
          <p:nvSpPr>
            <p:cNvPr id="9892" name="Google Shape;9892;p19"/>
            <p:cNvSpPr/>
            <p:nvPr/>
          </p:nvSpPr>
          <p:spPr>
            <a:xfrm rot="2152357" flipH="1">
              <a:off x="6448051" y="-347269"/>
              <a:ext cx="1040750" cy="98845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3" name="Google Shape;9893;p19"/>
            <p:cNvSpPr/>
            <p:nvPr/>
          </p:nvSpPr>
          <p:spPr>
            <a:xfrm rot="2152357" flipH="1">
              <a:off x="6455232" y="-436945"/>
              <a:ext cx="1137571" cy="204583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4" name="Google Shape;9894;p19"/>
            <p:cNvSpPr/>
            <p:nvPr/>
          </p:nvSpPr>
          <p:spPr>
            <a:xfrm rot="2152357" flipH="1">
              <a:off x="6731594" y="-437757"/>
              <a:ext cx="970590" cy="278292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5" name="Google Shape;9895;p19"/>
            <p:cNvSpPr/>
            <p:nvPr/>
          </p:nvSpPr>
          <p:spPr>
            <a:xfrm rot="2152357" flipH="1">
              <a:off x="6443754" y="522256"/>
              <a:ext cx="113657" cy="802436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6" name="Google Shape;9896;p19"/>
            <p:cNvSpPr/>
            <p:nvPr/>
          </p:nvSpPr>
          <p:spPr>
            <a:xfrm rot="2152357" flipH="1">
              <a:off x="6928152" y="-545300"/>
              <a:ext cx="1015232" cy="189859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7" name="Google Shape;9897;p19"/>
            <p:cNvSpPr/>
            <p:nvPr/>
          </p:nvSpPr>
          <p:spPr>
            <a:xfrm rot="2152357" flipH="1">
              <a:off x="7155665" y="-575961"/>
              <a:ext cx="996108" cy="32613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8" name="Google Shape;9898;p19"/>
            <p:cNvSpPr/>
            <p:nvPr/>
          </p:nvSpPr>
          <p:spPr>
            <a:xfrm rot="2152357" flipH="1">
              <a:off x="7154023" y="30760"/>
              <a:ext cx="700980" cy="941171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9" name="Google Shape;9899;p19"/>
            <p:cNvSpPr/>
            <p:nvPr/>
          </p:nvSpPr>
          <p:spPr>
            <a:xfrm rot="2152357" flipH="1">
              <a:off x="7062154" y="116782"/>
              <a:ext cx="754920" cy="884299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0" name="Google Shape;9900;p19"/>
            <p:cNvSpPr/>
            <p:nvPr/>
          </p:nvSpPr>
          <p:spPr>
            <a:xfrm rot="2152357" flipH="1">
              <a:off x="6915983" y="139903"/>
              <a:ext cx="701567" cy="100150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1" name="Google Shape;9901;p19"/>
            <p:cNvSpPr/>
            <p:nvPr/>
          </p:nvSpPr>
          <p:spPr>
            <a:xfrm rot="2152357" flipH="1">
              <a:off x="6858137" y="205366"/>
              <a:ext cx="682414" cy="97290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2" name="Google Shape;9902;p19"/>
            <p:cNvSpPr/>
            <p:nvPr/>
          </p:nvSpPr>
          <p:spPr>
            <a:xfrm rot="2152357" flipH="1">
              <a:off x="6781855" y="262216"/>
              <a:ext cx="706788" cy="1004790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3" name="Google Shape;9903;p19"/>
            <p:cNvSpPr/>
            <p:nvPr/>
          </p:nvSpPr>
          <p:spPr>
            <a:xfrm rot="2152357" flipH="1">
              <a:off x="6713074" y="271720"/>
              <a:ext cx="519510" cy="1044211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4" name="Google Shape;9904;p19"/>
            <p:cNvSpPr/>
            <p:nvPr/>
          </p:nvSpPr>
          <p:spPr>
            <a:xfrm rot="2152357" flipH="1">
              <a:off x="6657411" y="348383"/>
              <a:ext cx="500943" cy="963639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5" name="Google Shape;9905;p19"/>
            <p:cNvSpPr/>
            <p:nvPr/>
          </p:nvSpPr>
          <p:spPr>
            <a:xfrm rot="2152357" flipH="1">
              <a:off x="6557443" y="402893"/>
              <a:ext cx="408756" cy="1041894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6" name="Google Shape;9906;p19"/>
            <p:cNvSpPr/>
            <p:nvPr/>
          </p:nvSpPr>
          <p:spPr>
            <a:xfrm rot="2152357" flipH="1">
              <a:off x="6549975" y="424995"/>
              <a:ext cx="229603" cy="90098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7" name="Google Shape;9907;p19"/>
            <p:cNvSpPr/>
            <p:nvPr/>
          </p:nvSpPr>
          <p:spPr>
            <a:xfrm rot="2152357" flipH="1">
              <a:off x="6494833" y="482576"/>
              <a:ext cx="146713" cy="83431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8" name="Google Shape;9908;p19"/>
            <p:cNvSpPr/>
            <p:nvPr/>
          </p:nvSpPr>
          <p:spPr>
            <a:xfrm rot="2152357" flipH="1">
              <a:off x="6429326" y="588396"/>
              <a:ext cx="94534" cy="531682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9" name="Google Shape;9909;p19"/>
            <p:cNvSpPr/>
            <p:nvPr/>
          </p:nvSpPr>
          <p:spPr>
            <a:xfrm rot="2152357" flipH="1">
              <a:off x="6299634" y="-304937"/>
              <a:ext cx="1055239" cy="201797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0" name="Google Shape;9910;p19"/>
            <p:cNvSpPr/>
            <p:nvPr/>
          </p:nvSpPr>
          <p:spPr>
            <a:xfrm rot="2152357" flipH="1">
              <a:off x="6147007" y="-270321"/>
              <a:ext cx="1141062" cy="172818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1" name="Google Shape;9911;p19"/>
            <p:cNvSpPr/>
            <p:nvPr/>
          </p:nvSpPr>
          <p:spPr>
            <a:xfrm rot="2152357" flipH="1">
              <a:off x="6040532" y="-217836"/>
              <a:ext cx="1140446" cy="27313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2" name="Google Shape;9912;p19"/>
            <p:cNvSpPr/>
            <p:nvPr/>
          </p:nvSpPr>
          <p:spPr>
            <a:xfrm rot="2152357" flipH="1">
              <a:off x="6021946" y="-136945"/>
              <a:ext cx="1083632" cy="268994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3" name="Google Shape;9913;p19"/>
            <p:cNvSpPr/>
            <p:nvPr/>
          </p:nvSpPr>
          <p:spPr>
            <a:xfrm rot="2152357" flipH="1">
              <a:off x="5861181" y="-128439"/>
              <a:ext cx="1193799" cy="316716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4" name="Google Shape;9914;p19"/>
            <p:cNvSpPr/>
            <p:nvPr/>
          </p:nvSpPr>
          <p:spPr>
            <a:xfrm rot="2152357" flipH="1">
              <a:off x="5843239" y="-33612"/>
              <a:ext cx="1096977" cy="406527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5" name="Google Shape;9915;p19"/>
            <p:cNvSpPr/>
            <p:nvPr/>
          </p:nvSpPr>
          <p:spPr>
            <a:xfrm rot="2152357" flipH="1">
              <a:off x="5857661" y="64243"/>
              <a:ext cx="1023005" cy="356811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6" name="Google Shape;9916;p19"/>
            <p:cNvSpPr/>
            <p:nvPr/>
          </p:nvSpPr>
          <p:spPr>
            <a:xfrm rot="2152357" flipH="1">
              <a:off x="6020701" y="196006"/>
              <a:ext cx="751429" cy="419198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7" name="Google Shape;9917;p19"/>
            <p:cNvSpPr/>
            <p:nvPr/>
          </p:nvSpPr>
          <p:spPr>
            <a:xfrm rot="2152357" flipH="1">
              <a:off x="5876058" y="237243"/>
              <a:ext cx="820416" cy="480089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8" name="Google Shape;9918;p19"/>
            <p:cNvSpPr/>
            <p:nvPr/>
          </p:nvSpPr>
          <p:spPr>
            <a:xfrm rot="2152357" flipH="1">
              <a:off x="6012835" y="501820"/>
              <a:ext cx="371095" cy="826223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9" name="Google Shape;9919;p19"/>
            <p:cNvSpPr/>
            <p:nvPr/>
          </p:nvSpPr>
          <p:spPr>
            <a:xfrm rot="2152357" flipH="1">
              <a:off x="5921791" y="456949"/>
              <a:ext cx="555469" cy="509068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0" name="Google Shape;9920;p19"/>
            <p:cNvSpPr/>
            <p:nvPr/>
          </p:nvSpPr>
          <p:spPr>
            <a:xfrm rot="2152357" flipH="1">
              <a:off x="5837895" y="294232"/>
              <a:ext cx="799562" cy="486630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1" name="Google Shape;9921;p19"/>
            <p:cNvSpPr/>
            <p:nvPr/>
          </p:nvSpPr>
          <p:spPr>
            <a:xfrm rot="2152357" flipH="1">
              <a:off x="5875920" y="376738"/>
              <a:ext cx="655781" cy="567642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2" name="Google Shape;9922;p19"/>
            <p:cNvSpPr/>
            <p:nvPr/>
          </p:nvSpPr>
          <p:spPr>
            <a:xfrm rot="2152357" flipH="1">
              <a:off x="5943108" y="462842"/>
              <a:ext cx="477742" cy="692269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3" name="Google Shape;9923;p19"/>
            <p:cNvSpPr/>
            <p:nvPr/>
          </p:nvSpPr>
          <p:spPr>
            <a:xfrm rot="2152357" flipH="1">
              <a:off x="7031161" y="-767160"/>
              <a:ext cx="1334675" cy="2021283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24" name="Google Shape;9924;p19"/>
          <p:cNvGrpSpPr/>
          <p:nvPr/>
        </p:nvGrpSpPr>
        <p:grpSpPr>
          <a:xfrm>
            <a:off x="6973883" y="-526631"/>
            <a:ext cx="2737117" cy="3254212"/>
            <a:chOff x="6973883" y="-526631"/>
            <a:chExt cx="2737117" cy="3254212"/>
          </a:xfrm>
        </p:grpSpPr>
        <p:sp>
          <p:nvSpPr>
            <p:cNvPr id="9925" name="Google Shape;9925;p19"/>
            <p:cNvSpPr/>
            <p:nvPr/>
          </p:nvSpPr>
          <p:spPr>
            <a:xfrm flipH="1">
              <a:off x="7314522" y="559727"/>
              <a:ext cx="1189656" cy="11298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6" name="Google Shape;9926;p19"/>
            <p:cNvSpPr/>
            <p:nvPr/>
          </p:nvSpPr>
          <p:spPr>
            <a:xfrm flipH="1">
              <a:off x="7286024" y="427964"/>
              <a:ext cx="1300331" cy="233854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7" name="Google Shape;9927;p19"/>
            <p:cNvSpPr/>
            <p:nvPr/>
          </p:nvSpPr>
          <p:spPr>
            <a:xfrm flipH="1">
              <a:off x="7584251" y="290032"/>
              <a:ext cx="1109459" cy="318109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8" name="Google Shape;9928;p19"/>
            <p:cNvSpPr/>
            <p:nvPr/>
          </p:nvSpPr>
          <p:spPr>
            <a:xfrm flipH="1">
              <a:off x="8229119" y="1602231"/>
              <a:ext cx="129919" cy="917245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9" name="Google Shape;9929;p19"/>
            <p:cNvSpPr/>
            <p:nvPr/>
          </p:nvSpPr>
          <p:spPr>
            <a:xfrm flipH="1">
              <a:off x="7659822" y="53395"/>
              <a:ext cx="1160487" cy="217024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0" name="Google Shape;9930;p19"/>
            <p:cNvSpPr/>
            <p:nvPr/>
          </p:nvSpPr>
          <p:spPr>
            <a:xfrm flipH="1">
              <a:off x="7897733" y="-135768"/>
              <a:ext cx="1138627" cy="372792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1" name="Google Shape;9931;p19"/>
            <p:cNvSpPr/>
            <p:nvPr/>
          </p:nvSpPr>
          <p:spPr>
            <a:xfrm flipH="1">
              <a:off x="8540589" y="459480"/>
              <a:ext cx="801274" cy="107583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2" name="Google Shape;9932;p19"/>
            <p:cNvSpPr/>
            <p:nvPr/>
          </p:nvSpPr>
          <p:spPr>
            <a:xfrm flipH="1">
              <a:off x="8488219" y="588795"/>
              <a:ext cx="862931" cy="101082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3" name="Google Shape;9933;p19"/>
            <p:cNvSpPr/>
            <p:nvPr/>
          </p:nvSpPr>
          <p:spPr>
            <a:xfrm flipH="1">
              <a:off x="8413352" y="713283"/>
              <a:ext cx="801944" cy="1144796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4" name="Google Shape;9934;p19"/>
            <p:cNvSpPr/>
            <p:nvPr/>
          </p:nvSpPr>
          <p:spPr>
            <a:xfrm flipH="1">
              <a:off x="8396119" y="822180"/>
              <a:ext cx="780051" cy="111210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5" name="Google Shape;9935;p19"/>
            <p:cNvSpPr/>
            <p:nvPr/>
          </p:nvSpPr>
          <p:spPr>
            <a:xfrm flipH="1">
              <a:off x="8371577" y="914314"/>
              <a:ext cx="807912" cy="1148552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6" name="Google Shape;9936;p19"/>
            <p:cNvSpPr/>
            <p:nvPr/>
          </p:nvSpPr>
          <p:spPr>
            <a:xfrm flipH="1">
              <a:off x="8347739" y="1027637"/>
              <a:ext cx="593839" cy="119361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7" name="Google Shape;9937;p19"/>
            <p:cNvSpPr/>
            <p:nvPr/>
          </p:nvSpPr>
          <p:spPr>
            <a:xfrm flipH="1">
              <a:off x="8322560" y="1150884"/>
              <a:ext cx="572616" cy="1101512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8" name="Google Shape;9938;p19"/>
            <p:cNvSpPr/>
            <p:nvPr/>
          </p:nvSpPr>
          <p:spPr>
            <a:xfrm flipH="1">
              <a:off x="8302678" y="1290727"/>
              <a:ext cx="467239" cy="1190964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9" name="Google Shape;9939;p19"/>
            <p:cNvSpPr/>
            <p:nvPr/>
          </p:nvSpPr>
          <p:spPr>
            <a:xfrm flipH="1">
              <a:off x="8282796" y="1391477"/>
              <a:ext cx="262453" cy="102989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0" name="Google Shape;9940;p19"/>
            <p:cNvSpPr/>
            <p:nvPr/>
          </p:nvSpPr>
          <p:spPr>
            <a:xfrm flipH="1">
              <a:off x="8256947" y="1516736"/>
              <a:ext cx="167705" cy="953690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1" name="Google Shape;9941;p19"/>
            <p:cNvSpPr/>
            <p:nvPr/>
          </p:nvSpPr>
          <p:spPr>
            <a:xfrm flipH="1">
              <a:off x="8171451" y="1708915"/>
              <a:ext cx="108059" cy="607753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2" name="Google Shape;9942;p19"/>
            <p:cNvSpPr/>
            <p:nvPr/>
          </p:nvSpPr>
          <p:spPr>
            <a:xfrm flipH="1">
              <a:off x="7238314" y="682337"/>
              <a:ext cx="1206219" cy="230669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3" name="Google Shape;9943;p19"/>
            <p:cNvSpPr/>
            <p:nvPr/>
          </p:nvSpPr>
          <p:spPr>
            <a:xfrm flipH="1">
              <a:off x="7101120" y="791033"/>
              <a:ext cx="1304320" cy="197544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4" name="Google Shape;9944;p19"/>
            <p:cNvSpPr/>
            <p:nvPr/>
          </p:nvSpPr>
          <p:spPr>
            <a:xfrm flipH="1">
              <a:off x="7071314" y="900299"/>
              <a:ext cx="1303616" cy="312208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5" name="Google Shape;9945;p19"/>
            <p:cNvSpPr/>
            <p:nvPr/>
          </p:nvSpPr>
          <p:spPr>
            <a:xfrm flipH="1">
              <a:off x="7113055" y="1007151"/>
              <a:ext cx="1238673" cy="30748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6" name="Google Shape;9946;p19"/>
            <p:cNvSpPr/>
            <p:nvPr/>
          </p:nvSpPr>
          <p:spPr>
            <a:xfrm flipH="1">
              <a:off x="6973883" y="1080644"/>
              <a:ext cx="1364603" cy="36203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7" name="Google Shape;9947;p19"/>
            <p:cNvSpPr/>
            <p:nvPr/>
          </p:nvSpPr>
          <p:spPr>
            <a:xfrm flipH="1">
              <a:off x="7061356" y="1203187"/>
              <a:ext cx="1253929" cy="464691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8" name="Google Shape;9948;p19"/>
            <p:cNvSpPr/>
            <p:nvPr/>
          </p:nvSpPr>
          <p:spPr>
            <a:xfrm flipH="1">
              <a:off x="7131630" y="1314330"/>
              <a:ext cx="1169372" cy="407862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9" name="Google Shape;9949;p19"/>
            <p:cNvSpPr/>
            <p:nvPr/>
          </p:nvSpPr>
          <p:spPr>
            <a:xfrm flipH="1">
              <a:off x="7421240" y="1411359"/>
              <a:ext cx="858941" cy="479175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0" name="Google Shape;9950;p19"/>
            <p:cNvSpPr/>
            <p:nvPr/>
          </p:nvSpPr>
          <p:spPr>
            <a:xfrm flipH="1">
              <a:off x="7327799" y="1516736"/>
              <a:ext cx="937798" cy="548778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1" name="Google Shape;9951;p19"/>
            <p:cNvSpPr/>
            <p:nvPr/>
          </p:nvSpPr>
          <p:spPr>
            <a:xfrm flipH="1">
              <a:off x="7796346" y="1783145"/>
              <a:ext cx="424190" cy="944436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2" name="Google Shape;9952;p19"/>
            <p:cNvSpPr/>
            <p:nvPr/>
          </p:nvSpPr>
          <p:spPr>
            <a:xfrm flipH="1">
              <a:off x="7555752" y="1775199"/>
              <a:ext cx="634944" cy="581903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3" name="Google Shape;9953;p19"/>
            <p:cNvSpPr/>
            <p:nvPr/>
          </p:nvSpPr>
          <p:spPr>
            <a:xfrm flipH="1">
              <a:off x="7335074" y="1601359"/>
              <a:ext cx="913960" cy="55625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4" name="Google Shape;9954;p19"/>
            <p:cNvSpPr/>
            <p:nvPr/>
          </p:nvSpPr>
          <p:spPr>
            <a:xfrm flipH="1">
              <a:off x="7468279" y="1691682"/>
              <a:ext cx="749608" cy="648858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5" name="Google Shape;9955;p19"/>
            <p:cNvSpPr/>
            <p:nvPr/>
          </p:nvSpPr>
          <p:spPr>
            <a:xfrm flipH="1">
              <a:off x="7649227" y="1772551"/>
              <a:ext cx="546096" cy="791316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6" name="Google Shape;9956;p19"/>
            <p:cNvSpPr/>
            <p:nvPr/>
          </p:nvSpPr>
          <p:spPr>
            <a:xfrm flipH="1">
              <a:off x="8185365" y="-526631"/>
              <a:ext cx="1525635" cy="2310481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57" name="Google Shape;9957;p19"/>
          <p:cNvGrpSpPr/>
          <p:nvPr/>
        </p:nvGrpSpPr>
        <p:grpSpPr>
          <a:xfrm>
            <a:off x="-16575" y="-13200"/>
            <a:ext cx="9177150" cy="5169900"/>
            <a:chOff x="-16575" y="-13200"/>
            <a:chExt cx="9177150" cy="5169900"/>
          </a:xfrm>
        </p:grpSpPr>
        <p:sp>
          <p:nvSpPr>
            <p:cNvPr id="9958" name="Google Shape;9958;p19"/>
            <p:cNvSpPr/>
            <p:nvPr/>
          </p:nvSpPr>
          <p:spPr>
            <a:xfrm rot="-5400000">
              <a:off x="6454875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9" name="Google Shape;9959;p19"/>
            <p:cNvSpPr/>
            <p:nvPr/>
          </p:nvSpPr>
          <p:spPr>
            <a:xfrm>
              <a:off x="-16575" y="484602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0" name="Google Shape;9960;p19"/>
            <p:cNvSpPr/>
            <p:nvPr/>
          </p:nvSpPr>
          <p:spPr>
            <a:xfrm rot="-5400000">
              <a:off x="-2480775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1" name="Google Shape;9961;p19"/>
            <p:cNvSpPr/>
            <p:nvPr/>
          </p:nvSpPr>
          <p:spPr>
            <a:xfrm>
              <a:off x="-16575" y="-27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962" name="Google Shape;9962;p19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963" name="Google Shape;9963;p19"/>
          <p:cNvSpPr txBox="1">
            <a:spLocks noGrp="1"/>
          </p:cNvSpPr>
          <p:nvPr>
            <p:ph type="title"/>
          </p:nvPr>
        </p:nvSpPr>
        <p:spPr>
          <a:xfrm>
            <a:off x="720000" y="4044000"/>
            <a:ext cx="7704000" cy="5595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9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65" name="Google Shape;9965;p20"/>
          <p:cNvGrpSpPr/>
          <p:nvPr/>
        </p:nvGrpSpPr>
        <p:grpSpPr>
          <a:xfrm>
            <a:off x="6074464" y="3411108"/>
            <a:ext cx="3109592" cy="2615274"/>
            <a:chOff x="6074463" y="3411108"/>
            <a:chExt cx="3109592" cy="2615274"/>
          </a:xfrm>
        </p:grpSpPr>
        <p:sp>
          <p:nvSpPr>
            <p:cNvPr id="9966" name="Google Shape;9966;p20"/>
            <p:cNvSpPr/>
            <p:nvPr/>
          </p:nvSpPr>
          <p:spPr>
            <a:xfrm rot="5400000" flipH="1">
              <a:off x="7523644" y="4250949"/>
              <a:ext cx="1136698" cy="107966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7" name="Google Shape;9967;p20"/>
            <p:cNvSpPr/>
            <p:nvPr/>
          </p:nvSpPr>
          <p:spPr>
            <a:xfrm rot="5400000" flipH="1">
              <a:off x="7538930" y="4218846"/>
              <a:ext cx="1242445" cy="223462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8" name="Google Shape;9968;p20"/>
            <p:cNvSpPr/>
            <p:nvPr/>
          </p:nvSpPr>
          <p:spPr>
            <a:xfrm rot="5400000" flipH="1">
              <a:off x="7721665" y="4372354"/>
              <a:ext cx="1060070" cy="303972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9" name="Google Shape;9969;p20"/>
            <p:cNvSpPr/>
            <p:nvPr/>
          </p:nvSpPr>
          <p:spPr>
            <a:xfrm rot="5400000" flipH="1">
              <a:off x="6649493" y="4234293"/>
              <a:ext cx="124136" cy="876482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0" name="Google Shape;9970;p20"/>
            <p:cNvSpPr/>
            <p:nvPr/>
          </p:nvSpPr>
          <p:spPr>
            <a:xfrm rot="5400000" flipH="1">
              <a:off x="7971703" y="4517237"/>
              <a:ext cx="1108827" cy="207379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1" name="Google Shape;9971;p20"/>
            <p:cNvSpPr/>
            <p:nvPr/>
          </p:nvSpPr>
          <p:spPr>
            <a:xfrm rot="5400000" flipH="1">
              <a:off x="8088479" y="4659690"/>
              <a:ext cx="1087941" cy="35622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2" name="Google Shape;9972;p20"/>
            <p:cNvSpPr/>
            <p:nvPr/>
          </p:nvSpPr>
          <p:spPr>
            <a:xfrm rot="5400000" flipH="1">
              <a:off x="7344956" y="4776864"/>
              <a:ext cx="765604" cy="1028019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3" name="Google Shape;9973;p20"/>
            <p:cNvSpPr/>
            <p:nvPr/>
          </p:nvSpPr>
          <p:spPr>
            <a:xfrm rot="5400000" flipH="1">
              <a:off x="7222992" y="4787342"/>
              <a:ext cx="824517" cy="965899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4" name="Google Shape;9974;p20"/>
            <p:cNvSpPr/>
            <p:nvPr/>
          </p:nvSpPr>
          <p:spPr>
            <a:xfrm rot="5400000" flipH="1">
              <a:off x="7069162" y="4622661"/>
              <a:ext cx="766245" cy="1093920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5" name="Google Shape;9975;p20"/>
            <p:cNvSpPr/>
            <p:nvPr/>
          </p:nvSpPr>
          <p:spPr>
            <a:xfrm rot="5400000" flipH="1">
              <a:off x="6991181" y="4611354"/>
              <a:ext cx="745326" cy="1062684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6" name="Google Shape;9976;p20"/>
            <p:cNvSpPr/>
            <p:nvPr/>
          </p:nvSpPr>
          <p:spPr>
            <a:xfrm rot="5400000" flipH="1">
              <a:off x="6872419" y="4583803"/>
              <a:ext cx="771947" cy="109750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7" name="Google Shape;9977;p20"/>
            <p:cNvSpPr/>
            <p:nvPr/>
          </p:nvSpPr>
          <p:spPr>
            <a:xfrm rot="5400000" flipH="1">
              <a:off x="6844875" y="4437225"/>
              <a:ext cx="567404" cy="1140567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8" name="Google Shape;9978;p20"/>
            <p:cNvSpPr/>
            <p:nvPr/>
          </p:nvSpPr>
          <p:spPr>
            <a:xfrm rot="5400000" flipH="1">
              <a:off x="6781248" y="4447031"/>
              <a:ext cx="547126" cy="105256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9" name="Google Shape;9979;p20"/>
            <p:cNvSpPr/>
            <p:nvPr/>
          </p:nvSpPr>
          <p:spPr>
            <a:xfrm rot="5400000" flipH="1">
              <a:off x="6655225" y="4334953"/>
              <a:ext cx="446440" cy="1138036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0" name="Google Shape;9980;p20"/>
            <p:cNvSpPr/>
            <p:nvPr/>
          </p:nvSpPr>
          <p:spPr>
            <a:xfrm rot="5400000" flipH="1">
              <a:off x="6733741" y="4295076"/>
              <a:ext cx="250770" cy="98412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1" name="Google Shape;9981;p20"/>
            <p:cNvSpPr/>
            <p:nvPr/>
          </p:nvSpPr>
          <p:spPr>
            <a:xfrm rot="5400000" flipH="1">
              <a:off x="6695725" y="4261522"/>
              <a:ext cx="160239" cy="911307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2" name="Google Shape;9982;p20"/>
            <p:cNvSpPr/>
            <p:nvPr/>
          </p:nvSpPr>
          <p:spPr>
            <a:xfrm rot="5400000" flipH="1">
              <a:off x="6705862" y="4316619"/>
              <a:ext cx="103249" cy="580744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3" name="Google Shape;9983;p20"/>
            <p:cNvSpPr/>
            <p:nvPr/>
          </p:nvSpPr>
          <p:spPr>
            <a:xfrm rot="5400000" flipH="1">
              <a:off x="7342344" y="4129821"/>
              <a:ext cx="1152523" cy="22041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4" name="Google Shape;9984;p20"/>
            <p:cNvSpPr/>
            <p:nvPr/>
          </p:nvSpPr>
          <p:spPr>
            <a:xfrm rot="5400000" flipH="1">
              <a:off x="7207438" y="4061427"/>
              <a:ext cx="1246258" cy="188765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5" name="Google Shape;9985;p20"/>
            <p:cNvSpPr/>
            <p:nvPr/>
          </p:nvSpPr>
          <p:spPr>
            <a:xfrm rot="5400000" flipH="1">
              <a:off x="7048580" y="3977828"/>
              <a:ext cx="1245585" cy="298333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6" name="Google Shape;9986;p20"/>
            <p:cNvSpPr/>
            <p:nvPr/>
          </p:nvSpPr>
          <p:spPr>
            <a:xfrm rot="5400000" flipH="1">
              <a:off x="6979761" y="3988944"/>
              <a:ext cx="1183533" cy="293816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7" name="Google Shape;9987;p20"/>
            <p:cNvSpPr/>
            <p:nvPr/>
          </p:nvSpPr>
          <p:spPr>
            <a:xfrm rot="5400000" flipH="1">
              <a:off x="6823311" y="3890066"/>
              <a:ext cx="1303857" cy="345941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8" name="Google Shape;9988;p20"/>
            <p:cNvSpPr/>
            <p:nvPr/>
          </p:nvSpPr>
          <p:spPr>
            <a:xfrm rot="5400000" flipH="1">
              <a:off x="6710038" y="3871722"/>
              <a:ext cx="1198109" cy="44404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9" name="Google Shape;9989;p20"/>
            <p:cNvSpPr/>
            <p:nvPr/>
          </p:nvSpPr>
          <p:spPr>
            <a:xfrm rot="5400000" flipH="1">
              <a:off x="6671382" y="3925623"/>
              <a:ext cx="1117317" cy="389736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0" name="Google Shape;9990;p20"/>
            <p:cNvSpPr/>
            <p:nvPr/>
          </p:nvSpPr>
          <p:spPr>
            <a:xfrm rot="5400000" flipH="1">
              <a:off x="6692899" y="4019963"/>
              <a:ext cx="820705" cy="45788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1" name="Google Shape;9991;p20"/>
            <p:cNvSpPr/>
            <p:nvPr/>
          </p:nvSpPr>
          <p:spPr>
            <a:xfrm rot="5400000" flipH="1">
              <a:off x="6521277" y="3935100"/>
              <a:ext cx="896051" cy="52439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2" name="Google Shape;9992;p20"/>
            <p:cNvSpPr/>
            <p:nvPr/>
          </p:nvSpPr>
          <p:spPr>
            <a:xfrm rot="5400000" flipH="1">
              <a:off x="6323042" y="3948380"/>
              <a:ext cx="405307" cy="902464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3" name="Google Shape;9993;p20"/>
            <p:cNvSpPr/>
            <p:nvPr/>
          </p:nvSpPr>
          <p:spPr>
            <a:xfrm rot="5400000" flipH="1">
              <a:off x="6403160" y="3992394"/>
              <a:ext cx="606679" cy="556043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4" name="Google Shape;9994;p20"/>
            <p:cNvSpPr/>
            <p:nvPr/>
          </p:nvSpPr>
          <p:spPr>
            <a:xfrm rot="5400000" flipH="1">
              <a:off x="6448231" y="3927091"/>
              <a:ext cx="873274" cy="531534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5" name="Google Shape;9995;p20"/>
            <p:cNvSpPr/>
            <p:nvPr/>
          </p:nvSpPr>
          <p:spPr>
            <a:xfrm rot="5400000" flipH="1">
              <a:off x="6396196" y="3931605"/>
              <a:ext cx="716239" cy="620022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6" name="Google Shape;9996;p20"/>
            <p:cNvSpPr/>
            <p:nvPr/>
          </p:nvSpPr>
          <p:spPr>
            <a:xfrm rot="5400000" flipH="1">
              <a:off x="6348084" y="3939208"/>
              <a:ext cx="521786" cy="756149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7" name="Google Shape;9997;p20"/>
            <p:cNvSpPr/>
            <p:nvPr/>
          </p:nvSpPr>
          <p:spPr>
            <a:xfrm rot="5400000" flipH="1">
              <a:off x="7351295" y="4193621"/>
              <a:ext cx="1457721" cy="2207800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98" name="Google Shape;9998;p20"/>
          <p:cNvGrpSpPr/>
          <p:nvPr/>
        </p:nvGrpSpPr>
        <p:grpSpPr>
          <a:xfrm>
            <a:off x="-522848" y="-274492"/>
            <a:ext cx="2485674" cy="3327940"/>
            <a:chOff x="-522848" y="-274492"/>
            <a:chExt cx="2485674" cy="3327940"/>
          </a:xfrm>
        </p:grpSpPr>
        <p:sp>
          <p:nvSpPr>
            <p:cNvPr id="9999" name="Google Shape;9999;p20"/>
            <p:cNvSpPr/>
            <p:nvPr/>
          </p:nvSpPr>
          <p:spPr>
            <a:xfrm rot="10800000">
              <a:off x="-201955" y="1270693"/>
              <a:ext cx="550557" cy="1027097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0" name="Google Shape;10000;p20"/>
            <p:cNvSpPr/>
            <p:nvPr/>
          </p:nvSpPr>
          <p:spPr>
            <a:xfrm rot="10800000">
              <a:off x="-230879" y="1136941"/>
              <a:ext cx="508099" cy="1189772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1" name="Google Shape;10001;p20"/>
            <p:cNvSpPr/>
            <p:nvPr/>
          </p:nvSpPr>
          <p:spPr>
            <a:xfrm rot="10800000">
              <a:off x="97106" y="401195"/>
              <a:ext cx="1095258" cy="182782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2" name="Google Shape;10002;p20"/>
            <p:cNvSpPr/>
            <p:nvPr/>
          </p:nvSpPr>
          <p:spPr>
            <a:xfrm rot="10800000">
              <a:off x="-192292" y="976804"/>
              <a:ext cx="407110" cy="1076616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3" name="Google Shape;10003;p20"/>
            <p:cNvSpPr/>
            <p:nvPr/>
          </p:nvSpPr>
          <p:spPr>
            <a:xfrm rot="10800000">
              <a:off x="1060500" y="2016070"/>
              <a:ext cx="761482" cy="4598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4" name="Google Shape;10004;p20"/>
            <p:cNvSpPr/>
            <p:nvPr/>
          </p:nvSpPr>
          <p:spPr>
            <a:xfrm rot="10800000">
              <a:off x="-443755" y="801213"/>
              <a:ext cx="601344" cy="989812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5" name="Google Shape;10005;p20"/>
            <p:cNvSpPr/>
            <p:nvPr/>
          </p:nvSpPr>
          <p:spPr>
            <a:xfrm rot="10800000">
              <a:off x="-522848" y="521477"/>
              <a:ext cx="638011" cy="1083676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6" name="Google Shape;10006;p20"/>
            <p:cNvSpPr/>
            <p:nvPr/>
          </p:nvSpPr>
          <p:spPr>
            <a:xfrm rot="10800000">
              <a:off x="121540" y="505470"/>
              <a:ext cx="1149917" cy="220392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7" name="Google Shape;10007;p20"/>
            <p:cNvSpPr/>
            <p:nvPr/>
          </p:nvSpPr>
          <p:spPr>
            <a:xfrm rot="10800000">
              <a:off x="163348" y="598910"/>
              <a:ext cx="1168560" cy="300819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8" name="Google Shape;10008;p20"/>
            <p:cNvSpPr/>
            <p:nvPr/>
          </p:nvSpPr>
          <p:spPr>
            <a:xfrm rot="10800000">
              <a:off x="210946" y="668372"/>
              <a:ext cx="1221950" cy="374706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9" name="Google Shape;10009;p20"/>
            <p:cNvSpPr/>
            <p:nvPr/>
          </p:nvSpPr>
          <p:spPr>
            <a:xfrm rot="10800000">
              <a:off x="282979" y="993560"/>
              <a:ext cx="1283050" cy="20721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0" name="Google Shape;10010;p20"/>
            <p:cNvSpPr/>
            <p:nvPr/>
          </p:nvSpPr>
          <p:spPr>
            <a:xfrm rot="10800000">
              <a:off x="338907" y="1032927"/>
              <a:ext cx="1285002" cy="27915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1" name="Google Shape;10011;p20"/>
            <p:cNvSpPr/>
            <p:nvPr/>
          </p:nvSpPr>
          <p:spPr>
            <a:xfrm rot="10800000">
              <a:off x="422522" y="1202304"/>
              <a:ext cx="1344151" cy="217171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2" name="Google Shape;10012;p20"/>
            <p:cNvSpPr/>
            <p:nvPr/>
          </p:nvSpPr>
          <p:spPr>
            <a:xfrm rot="10800000">
              <a:off x="493253" y="1261908"/>
              <a:ext cx="1315227" cy="238254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3" name="Google Shape;10013;p20"/>
            <p:cNvSpPr/>
            <p:nvPr/>
          </p:nvSpPr>
          <p:spPr>
            <a:xfrm rot="10800000">
              <a:off x="556924" y="1396798"/>
              <a:ext cx="1297203" cy="190362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4" name="Google Shape;10014;p20"/>
            <p:cNvSpPr/>
            <p:nvPr/>
          </p:nvSpPr>
          <p:spPr>
            <a:xfrm rot="10800000">
              <a:off x="637318" y="1515844"/>
              <a:ext cx="1258616" cy="293824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5" name="Google Shape;10015;p20"/>
            <p:cNvSpPr/>
            <p:nvPr/>
          </p:nvSpPr>
          <p:spPr>
            <a:xfrm rot="10800000">
              <a:off x="727993" y="1637818"/>
              <a:ext cx="1194295" cy="189744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6" name="Google Shape;10016;p20"/>
            <p:cNvSpPr/>
            <p:nvPr/>
          </p:nvSpPr>
          <p:spPr>
            <a:xfrm rot="10800000">
              <a:off x="832202" y="1777393"/>
              <a:ext cx="1130624" cy="402816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7" name="Google Shape;10017;p20"/>
            <p:cNvSpPr/>
            <p:nvPr/>
          </p:nvSpPr>
          <p:spPr>
            <a:xfrm rot="10800000">
              <a:off x="906154" y="1858242"/>
              <a:ext cx="974976" cy="343082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8" name="Google Shape;10018;p20"/>
            <p:cNvSpPr/>
            <p:nvPr/>
          </p:nvSpPr>
          <p:spPr>
            <a:xfrm rot="10800000">
              <a:off x="998098" y="1953830"/>
              <a:ext cx="852807" cy="386418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9" name="Google Shape;10019;p20"/>
            <p:cNvSpPr/>
            <p:nvPr/>
          </p:nvSpPr>
          <p:spPr>
            <a:xfrm rot="10800000">
              <a:off x="1131882" y="2090022"/>
              <a:ext cx="480444" cy="351833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0" name="Google Shape;10020;p20"/>
            <p:cNvSpPr/>
            <p:nvPr/>
          </p:nvSpPr>
          <p:spPr>
            <a:xfrm rot="10800000">
              <a:off x="-29585" y="1383231"/>
              <a:ext cx="474002" cy="1111981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1" name="Google Shape;10021;p20"/>
            <p:cNvSpPr/>
            <p:nvPr/>
          </p:nvSpPr>
          <p:spPr>
            <a:xfrm rot="10800000">
              <a:off x="-100316" y="1470718"/>
              <a:ext cx="593601" cy="1135114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2" name="Google Shape;10022;p20"/>
            <p:cNvSpPr/>
            <p:nvPr/>
          </p:nvSpPr>
          <p:spPr>
            <a:xfrm rot="10800000">
              <a:off x="111910" y="1552381"/>
              <a:ext cx="567248" cy="1220030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3" name="Google Shape;10023;p20"/>
            <p:cNvSpPr/>
            <p:nvPr/>
          </p:nvSpPr>
          <p:spPr>
            <a:xfrm rot="10800000">
              <a:off x="228971" y="1626983"/>
              <a:ext cx="474621" cy="1176921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4" name="Google Shape;10024;p20"/>
            <p:cNvSpPr/>
            <p:nvPr/>
          </p:nvSpPr>
          <p:spPr>
            <a:xfrm rot="10800000">
              <a:off x="273316" y="1675233"/>
              <a:ext cx="466292" cy="1308102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5" name="Google Shape;10025;p20"/>
            <p:cNvSpPr/>
            <p:nvPr/>
          </p:nvSpPr>
          <p:spPr>
            <a:xfrm rot="10800000">
              <a:off x="495205" y="1757546"/>
              <a:ext cx="387166" cy="1270817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6" name="Google Shape;10026;p20"/>
            <p:cNvSpPr/>
            <p:nvPr/>
          </p:nvSpPr>
          <p:spPr>
            <a:xfrm rot="10800000">
              <a:off x="585880" y="1828668"/>
              <a:ext cx="382026" cy="1169471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7" name="Google Shape;10027;p20"/>
            <p:cNvSpPr/>
            <p:nvPr/>
          </p:nvSpPr>
          <p:spPr>
            <a:xfrm rot="10800000">
              <a:off x="812909" y="1891949"/>
              <a:ext cx="209688" cy="953764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8" name="Google Shape;10028;p20"/>
            <p:cNvSpPr/>
            <p:nvPr/>
          </p:nvSpPr>
          <p:spPr>
            <a:xfrm rot="10800000">
              <a:off x="931239" y="1958190"/>
              <a:ext cx="146017" cy="1054101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9" name="Google Shape;10029;p20"/>
            <p:cNvSpPr/>
            <p:nvPr/>
          </p:nvSpPr>
          <p:spPr>
            <a:xfrm rot="10800000">
              <a:off x="1181400" y="2153042"/>
              <a:ext cx="573690" cy="812952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0" name="Google Shape;10030;p20"/>
            <p:cNvSpPr/>
            <p:nvPr/>
          </p:nvSpPr>
          <p:spPr>
            <a:xfrm rot="10800000">
              <a:off x="1173039" y="2152424"/>
              <a:ext cx="160170" cy="821932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1" name="Google Shape;10031;p20"/>
            <p:cNvSpPr/>
            <p:nvPr/>
          </p:nvSpPr>
          <p:spPr>
            <a:xfrm rot="10800000">
              <a:off x="1033496" y="2016070"/>
              <a:ext cx="152426" cy="1037378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2" name="Google Shape;10032;p20"/>
            <p:cNvSpPr/>
            <p:nvPr/>
          </p:nvSpPr>
          <p:spPr>
            <a:xfrm rot="10800000">
              <a:off x="1118380" y="2087451"/>
              <a:ext cx="149889" cy="949924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3" name="Google Shape;10033;p20"/>
            <p:cNvSpPr/>
            <p:nvPr/>
          </p:nvSpPr>
          <p:spPr>
            <a:xfrm rot="10800000">
              <a:off x="1173039" y="2147251"/>
              <a:ext cx="371745" cy="856028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4" name="Google Shape;10034;p20"/>
            <p:cNvSpPr/>
            <p:nvPr/>
          </p:nvSpPr>
          <p:spPr>
            <a:xfrm rot="10800000">
              <a:off x="-129923" y="1288066"/>
              <a:ext cx="472083" cy="816791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5" name="Google Shape;10035;p20"/>
            <p:cNvSpPr/>
            <p:nvPr/>
          </p:nvSpPr>
          <p:spPr>
            <a:xfrm rot="10800000">
              <a:off x="-203224" y="1144001"/>
              <a:ext cx="465641" cy="1087547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6" name="Google Shape;10036;p20"/>
            <p:cNvSpPr/>
            <p:nvPr/>
          </p:nvSpPr>
          <p:spPr>
            <a:xfrm rot="10800000">
              <a:off x="100327" y="471308"/>
              <a:ext cx="903595" cy="48900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7" name="Google Shape;10037;p20"/>
            <p:cNvSpPr/>
            <p:nvPr/>
          </p:nvSpPr>
          <p:spPr>
            <a:xfrm rot="10800000">
              <a:off x="102898" y="443718"/>
              <a:ext cx="910036" cy="77791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8" name="Google Shape;10038;p20"/>
            <p:cNvSpPr/>
            <p:nvPr/>
          </p:nvSpPr>
          <p:spPr>
            <a:xfrm rot="10800000">
              <a:off x="-118340" y="985816"/>
              <a:ext cx="329319" cy="105472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9" name="Google Shape;10039;p20"/>
            <p:cNvSpPr/>
            <p:nvPr/>
          </p:nvSpPr>
          <p:spPr>
            <a:xfrm rot="10800000">
              <a:off x="-394888" y="814747"/>
              <a:ext cx="551826" cy="953764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0" name="Google Shape;10040;p20"/>
            <p:cNvSpPr/>
            <p:nvPr/>
          </p:nvSpPr>
          <p:spPr>
            <a:xfrm rot="10800000">
              <a:off x="-362711" y="544642"/>
              <a:ext cx="471432" cy="820630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1" name="Google Shape;10041;p20"/>
            <p:cNvSpPr/>
            <p:nvPr/>
          </p:nvSpPr>
          <p:spPr>
            <a:xfrm rot="10800000">
              <a:off x="-309353" y="574216"/>
              <a:ext cx="419344" cy="96918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2" name="Google Shape;10042;p20"/>
            <p:cNvSpPr/>
            <p:nvPr/>
          </p:nvSpPr>
          <p:spPr>
            <a:xfrm rot="10800000">
              <a:off x="122842" y="531758"/>
              <a:ext cx="993651" cy="140356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3" name="Google Shape;10043;p20"/>
            <p:cNvSpPr/>
            <p:nvPr/>
          </p:nvSpPr>
          <p:spPr>
            <a:xfrm rot="10800000">
              <a:off x="167838" y="608280"/>
              <a:ext cx="1030318" cy="253740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4" name="Google Shape;10044;p20"/>
            <p:cNvSpPr/>
            <p:nvPr/>
          </p:nvSpPr>
          <p:spPr>
            <a:xfrm rot="10800000">
              <a:off x="218007" y="675367"/>
              <a:ext cx="1109411" cy="338592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5" name="Google Shape;10045;p20"/>
            <p:cNvSpPr/>
            <p:nvPr/>
          </p:nvSpPr>
          <p:spPr>
            <a:xfrm rot="10800000">
              <a:off x="282979" y="1011454"/>
              <a:ext cx="1210367" cy="16023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6" name="Google Shape;10046;p20"/>
            <p:cNvSpPr/>
            <p:nvPr/>
          </p:nvSpPr>
          <p:spPr>
            <a:xfrm rot="10800000">
              <a:off x="348570" y="1052676"/>
              <a:ext cx="1217460" cy="247006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7" name="Google Shape;10047;p20"/>
            <p:cNvSpPr/>
            <p:nvPr/>
          </p:nvSpPr>
          <p:spPr>
            <a:xfrm rot="10800000">
              <a:off x="422522" y="1218702"/>
              <a:ext cx="1205227" cy="190948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8" name="Google Shape;10048;p20"/>
            <p:cNvSpPr/>
            <p:nvPr/>
          </p:nvSpPr>
          <p:spPr>
            <a:xfrm rot="10800000">
              <a:off x="493253" y="1284455"/>
              <a:ext cx="1217460" cy="210078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9" name="Google Shape;10049;p20"/>
            <p:cNvSpPr/>
            <p:nvPr/>
          </p:nvSpPr>
          <p:spPr>
            <a:xfrm rot="10800000">
              <a:off x="556924" y="1416417"/>
              <a:ext cx="1269548" cy="155940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0" name="Google Shape;10050;p20"/>
            <p:cNvSpPr/>
            <p:nvPr/>
          </p:nvSpPr>
          <p:spPr>
            <a:xfrm rot="10800000">
              <a:off x="637318" y="1539074"/>
              <a:ext cx="1248986" cy="25579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1" name="Google Shape;10051;p20"/>
            <p:cNvSpPr/>
            <p:nvPr/>
          </p:nvSpPr>
          <p:spPr>
            <a:xfrm rot="10800000">
              <a:off x="737005" y="1670320"/>
              <a:ext cx="1164720" cy="157339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2" name="Google Shape;10052;p20"/>
            <p:cNvSpPr/>
            <p:nvPr/>
          </p:nvSpPr>
          <p:spPr>
            <a:xfrm rot="10800000">
              <a:off x="843134" y="1806186"/>
              <a:ext cx="1100399" cy="366181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3" name="Google Shape;10053;p20"/>
            <p:cNvSpPr/>
            <p:nvPr/>
          </p:nvSpPr>
          <p:spPr>
            <a:xfrm rot="10800000">
              <a:off x="919006" y="1889834"/>
              <a:ext cx="857297" cy="254879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4" name="Google Shape;10054;p20"/>
            <p:cNvSpPr/>
            <p:nvPr/>
          </p:nvSpPr>
          <p:spPr>
            <a:xfrm rot="10800000">
              <a:off x="1017392" y="1972993"/>
              <a:ext cx="814872" cy="354371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5" name="Google Shape;10055;p20"/>
            <p:cNvSpPr/>
            <p:nvPr/>
          </p:nvSpPr>
          <p:spPr>
            <a:xfrm rot="10800000">
              <a:off x="1076573" y="2034094"/>
              <a:ext cx="641850" cy="387167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6" name="Google Shape;10056;p20"/>
            <p:cNvSpPr/>
            <p:nvPr/>
          </p:nvSpPr>
          <p:spPr>
            <a:xfrm rot="10800000">
              <a:off x="1142163" y="2106094"/>
              <a:ext cx="470163" cy="335761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7" name="Google Shape;10057;p20"/>
            <p:cNvSpPr/>
            <p:nvPr/>
          </p:nvSpPr>
          <p:spPr>
            <a:xfrm rot="10800000">
              <a:off x="-15432" y="1383231"/>
              <a:ext cx="418693" cy="1085628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8" name="Google Shape;10058;p20"/>
            <p:cNvSpPr/>
            <p:nvPr/>
          </p:nvSpPr>
          <p:spPr>
            <a:xfrm rot="10800000">
              <a:off x="-39866" y="1482919"/>
              <a:ext cx="522219" cy="1039331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9" name="Google Shape;10059;p20"/>
            <p:cNvSpPr/>
            <p:nvPr/>
          </p:nvSpPr>
          <p:spPr>
            <a:xfrm rot="10800000">
              <a:off x="172360" y="1552381"/>
              <a:ext cx="378805" cy="1120343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0" name="Google Shape;10060;p20"/>
            <p:cNvSpPr/>
            <p:nvPr/>
          </p:nvSpPr>
          <p:spPr>
            <a:xfrm rot="10800000">
              <a:off x="241171" y="1636646"/>
              <a:ext cx="385247" cy="1147347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1" name="Google Shape;10061;p20"/>
            <p:cNvSpPr/>
            <p:nvPr/>
          </p:nvSpPr>
          <p:spPr>
            <a:xfrm rot="10800000">
              <a:off x="299702" y="1686165"/>
              <a:ext cx="396829" cy="1234150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2" name="Google Shape;10062;p20"/>
            <p:cNvSpPr/>
            <p:nvPr/>
          </p:nvSpPr>
          <p:spPr>
            <a:xfrm rot="10800000">
              <a:off x="512546" y="1760117"/>
              <a:ext cx="263729" cy="122709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3" name="Google Shape;10063;p20"/>
            <p:cNvSpPr/>
            <p:nvPr/>
          </p:nvSpPr>
          <p:spPr>
            <a:xfrm rot="10800000">
              <a:off x="592940" y="1832800"/>
              <a:ext cx="259206" cy="1119041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4" name="Google Shape;10064;p20"/>
            <p:cNvSpPr/>
            <p:nvPr/>
          </p:nvSpPr>
          <p:spPr>
            <a:xfrm rot="10800000">
              <a:off x="855985" y="1891949"/>
              <a:ext cx="78507" cy="931900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5" name="Google Shape;10065;p20"/>
            <p:cNvSpPr/>
            <p:nvPr/>
          </p:nvSpPr>
          <p:spPr>
            <a:xfrm rot="10800000">
              <a:off x="957592" y="1970423"/>
              <a:ext cx="54691" cy="985908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6" name="Google Shape;10066;p20"/>
            <p:cNvSpPr/>
            <p:nvPr/>
          </p:nvSpPr>
          <p:spPr>
            <a:xfrm rot="10800000">
              <a:off x="1201344" y="2181998"/>
              <a:ext cx="406460" cy="4296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7" name="Google Shape;10067;p20"/>
            <p:cNvSpPr/>
            <p:nvPr/>
          </p:nvSpPr>
          <p:spPr>
            <a:xfrm rot="10800000">
              <a:off x="1218067" y="2207083"/>
              <a:ext cx="524822" cy="739618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8" name="Google Shape;10068;p20"/>
            <p:cNvSpPr/>
            <p:nvPr/>
          </p:nvSpPr>
          <p:spPr>
            <a:xfrm rot="10800000">
              <a:off x="1236710" y="2237958"/>
              <a:ext cx="450219" cy="621907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9" name="Google Shape;10069;p20"/>
            <p:cNvSpPr/>
            <p:nvPr/>
          </p:nvSpPr>
          <p:spPr>
            <a:xfrm rot="10800000">
              <a:off x="1176911" y="2171066"/>
              <a:ext cx="144065" cy="785265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0" name="Google Shape;10070;p20"/>
            <p:cNvSpPr/>
            <p:nvPr/>
          </p:nvSpPr>
          <p:spPr>
            <a:xfrm rot="10800000">
              <a:off x="1057930" y="2025082"/>
              <a:ext cx="45028" cy="961474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1" name="Google Shape;10071;p20"/>
            <p:cNvSpPr/>
            <p:nvPr/>
          </p:nvSpPr>
          <p:spPr>
            <a:xfrm rot="10800000">
              <a:off x="1124171" y="2099034"/>
              <a:ext cx="134435" cy="906816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2" name="Google Shape;10072;p20"/>
            <p:cNvSpPr/>
            <p:nvPr/>
          </p:nvSpPr>
          <p:spPr>
            <a:xfrm rot="10800000">
              <a:off x="1252132" y="2283605"/>
              <a:ext cx="290082" cy="708742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3" name="Google Shape;10073;p20"/>
            <p:cNvSpPr/>
            <p:nvPr/>
          </p:nvSpPr>
          <p:spPr>
            <a:xfrm rot="10800000">
              <a:off x="35355" y="-274492"/>
              <a:ext cx="1148648" cy="2433358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74" name="Google Shape;10074;p20"/>
          <p:cNvGrpSpPr/>
          <p:nvPr/>
        </p:nvGrpSpPr>
        <p:grpSpPr>
          <a:xfrm>
            <a:off x="80678" y="-1229388"/>
            <a:ext cx="4023961" cy="3933567"/>
            <a:chOff x="80678" y="-1229388"/>
            <a:chExt cx="4023961" cy="3933567"/>
          </a:xfrm>
        </p:grpSpPr>
        <p:sp>
          <p:nvSpPr>
            <p:cNvPr id="10075" name="Google Shape;10075;p20"/>
            <p:cNvSpPr/>
            <p:nvPr/>
          </p:nvSpPr>
          <p:spPr>
            <a:xfrm rot="8515733" flipH="1">
              <a:off x="1336489" y="70352"/>
              <a:ext cx="1098357" cy="276643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6" name="Google Shape;10076;p20"/>
            <p:cNvSpPr/>
            <p:nvPr/>
          </p:nvSpPr>
          <p:spPr>
            <a:xfrm rot="8515733" flipH="1">
              <a:off x="1371940" y="186407"/>
              <a:ext cx="827522" cy="136297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7" name="Google Shape;10077;p20"/>
            <p:cNvSpPr/>
            <p:nvPr/>
          </p:nvSpPr>
          <p:spPr>
            <a:xfrm rot="8515733" flipH="1">
              <a:off x="1355340" y="179213"/>
              <a:ext cx="799712" cy="146154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8" name="Google Shape;10078;p20"/>
            <p:cNvSpPr/>
            <p:nvPr/>
          </p:nvSpPr>
          <p:spPr>
            <a:xfrm rot="8515733" flipH="1">
              <a:off x="836712" y="16706"/>
              <a:ext cx="983504" cy="193151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9" name="Google Shape;10079;p20"/>
            <p:cNvSpPr/>
            <p:nvPr/>
          </p:nvSpPr>
          <p:spPr>
            <a:xfrm rot="8515733" flipH="1">
              <a:off x="851764" y="64770"/>
              <a:ext cx="861171" cy="128758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0" name="Google Shape;10080;p20"/>
            <p:cNvSpPr/>
            <p:nvPr/>
          </p:nvSpPr>
          <p:spPr>
            <a:xfrm rot="8515733" flipH="1">
              <a:off x="868347" y="116093"/>
              <a:ext cx="734174" cy="84108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1" name="Google Shape;10081;p20"/>
            <p:cNvSpPr/>
            <p:nvPr/>
          </p:nvSpPr>
          <p:spPr>
            <a:xfrm rot="8515733" flipH="1">
              <a:off x="3829116" y="1141786"/>
              <a:ext cx="166455" cy="41118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2" name="Google Shape;10082;p20"/>
            <p:cNvSpPr/>
            <p:nvPr/>
          </p:nvSpPr>
          <p:spPr>
            <a:xfrm rot="8515733" flipH="1">
              <a:off x="3749041" y="1048781"/>
              <a:ext cx="186756" cy="391436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3" name="Google Shape;10083;p20"/>
            <p:cNvSpPr/>
            <p:nvPr/>
          </p:nvSpPr>
          <p:spPr>
            <a:xfrm rot="8515733" flipH="1">
              <a:off x="3614434" y="938896"/>
              <a:ext cx="276613" cy="432038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4" name="Google Shape;10084;p20"/>
            <p:cNvSpPr/>
            <p:nvPr/>
          </p:nvSpPr>
          <p:spPr>
            <a:xfrm rot="8515733" flipH="1">
              <a:off x="3553349" y="871035"/>
              <a:ext cx="303867" cy="434355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5" name="Google Shape;10085;p20"/>
            <p:cNvSpPr/>
            <p:nvPr/>
          </p:nvSpPr>
          <p:spPr>
            <a:xfrm rot="8515733" flipH="1">
              <a:off x="3447282" y="803180"/>
              <a:ext cx="360134" cy="445386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6" name="Google Shape;10086;p20"/>
            <p:cNvSpPr/>
            <p:nvPr/>
          </p:nvSpPr>
          <p:spPr>
            <a:xfrm rot="8515733" flipH="1">
              <a:off x="3319197" y="729746"/>
              <a:ext cx="421594" cy="416988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7" name="Google Shape;10087;p20"/>
            <p:cNvSpPr/>
            <p:nvPr/>
          </p:nvSpPr>
          <p:spPr>
            <a:xfrm rot="8515733" flipH="1">
              <a:off x="3196741" y="652760"/>
              <a:ext cx="491767" cy="414671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8" name="Google Shape;10088;p20"/>
            <p:cNvSpPr/>
            <p:nvPr/>
          </p:nvSpPr>
          <p:spPr>
            <a:xfrm rot="8515733" flipH="1">
              <a:off x="3069571" y="593026"/>
              <a:ext cx="558478" cy="398976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9" name="Google Shape;10089;p20"/>
            <p:cNvSpPr/>
            <p:nvPr/>
          </p:nvSpPr>
          <p:spPr>
            <a:xfrm rot="8515733" flipH="1">
              <a:off x="3887327" y="1214314"/>
              <a:ext cx="103264" cy="398976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0" name="Google Shape;10090;p20"/>
            <p:cNvSpPr/>
            <p:nvPr/>
          </p:nvSpPr>
          <p:spPr>
            <a:xfrm rot="8515733" flipH="1">
              <a:off x="3928504" y="1307931"/>
              <a:ext cx="41188" cy="343911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1" name="Google Shape;10091;p20"/>
            <p:cNvSpPr/>
            <p:nvPr/>
          </p:nvSpPr>
          <p:spPr>
            <a:xfrm rot="8515733" flipH="1">
              <a:off x="3877130" y="1288324"/>
              <a:ext cx="73106" cy="391466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2" name="Google Shape;10092;p20"/>
            <p:cNvSpPr/>
            <p:nvPr/>
          </p:nvSpPr>
          <p:spPr>
            <a:xfrm rot="8515733" flipH="1">
              <a:off x="2945881" y="559791"/>
              <a:ext cx="598464" cy="282451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3" name="Google Shape;10093;p20"/>
            <p:cNvSpPr/>
            <p:nvPr/>
          </p:nvSpPr>
          <p:spPr>
            <a:xfrm rot="8515733" flipH="1">
              <a:off x="2832197" y="495080"/>
              <a:ext cx="680254" cy="324784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4" name="Google Shape;10094;p20"/>
            <p:cNvSpPr/>
            <p:nvPr/>
          </p:nvSpPr>
          <p:spPr>
            <a:xfrm rot="8515733" flipH="1">
              <a:off x="2717659" y="450693"/>
              <a:ext cx="734731" cy="324197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5" name="Google Shape;10095;p20"/>
            <p:cNvSpPr/>
            <p:nvPr/>
          </p:nvSpPr>
          <p:spPr>
            <a:xfrm rot="8515733" flipH="1">
              <a:off x="2647310" y="411421"/>
              <a:ext cx="746935" cy="277229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6" name="Google Shape;10096;p20"/>
            <p:cNvSpPr/>
            <p:nvPr/>
          </p:nvSpPr>
          <p:spPr>
            <a:xfrm rot="8515733" flipH="1">
              <a:off x="2500103" y="367031"/>
              <a:ext cx="829283" cy="255168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7" name="Google Shape;10097;p20"/>
            <p:cNvSpPr/>
            <p:nvPr/>
          </p:nvSpPr>
          <p:spPr>
            <a:xfrm rot="8515733" flipH="1">
              <a:off x="2397400" y="320928"/>
              <a:ext cx="877424" cy="237801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8" name="Google Shape;10098;p20"/>
            <p:cNvSpPr/>
            <p:nvPr/>
          </p:nvSpPr>
          <p:spPr>
            <a:xfrm rot="8515733" flipH="1">
              <a:off x="2257004" y="289977"/>
              <a:ext cx="923775" cy="196026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9" name="Google Shape;10099;p20"/>
            <p:cNvSpPr/>
            <p:nvPr/>
          </p:nvSpPr>
          <p:spPr>
            <a:xfrm rot="8515733" flipH="1">
              <a:off x="2158661" y="274899"/>
              <a:ext cx="927266" cy="167599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0" name="Google Shape;10100;p20"/>
            <p:cNvSpPr/>
            <p:nvPr/>
          </p:nvSpPr>
          <p:spPr>
            <a:xfrm rot="8515733" flipH="1">
              <a:off x="2043949" y="234742"/>
              <a:ext cx="988169" cy="265025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1" name="Google Shape;10101;p20"/>
            <p:cNvSpPr/>
            <p:nvPr/>
          </p:nvSpPr>
          <p:spPr>
            <a:xfrm rot="8515733" flipH="1">
              <a:off x="1914725" y="167209"/>
              <a:ext cx="1014278" cy="258659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2" name="Google Shape;10102;p20"/>
            <p:cNvSpPr/>
            <p:nvPr/>
          </p:nvSpPr>
          <p:spPr>
            <a:xfrm rot="8515733" flipH="1">
              <a:off x="1806657" y="155629"/>
              <a:ext cx="992217" cy="212836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3" name="Google Shape;10103;p20"/>
            <p:cNvSpPr/>
            <p:nvPr/>
          </p:nvSpPr>
          <p:spPr>
            <a:xfrm rot="8515733" flipH="1">
              <a:off x="1651578" y="161636"/>
              <a:ext cx="1021788" cy="174581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4" name="Google Shape;10104;p20"/>
            <p:cNvSpPr/>
            <p:nvPr/>
          </p:nvSpPr>
          <p:spPr>
            <a:xfrm rot="8515733" flipH="1">
              <a:off x="1548474" y="133251"/>
              <a:ext cx="1073978" cy="183294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5" name="Google Shape;10105;p20"/>
            <p:cNvSpPr/>
            <p:nvPr/>
          </p:nvSpPr>
          <p:spPr>
            <a:xfrm rot="8515733" flipH="1">
              <a:off x="1420819" y="131657"/>
              <a:ext cx="1084422" cy="148472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6" name="Google Shape;10106;p20"/>
            <p:cNvSpPr/>
            <p:nvPr/>
          </p:nvSpPr>
          <p:spPr>
            <a:xfrm rot="8515733" flipH="1">
              <a:off x="1171849" y="46313"/>
              <a:ext cx="1080960" cy="216914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7" name="Google Shape;10107;p20"/>
            <p:cNvSpPr/>
            <p:nvPr/>
          </p:nvSpPr>
          <p:spPr>
            <a:xfrm rot="8515733" flipH="1">
              <a:off x="1039326" y="57019"/>
              <a:ext cx="1003248" cy="109630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8" name="Google Shape;10108;p20"/>
            <p:cNvSpPr/>
            <p:nvPr/>
          </p:nvSpPr>
          <p:spPr>
            <a:xfrm rot="8515733" flipH="1">
              <a:off x="927537" y="19513"/>
              <a:ext cx="926709" cy="128758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9" name="Google Shape;10109;p20"/>
            <p:cNvSpPr/>
            <p:nvPr/>
          </p:nvSpPr>
          <p:spPr>
            <a:xfrm rot="8515733" flipH="1">
              <a:off x="697835" y="-4585"/>
              <a:ext cx="958568" cy="122949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0" name="Google Shape;10110;p20"/>
            <p:cNvSpPr/>
            <p:nvPr/>
          </p:nvSpPr>
          <p:spPr>
            <a:xfrm rot="8515733" flipH="1">
              <a:off x="609440" y="-25331"/>
              <a:ext cx="954520" cy="143279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1" name="Google Shape;10111;p20"/>
            <p:cNvSpPr/>
            <p:nvPr/>
          </p:nvSpPr>
          <p:spPr>
            <a:xfrm rot="8515733" flipH="1">
              <a:off x="479760" y="-56294"/>
              <a:ext cx="971916" cy="150203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2" name="Google Shape;10112;p20"/>
            <p:cNvSpPr/>
            <p:nvPr/>
          </p:nvSpPr>
          <p:spPr>
            <a:xfrm rot="8515733" flipH="1">
              <a:off x="387411" y="-41679"/>
              <a:ext cx="890713" cy="120045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3" name="Google Shape;10113;p20"/>
            <p:cNvSpPr/>
            <p:nvPr/>
          </p:nvSpPr>
          <p:spPr>
            <a:xfrm rot="8515733" flipH="1">
              <a:off x="293189" y="-61857"/>
              <a:ext cx="806078" cy="133422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4" name="Google Shape;10114;p20"/>
            <p:cNvSpPr/>
            <p:nvPr/>
          </p:nvSpPr>
          <p:spPr>
            <a:xfrm rot="8515733" flipH="1">
              <a:off x="195438" y="-61197"/>
              <a:ext cx="741127" cy="113679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5" name="Google Shape;10115;p20"/>
            <p:cNvSpPr/>
            <p:nvPr/>
          </p:nvSpPr>
          <p:spPr>
            <a:xfrm rot="8515733" flipH="1">
              <a:off x="134902" y="-91395"/>
              <a:ext cx="748079" cy="137471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6" name="Google Shape;10116;p20"/>
            <p:cNvSpPr/>
            <p:nvPr/>
          </p:nvSpPr>
          <p:spPr>
            <a:xfrm rot="8515733" flipH="1">
              <a:off x="52086" y="-94025"/>
              <a:ext cx="629208" cy="94551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7" name="Google Shape;10117;p20"/>
            <p:cNvSpPr/>
            <p:nvPr/>
          </p:nvSpPr>
          <p:spPr>
            <a:xfrm rot="8515733" flipH="1">
              <a:off x="1507365" y="286016"/>
              <a:ext cx="162964" cy="1198658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8" name="Google Shape;10118;p20"/>
            <p:cNvSpPr/>
            <p:nvPr/>
          </p:nvSpPr>
          <p:spPr>
            <a:xfrm rot="8515733" flipH="1">
              <a:off x="2468662" y="443822"/>
              <a:ext cx="138615" cy="1136025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9" name="Google Shape;10119;p20"/>
            <p:cNvSpPr/>
            <p:nvPr/>
          </p:nvSpPr>
          <p:spPr>
            <a:xfrm rot="8515733" flipH="1">
              <a:off x="2592636" y="464844"/>
              <a:ext cx="107870" cy="1169087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0" name="Google Shape;10120;p20"/>
            <p:cNvSpPr/>
            <p:nvPr/>
          </p:nvSpPr>
          <p:spPr>
            <a:xfrm rot="8515733" flipH="1">
              <a:off x="3100108" y="660719"/>
              <a:ext cx="153694" cy="1032232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1" name="Google Shape;10121;p20"/>
            <p:cNvSpPr/>
            <p:nvPr/>
          </p:nvSpPr>
          <p:spPr>
            <a:xfrm rot="8515733" flipH="1">
              <a:off x="3222233" y="671458"/>
              <a:ext cx="120045" cy="1035137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2" name="Google Shape;10122;p20"/>
            <p:cNvSpPr/>
            <p:nvPr/>
          </p:nvSpPr>
          <p:spPr>
            <a:xfrm rot="8515733" flipH="1">
              <a:off x="3715162" y="1000629"/>
              <a:ext cx="97456" cy="702843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3" name="Google Shape;10123;p20"/>
            <p:cNvSpPr/>
            <p:nvPr/>
          </p:nvSpPr>
          <p:spPr>
            <a:xfrm rot="8515733" flipH="1">
              <a:off x="3602801" y="875109"/>
              <a:ext cx="73664" cy="820012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4" name="Google Shape;10124;p20"/>
            <p:cNvSpPr/>
            <p:nvPr/>
          </p:nvSpPr>
          <p:spPr>
            <a:xfrm rot="8515733" flipH="1">
              <a:off x="3466103" y="834473"/>
              <a:ext cx="136884" cy="880299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5" name="Google Shape;10125;p20"/>
            <p:cNvSpPr/>
            <p:nvPr/>
          </p:nvSpPr>
          <p:spPr>
            <a:xfrm rot="8515733" flipH="1">
              <a:off x="3403791" y="797632"/>
              <a:ext cx="118930" cy="913918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6" name="Google Shape;10126;p20"/>
            <p:cNvSpPr/>
            <p:nvPr/>
          </p:nvSpPr>
          <p:spPr>
            <a:xfrm rot="8515733" flipH="1">
              <a:off x="3326497" y="750689"/>
              <a:ext cx="130489" cy="964406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7" name="Google Shape;10127;p20"/>
            <p:cNvSpPr/>
            <p:nvPr/>
          </p:nvSpPr>
          <p:spPr>
            <a:xfrm rot="8515733" flipH="1">
              <a:off x="3014378" y="654303"/>
              <a:ext cx="151963" cy="967868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8" name="Google Shape;10128;p20"/>
            <p:cNvSpPr/>
            <p:nvPr/>
          </p:nvSpPr>
          <p:spPr>
            <a:xfrm rot="8515733" flipH="1">
              <a:off x="2935044" y="616231"/>
              <a:ext cx="146741" cy="1012518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9" name="Google Shape;10129;p20"/>
            <p:cNvSpPr/>
            <p:nvPr/>
          </p:nvSpPr>
          <p:spPr>
            <a:xfrm rot="8515733" flipH="1">
              <a:off x="2832962" y="544436"/>
              <a:ext cx="128200" cy="1078642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0" name="Google Shape;10130;p20"/>
            <p:cNvSpPr/>
            <p:nvPr/>
          </p:nvSpPr>
          <p:spPr>
            <a:xfrm rot="8515733" flipH="1">
              <a:off x="2747522" y="533779"/>
              <a:ext cx="156598" cy="1082662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1" name="Google Shape;10131;p20"/>
            <p:cNvSpPr/>
            <p:nvPr/>
          </p:nvSpPr>
          <p:spPr>
            <a:xfrm rot="8515733" flipH="1">
              <a:off x="2626760" y="510366"/>
              <a:ext cx="162964" cy="107280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2" name="Google Shape;10132;p20"/>
            <p:cNvSpPr/>
            <p:nvPr/>
          </p:nvSpPr>
          <p:spPr>
            <a:xfrm rot="8515733" flipH="1">
              <a:off x="2444681" y="412034"/>
              <a:ext cx="114265" cy="1220132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3" name="Google Shape;10133;p20"/>
            <p:cNvSpPr/>
            <p:nvPr/>
          </p:nvSpPr>
          <p:spPr>
            <a:xfrm rot="8515733" flipH="1">
              <a:off x="2291924" y="412544"/>
              <a:ext cx="122949" cy="1170231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4" name="Google Shape;10134;p20"/>
            <p:cNvSpPr/>
            <p:nvPr/>
          </p:nvSpPr>
          <p:spPr>
            <a:xfrm rot="8515733" flipH="1">
              <a:off x="2141351" y="463307"/>
              <a:ext cx="156598" cy="1152277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5" name="Google Shape;10135;p20"/>
            <p:cNvSpPr/>
            <p:nvPr/>
          </p:nvSpPr>
          <p:spPr>
            <a:xfrm rot="8515733" flipH="1">
              <a:off x="1989928" y="390460"/>
              <a:ext cx="153694" cy="1111675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6" name="Google Shape;10136;p20"/>
            <p:cNvSpPr/>
            <p:nvPr/>
          </p:nvSpPr>
          <p:spPr>
            <a:xfrm rot="8515733" flipH="1">
              <a:off x="1842770" y="385253"/>
              <a:ext cx="171090" cy="1082691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7" name="Google Shape;10137;p20"/>
            <p:cNvSpPr/>
            <p:nvPr/>
          </p:nvSpPr>
          <p:spPr>
            <a:xfrm rot="8515733" flipH="1">
              <a:off x="1794669" y="335687"/>
              <a:ext cx="137441" cy="1162721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8" name="Google Shape;10138;p20"/>
            <p:cNvSpPr/>
            <p:nvPr/>
          </p:nvSpPr>
          <p:spPr>
            <a:xfrm rot="8515733" flipH="1">
              <a:off x="1698452" y="316900"/>
              <a:ext cx="137471" cy="1223594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9" name="Google Shape;10139;p20"/>
            <p:cNvSpPr/>
            <p:nvPr/>
          </p:nvSpPr>
          <p:spPr>
            <a:xfrm rot="8515733" flipH="1">
              <a:off x="1393874" y="257347"/>
              <a:ext cx="280104" cy="126243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0" name="Google Shape;10140;p20"/>
            <p:cNvSpPr/>
            <p:nvPr/>
          </p:nvSpPr>
          <p:spPr>
            <a:xfrm rot="8515733" flipH="1">
              <a:off x="1220744" y="278736"/>
              <a:ext cx="154280" cy="103918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1" name="Google Shape;10141;p20"/>
            <p:cNvSpPr/>
            <p:nvPr/>
          </p:nvSpPr>
          <p:spPr>
            <a:xfrm rot="8515733" flipH="1">
              <a:off x="1100718" y="259067"/>
              <a:ext cx="152520" cy="1032232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2" name="Google Shape;10142;p20"/>
            <p:cNvSpPr/>
            <p:nvPr/>
          </p:nvSpPr>
          <p:spPr>
            <a:xfrm rot="8515733" flipH="1">
              <a:off x="989725" y="245055"/>
              <a:ext cx="127027" cy="941788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3" name="Google Shape;10143;p20"/>
            <p:cNvSpPr/>
            <p:nvPr/>
          </p:nvSpPr>
          <p:spPr>
            <a:xfrm rot="8515733" flipH="1">
              <a:off x="884196" y="215535"/>
              <a:ext cx="84108" cy="810126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4" name="Google Shape;10144;p20"/>
            <p:cNvSpPr/>
            <p:nvPr/>
          </p:nvSpPr>
          <p:spPr>
            <a:xfrm rot="8515733" flipH="1">
              <a:off x="819103" y="175607"/>
              <a:ext cx="88185" cy="917996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5" name="Google Shape;10145;p20"/>
            <p:cNvSpPr/>
            <p:nvPr/>
          </p:nvSpPr>
          <p:spPr>
            <a:xfrm rot="8515733" flipH="1">
              <a:off x="704954" y="154009"/>
              <a:ext cx="74837" cy="815348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6" name="Google Shape;10146;p20"/>
            <p:cNvSpPr/>
            <p:nvPr/>
          </p:nvSpPr>
          <p:spPr>
            <a:xfrm rot="8515733" flipH="1">
              <a:off x="630434" y="118627"/>
              <a:ext cx="87012" cy="832744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7" name="Google Shape;10147;p20"/>
            <p:cNvSpPr/>
            <p:nvPr/>
          </p:nvSpPr>
          <p:spPr>
            <a:xfrm rot="8515733" flipH="1">
              <a:off x="489639" y="71855"/>
              <a:ext cx="99187" cy="801413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8" name="Google Shape;10148;p20"/>
            <p:cNvSpPr/>
            <p:nvPr/>
          </p:nvSpPr>
          <p:spPr>
            <a:xfrm rot="8515733" flipH="1">
              <a:off x="379229" y="58946"/>
              <a:ext cx="110217" cy="697650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9" name="Google Shape;10149;p20"/>
            <p:cNvSpPr/>
            <p:nvPr/>
          </p:nvSpPr>
          <p:spPr>
            <a:xfrm rot="8515733" flipH="1">
              <a:off x="263018" y="68190"/>
              <a:ext cx="62076" cy="530638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0" name="Google Shape;10150;p20"/>
            <p:cNvSpPr/>
            <p:nvPr/>
          </p:nvSpPr>
          <p:spPr>
            <a:xfrm rot="8515733" flipH="1">
              <a:off x="226931" y="84801"/>
              <a:ext cx="67298" cy="49757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1" name="Google Shape;10151;p20"/>
            <p:cNvSpPr/>
            <p:nvPr/>
          </p:nvSpPr>
          <p:spPr>
            <a:xfrm rot="8515733" flipH="1">
              <a:off x="2186960" y="452892"/>
              <a:ext cx="139201" cy="1109358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2" name="Google Shape;10152;p20"/>
            <p:cNvSpPr/>
            <p:nvPr/>
          </p:nvSpPr>
          <p:spPr>
            <a:xfrm rot="8515733" flipH="1">
              <a:off x="1582086" y="311453"/>
              <a:ext cx="120074" cy="1161547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3" name="Google Shape;10153;p20"/>
            <p:cNvSpPr/>
            <p:nvPr/>
          </p:nvSpPr>
          <p:spPr>
            <a:xfrm rot="8515733" flipH="1">
              <a:off x="863965" y="-896748"/>
              <a:ext cx="2206512" cy="3268286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4" name="Google Shape;10154;p20"/>
            <p:cNvSpPr/>
            <p:nvPr/>
          </p:nvSpPr>
          <p:spPr>
            <a:xfrm rot="8515733" flipH="1">
              <a:off x="484310" y="113326"/>
              <a:ext cx="67885" cy="676176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5" name="Google Shape;10155;p20"/>
            <p:cNvSpPr/>
            <p:nvPr/>
          </p:nvSpPr>
          <p:spPr>
            <a:xfrm rot="8515733" flipH="1">
              <a:off x="374350" y="76641"/>
              <a:ext cx="69615" cy="628035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6" name="Google Shape;10156;p20"/>
            <p:cNvSpPr/>
            <p:nvPr/>
          </p:nvSpPr>
          <p:spPr>
            <a:xfrm rot="8515733" flipH="1">
              <a:off x="596867" y="162534"/>
              <a:ext cx="45853" cy="664001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7" name="Google Shape;10157;p20"/>
            <p:cNvSpPr/>
            <p:nvPr/>
          </p:nvSpPr>
          <p:spPr>
            <a:xfrm rot="8515733" flipH="1">
              <a:off x="700507" y="192614"/>
              <a:ext cx="41775" cy="668636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8" name="Google Shape;10158;p20"/>
            <p:cNvSpPr/>
            <p:nvPr/>
          </p:nvSpPr>
          <p:spPr>
            <a:xfrm rot="8515733" flipH="1">
              <a:off x="837376" y="198398"/>
              <a:ext cx="35380" cy="843188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9" name="Google Shape;10159;p20"/>
            <p:cNvSpPr/>
            <p:nvPr/>
          </p:nvSpPr>
          <p:spPr>
            <a:xfrm rot="8515733" flipH="1">
              <a:off x="879775" y="246117"/>
              <a:ext cx="38900" cy="683715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0" name="Google Shape;10160;p20"/>
            <p:cNvSpPr/>
            <p:nvPr/>
          </p:nvSpPr>
          <p:spPr>
            <a:xfrm rot="8515733" flipH="1">
              <a:off x="1089680" y="302305"/>
              <a:ext cx="93965" cy="851285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1" name="Google Shape;10161;p20"/>
            <p:cNvSpPr/>
            <p:nvPr/>
          </p:nvSpPr>
          <p:spPr>
            <a:xfrm rot="8515733" flipH="1">
              <a:off x="1069319" y="299898"/>
              <a:ext cx="114265" cy="877981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2" name="Google Shape;10162;p20"/>
            <p:cNvSpPr/>
            <p:nvPr/>
          </p:nvSpPr>
          <p:spPr>
            <a:xfrm rot="8515733" flipH="1">
              <a:off x="1249594" y="316277"/>
              <a:ext cx="102091" cy="97309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3" name="Google Shape;10163;p20"/>
            <p:cNvSpPr/>
            <p:nvPr/>
          </p:nvSpPr>
          <p:spPr>
            <a:xfrm rot="8515733" flipH="1">
              <a:off x="1414247" y="318302"/>
              <a:ext cx="72520" cy="1055408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4" name="Google Shape;10164;p20"/>
            <p:cNvSpPr/>
            <p:nvPr/>
          </p:nvSpPr>
          <p:spPr>
            <a:xfrm rot="8515733" flipH="1">
              <a:off x="1626332" y="404964"/>
              <a:ext cx="131662" cy="840871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5" name="Google Shape;10165;p20"/>
            <p:cNvSpPr/>
            <p:nvPr/>
          </p:nvSpPr>
          <p:spPr>
            <a:xfrm rot="8515733" flipH="1">
              <a:off x="1668318" y="373701"/>
              <a:ext cx="64980" cy="992217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6" name="Google Shape;10166;p20"/>
            <p:cNvSpPr/>
            <p:nvPr/>
          </p:nvSpPr>
          <p:spPr>
            <a:xfrm rot="8515733" flipH="1">
              <a:off x="1572685" y="338196"/>
              <a:ext cx="87012" cy="1018297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7" name="Google Shape;10167;p20"/>
            <p:cNvSpPr/>
            <p:nvPr/>
          </p:nvSpPr>
          <p:spPr>
            <a:xfrm rot="8515733" flipH="1">
              <a:off x="1570436" y="346107"/>
              <a:ext cx="78328" cy="1022375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8" name="Google Shape;10168;p20"/>
            <p:cNvSpPr/>
            <p:nvPr/>
          </p:nvSpPr>
          <p:spPr>
            <a:xfrm rot="8515733" flipH="1">
              <a:off x="1467047" y="353243"/>
              <a:ext cx="95138" cy="977138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9" name="Google Shape;10169;p20"/>
            <p:cNvSpPr/>
            <p:nvPr/>
          </p:nvSpPr>
          <p:spPr>
            <a:xfrm rot="8515733" flipH="1">
              <a:off x="1856008" y="415196"/>
              <a:ext cx="98013" cy="92377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0" name="Google Shape;10170;p20"/>
            <p:cNvSpPr/>
            <p:nvPr/>
          </p:nvSpPr>
          <p:spPr>
            <a:xfrm rot="8515733" flipH="1">
              <a:off x="1777391" y="382870"/>
              <a:ext cx="56854" cy="965550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1" name="Google Shape;10171;p20"/>
            <p:cNvSpPr/>
            <p:nvPr/>
          </p:nvSpPr>
          <p:spPr>
            <a:xfrm rot="8515733" flipH="1">
              <a:off x="1713625" y="402014"/>
              <a:ext cx="133980" cy="835649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2" name="Google Shape;10172;p20"/>
            <p:cNvSpPr/>
            <p:nvPr/>
          </p:nvSpPr>
          <p:spPr>
            <a:xfrm rot="8515733" flipH="1">
              <a:off x="2019926" y="424671"/>
              <a:ext cx="83550" cy="1051946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3" name="Google Shape;10173;p20"/>
            <p:cNvSpPr/>
            <p:nvPr/>
          </p:nvSpPr>
          <p:spPr>
            <a:xfrm rot="8515733" flipH="1">
              <a:off x="2068194" y="526297"/>
              <a:ext cx="82934" cy="691841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4" name="Google Shape;10174;p20"/>
            <p:cNvSpPr/>
            <p:nvPr/>
          </p:nvSpPr>
          <p:spPr>
            <a:xfrm rot="8515733" flipH="1">
              <a:off x="2143393" y="523375"/>
              <a:ext cx="85281" cy="905821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5" name="Google Shape;10175;p20"/>
            <p:cNvSpPr/>
            <p:nvPr/>
          </p:nvSpPr>
          <p:spPr>
            <a:xfrm rot="8515733" flipH="1">
              <a:off x="2168328" y="492436"/>
              <a:ext cx="52806" cy="858267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6" name="Google Shape;10176;p20"/>
            <p:cNvSpPr/>
            <p:nvPr/>
          </p:nvSpPr>
          <p:spPr>
            <a:xfrm rot="8515733" flipH="1">
              <a:off x="2313515" y="452338"/>
              <a:ext cx="40044" cy="1087883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7" name="Google Shape;10177;p20"/>
            <p:cNvSpPr/>
            <p:nvPr/>
          </p:nvSpPr>
          <p:spPr>
            <a:xfrm rot="8515733" flipH="1">
              <a:off x="2164532" y="495172"/>
              <a:ext cx="48141" cy="793903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8" name="Google Shape;10178;p20"/>
            <p:cNvSpPr/>
            <p:nvPr/>
          </p:nvSpPr>
          <p:spPr>
            <a:xfrm rot="8515733" flipH="1">
              <a:off x="2406300" y="448057"/>
              <a:ext cx="100947" cy="1056581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9" name="Google Shape;10179;p20"/>
            <p:cNvSpPr/>
            <p:nvPr/>
          </p:nvSpPr>
          <p:spPr>
            <a:xfrm rot="8515733" flipH="1">
              <a:off x="2420177" y="435537"/>
              <a:ext cx="95109" cy="1098327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0" name="Google Shape;10180;p20"/>
            <p:cNvSpPr/>
            <p:nvPr/>
          </p:nvSpPr>
          <p:spPr>
            <a:xfrm rot="8515733" flipH="1">
              <a:off x="2430142" y="523998"/>
              <a:ext cx="75424" cy="756206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1" name="Google Shape;10181;p20"/>
            <p:cNvSpPr/>
            <p:nvPr/>
          </p:nvSpPr>
          <p:spPr>
            <a:xfrm rot="8515733" flipH="1">
              <a:off x="2406689" y="512792"/>
              <a:ext cx="35409" cy="715604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2" name="Google Shape;10182;p20"/>
            <p:cNvSpPr/>
            <p:nvPr/>
          </p:nvSpPr>
          <p:spPr>
            <a:xfrm rot="8515733" flipH="1">
              <a:off x="2584572" y="547708"/>
              <a:ext cx="63807" cy="920900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3" name="Google Shape;10183;p20"/>
            <p:cNvSpPr/>
            <p:nvPr/>
          </p:nvSpPr>
          <p:spPr>
            <a:xfrm rot="8515733" flipH="1">
              <a:off x="2601966" y="698772"/>
              <a:ext cx="67268" cy="70519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4" name="Google Shape;10184;p20"/>
            <p:cNvSpPr/>
            <p:nvPr/>
          </p:nvSpPr>
          <p:spPr>
            <a:xfrm rot="8515733" flipH="1">
              <a:off x="2710706" y="585447"/>
              <a:ext cx="77742" cy="799682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5" name="Google Shape;10185;p20"/>
            <p:cNvSpPr/>
            <p:nvPr/>
          </p:nvSpPr>
          <p:spPr>
            <a:xfrm rot="8515733" flipH="1">
              <a:off x="2597343" y="577949"/>
              <a:ext cx="70760" cy="661126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6" name="Google Shape;10186;p20"/>
            <p:cNvSpPr/>
            <p:nvPr/>
          </p:nvSpPr>
          <p:spPr>
            <a:xfrm rot="8515733" flipH="1">
              <a:off x="2777733" y="583954"/>
              <a:ext cx="80617" cy="760254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7" name="Google Shape;10187;p20"/>
            <p:cNvSpPr/>
            <p:nvPr/>
          </p:nvSpPr>
          <p:spPr>
            <a:xfrm rot="8515733" flipH="1">
              <a:off x="2792825" y="603452"/>
              <a:ext cx="76568" cy="849584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8" name="Google Shape;10188;p20"/>
            <p:cNvSpPr/>
            <p:nvPr/>
          </p:nvSpPr>
          <p:spPr>
            <a:xfrm rot="8515733" flipH="1">
              <a:off x="2926225" y="678123"/>
              <a:ext cx="119487" cy="86058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9" name="Google Shape;10189;p20"/>
            <p:cNvSpPr/>
            <p:nvPr/>
          </p:nvSpPr>
          <p:spPr>
            <a:xfrm rot="8515733" flipH="1">
              <a:off x="3008889" y="672855"/>
              <a:ext cx="89916" cy="800856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0" name="Google Shape;10190;p20"/>
            <p:cNvSpPr/>
            <p:nvPr/>
          </p:nvSpPr>
          <p:spPr>
            <a:xfrm rot="8515733" flipH="1">
              <a:off x="3022820" y="669719"/>
              <a:ext cx="97456" cy="896522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1" name="Google Shape;10191;p20"/>
            <p:cNvSpPr/>
            <p:nvPr/>
          </p:nvSpPr>
          <p:spPr>
            <a:xfrm rot="8515733" flipH="1">
              <a:off x="3091606" y="686686"/>
              <a:ext cx="132835" cy="907552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2" name="Google Shape;10192;p20"/>
            <p:cNvSpPr/>
            <p:nvPr/>
          </p:nvSpPr>
          <p:spPr>
            <a:xfrm rot="8515733" flipH="1">
              <a:off x="3221955" y="700995"/>
              <a:ext cx="72520" cy="912774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3" name="Google Shape;10193;p20"/>
            <p:cNvSpPr/>
            <p:nvPr/>
          </p:nvSpPr>
          <p:spPr>
            <a:xfrm rot="8515733" flipH="1">
              <a:off x="3295337" y="773940"/>
              <a:ext cx="98042" cy="834505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4" name="Google Shape;10194;p20"/>
            <p:cNvSpPr/>
            <p:nvPr/>
          </p:nvSpPr>
          <p:spPr>
            <a:xfrm rot="8515733" flipH="1">
              <a:off x="3268614" y="813408"/>
              <a:ext cx="76011" cy="591511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5" name="Google Shape;10195;p20"/>
            <p:cNvSpPr/>
            <p:nvPr/>
          </p:nvSpPr>
          <p:spPr>
            <a:xfrm rot="8515733" flipH="1">
              <a:off x="3437450" y="864309"/>
              <a:ext cx="89916" cy="788124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6" name="Google Shape;10196;p20"/>
            <p:cNvSpPr/>
            <p:nvPr/>
          </p:nvSpPr>
          <p:spPr>
            <a:xfrm rot="8515733" flipH="1">
              <a:off x="3402313" y="880835"/>
              <a:ext cx="93378" cy="716777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7" name="Google Shape;10197;p20"/>
            <p:cNvSpPr/>
            <p:nvPr/>
          </p:nvSpPr>
          <p:spPr>
            <a:xfrm rot="8515733" flipH="1">
              <a:off x="3522745" y="852133"/>
              <a:ext cx="74251" cy="83623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8" name="Google Shape;10198;p20"/>
            <p:cNvSpPr/>
            <p:nvPr/>
          </p:nvSpPr>
          <p:spPr>
            <a:xfrm rot="8515733" flipH="1">
              <a:off x="3506820" y="864995"/>
              <a:ext cx="70760" cy="812444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9" name="Google Shape;10199;p20"/>
            <p:cNvSpPr/>
            <p:nvPr/>
          </p:nvSpPr>
          <p:spPr>
            <a:xfrm rot="8515733" flipH="1">
              <a:off x="3596672" y="903264"/>
              <a:ext cx="28427" cy="703429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0" name="Google Shape;10200;p20"/>
            <p:cNvSpPr/>
            <p:nvPr/>
          </p:nvSpPr>
          <p:spPr>
            <a:xfrm rot="8515733" flipH="1">
              <a:off x="3720849" y="1038864"/>
              <a:ext cx="50488" cy="555574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1" name="Google Shape;10201;p20"/>
            <p:cNvSpPr/>
            <p:nvPr/>
          </p:nvSpPr>
          <p:spPr>
            <a:xfrm rot="8515733" flipH="1">
              <a:off x="987952" y="275450"/>
              <a:ext cx="98013" cy="843188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2" name="Google Shape;10202;p20"/>
            <p:cNvSpPr/>
            <p:nvPr/>
          </p:nvSpPr>
          <p:spPr>
            <a:xfrm rot="8515733" flipH="1">
              <a:off x="3744441" y="1077026"/>
              <a:ext cx="154280" cy="28359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3" name="Google Shape;10203;p20"/>
            <p:cNvSpPr/>
            <p:nvPr/>
          </p:nvSpPr>
          <p:spPr>
            <a:xfrm rot="8515733" flipH="1">
              <a:off x="3621565" y="953094"/>
              <a:ext cx="229059" cy="347960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4" name="Google Shape;10204;p20"/>
            <p:cNvSpPr/>
            <p:nvPr/>
          </p:nvSpPr>
          <p:spPr>
            <a:xfrm rot="8515733" flipH="1">
              <a:off x="3562497" y="892482"/>
              <a:ext cx="263324" cy="370578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5" name="Google Shape;10205;p20"/>
            <p:cNvSpPr/>
            <p:nvPr/>
          </p:nvSpPr>
          <p:spPr>
            <a:xfrm rot="8515733" flipH="1">
              <a:off x="3458415" y="810493"/>
              <a:ext cx="325341" cy="397832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6" name="Google Shape;10206;p20"/>
            <p:cNvSpPr/>
            <p:nvPr/>
          </p:nvSpPr>
          <p:spPr>
            <a:xfrm rot="8515733" flipH="1">
              <a:off x="3333292" y="745083"/>
              <a:ext cx="396658" cy="376387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7" name="Google Shape;10207;p20"/>
            <p:cNvSpPr/>
            <p:nvPr/>
          </p:nvSpPr>
          <p:spPr>
            <a:xfrm rot="8515733" flipH="1">
              <a:off x="3220253" y="691575"/>
              <a:ext cx="459321" cy="346229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8" name="Google Shape;10208;p20"/>
            <p:cNvSpPr/>
            <p:nvPr/>
          </p:nvSpPr>
          <p:spPr>
            <a:xfrm rot="8515733" flipH="1">
              <a:off x="3100959" y="618914"/>
              <a:ext cx="513828" cy="35435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9" name="Google Shape;10209;p20"/>
            <p:cNvSpPr/>
            <p:nvPr/>
          </p:nvSpPr>
          <p:spPr>
            <a:xfrm rot="8515733" flipH="1">
              <a:off x="2973572" y="601335"/>
              <a:ext cx="535860" cy="214596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0" name="Google Shape;10210;p20"/>
            <p:cNvSpPr/>
            <p:nvPr/>
          </p:nvSpPr>
          <p:spPr>
            <a:xfrm rot="8515733" flipH="1">
              <a:off x="2860138" y="538381"/>
              <a:ext cx="583414" cy="231993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1" name="Google Shape;10211;p20"/>
            <p:cNvSpPr/>
            <p:nvPr/>
          </p:nvSpPr>
          <p:spPr>
            <a:xfrm rot="8515733" flipH="1">
              <a:off x="2733044" y="484644"/>
              <a:ext cx="641969" cy="242994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2" name="Google Shape;10212;p20"/>
            <p:cNvSpPr/>
            <p:nvPr/>
          </p:nvSpPr>
          <p:spPr>
            <a:xfrm rot="8515733" flipH="1">
              <a:off x="2645406" y="458271"/>
              <a:ext cx="657635" cy="18502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3" name="Google Shape;10213;p20"/>
            <p:cNvSpPr/>
            <p:nvPr/>
          </p:nvSpPr>
          <p:spPr>
            <a:xfrm rot="8515733" flipH="1">
              <a:off x="2497723" y="415846"/>
              <a:ext cx="741713" cy="179774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4" name="Google Shape;10214;p20"/>
            <p:cNvSpPr/>
            <p:nvPr/>
          </p:nvSpPr>
          <p:spPr>
            <a:xfrm rot="8515733" flipH="1">
              <a:off x="2410712" y="368084"/>
              <a:ext cx="783459" cy="157185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5" name="Google Shape;10215;p20"/>
            <p:cNvSpPr/>
            <p:nvPr/>
          </p:nvSpPr>
          <p:spPr>
            <a:xfrm rot="8515733" flipH="1">
              <a:off x="2412148" y="430390"/>
              <a:ext cx="652413" cy="77742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6" name="Google Shape;10216;p20"/>
            <p:cNvSpPr/>
            <p:nvPr/>
          </p:nvSpPr>
          <p:spPr>
            <a:xfrm rot="8515733" flipH="1">
              <a:off x="2299270" y="332201"/>
              <a:ext cx="839110" cy="12644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7" name="Google Shape;10217;p20"/>
            <p:cNvSpPr/>
            <p:nvPr/>
          </p:nvSpPr>
          <p:spPr>
            <a:xfrm rot="8515733" flipH="1">
              <a:off x="2272084" y="321929"/>
              <a:ext cx="833918" cy="133980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8" name="Google Shape;10218;p20"/>
            <p:cNvSpPr/>
            <p:nvPr/>
          </p:nvSpPr>
          <p:spPr>
            <a:xfrm rot="8515733" flipH="1">
              <a:off x="2066643" y="297598"/>
              <a:ext cx="826965" cy="143837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9" name="Google Shape;10219;p20"/>
            <p:cNvSpPr/>
            <p:nvPr/>
          </p:nvSpPr>
          <p:spPr>
            <a:xfrm rot="8515733" flipH="1">
              <a:off x="2199010" y="349029"/>
              <a:ext cx="767793" cy="62633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0" name="Google Shape;10220;p20"/>
            <p:cNvSpPr/>
            <p:nvPr/>
          </p:nvSpPr>
          <p:spPr>
            <a:xfrm rot="8515733" flipH="1">
              <a:off x="2167785" y="354330"/>
              <a:ext cx="748666" cy="67298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1" name="Google Shape;10221;p20"/>
            <p:cNvSpPr/>
            <p:nvPr/>
          </p:nvSpPr>
          <p:spPr>
            <a:xfrm rot="8515733" flipH="1">
              <a:off x="2165087" y="366812"/>
              <a:ext cx="686620" cy="56854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2" name="Google Shape;10222;p20"/>
            <p:cNvSpPr/>
            <p:nvPr/>
          </p:nvSpPr>
          <p:spPr>
            <a:xfrm rot="8515733" flipH="1">
              <a:off x="1939093" y="203819"/>
              <a:ext cx="926122" cy="19720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3" name="Google Shape;10223;p20"/>
            <p:cNvSpPr/>
            <p:nvPr/>
          </p:nvSpPr>
          <p:spPr>
            <a:xfrm rot="8515733" flipH="1">
              <a:off x="1924915" y="236415"/>
              <a:ext cx="847823" cy="156598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4" name="Google Shape;10224;p20"/>
            <p:cNvSpPr/>
            <p:nvPr/>
          </p:nvSpPr>
          <p:spPr>
            <a:xfrm rot="8515733" flipH="1">
              <a:off x="1837600" y="283102"/>
              <a:ext cx="803173" cy="62633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5" name="Google Shape;10225;p20"/>
            <p:cNvSpPr/>
            <p:nvPr/>
          </p:nvSpPr>
          <p:spPr>
            <a:xfrm rot="8515733" flipH="1">
              <a:off x="1824711" y="301744"/>
              <a:ext cx="704603" cy="52806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6" name="Google Shape;10226;p20"/>
            <p:cNvSpPr/>
            <p:nvPr/>
          </p:nvSpPr>
          <p:spPr>
            <a:xfrm rot="8515733" flipH="1">
              <a:off x="1677259" y="202843"/>
              <a:ext cx="932488" cy="118901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7" name="Google Shape;10227;p20"/>
            <p:cNvSpPr/>
            <p:nvPr/>
          </p:nvSpPr>
          <p:spPr>
            <a:xfrm rot="8515733" flipH="1">
              <a:off x="1670071" y="248746"/>
              <a:ext cx="811857" cy="67298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8" name="Google Shape;10228;p20"/>
            <p:cNvSpPr/>
            <p:nvPr/>
          </p:nvSpPr>
          <p:spPr>
            <a:xfrm rot="8515733" flipH="1">
              <a:off x="1588990" y="183194"/>
              <a:ext cx="981216" cy="115439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9" name="Google Shape;10229;p20"/>
            <p:cNvSpPr/>
            <p:nvPr/>
          </p:nvSpPr>
          <p:spPr>
            <a:xfrm rot="8515733" flipH="1">
              <a:off x="1576578" y="195798"/>
              <a:ext cx="922045" cy="101504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0" name="Google Shape;10230;p20"/>
            <p:cNvSpPr/>
            <p:nvPr/>
          </p:nvSpPr>
          <p:spPr>
            <a:xfrm rot="8515733" flipH="1">
              <a:off x="1458529" y="167104"/>
              <a:ext cx="984678" cy="84108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1" name="Google Shape;10231;p20"/>
            <p:cNvSpPr/>
            <p:nvPr/>
          </p:nvSpPr>
          <p:spPr>
            <a:xfrm rot="8515733" flipH="1">
              <a:off x="1451473" y="157678"/>
              <a:ext cx="996295" cy="99773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2" name="Google Shape;10232;p20"/>
            <p:cNvSpPr/>
            <p:nvPr/>
          </p:nvSpPr>
          <p:spPr>
            <a:xfrm rot="8515733" flipH="1">
              <a:off x="1197840" y="106016"/>
              <a:ext cx="975408" cy="143866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3" name="Google Shape;10233;p20"/>
            <p:cNvSpPr/>
            <p:nvPr/>
          </p:nvSpPr>
          <p:spPr>
            <a:xfrm rot="8515733" flipH="1">
              <a:off x="1222916" y="177412"/>
              <a:ext cx="809539" cy="6961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4" name="Google Shape;10234;p20"/>
            <p:cNvSpPr/>
            <p:nvPr/>
          </p:nvSpPr>
          <p:spPr>
            <a:xfrm rot="8515733" flipH="1">
              <a:off x="1069045" y="111074"/>
              <a:ext cx="872759" cy="52776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5" name="Google Shape;10235;p20"/>
            <p:cNvSpPr/>
            <p:nvPr/>
          </p:nvSpPr>
          <p:spPr>
            <a:xfrm rot="8515733" flipH="1">
              <a:off x="1083998" y="129658"/>
              <a:ext cx="850141" cy="3714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6" name="Google Shape;10236;p20"/>
            <p:cNvSpPr/>
            <p:nvPr/>
          </p:nvSpPr>
          <p:spPr>
            <a:xfrm rot="8515733" flipH="1">
              <a:off x="954006" y="78606"/>
              <a:ext cx="813030" cy="68471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7" name="Google Shape;10237;p20"/>
            <p:cNvSpPr/>
            <p:nvPr/>
          </p:nvSpPr>
          <p:spPr>
            <a:xfrm rot="8515733" flipH="1">
              <a:off x="743316" y="42937"/>
              <a:ext cx="874490" cy="6961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8" name="Google Shape;10238;p20"/>
            <p:cNvSpPr/>
            <p:nvPr/>
          </p:nvSpPr>
          <p:spPr>
            <a:xfrm rot="8515733" flipH="1">
              <a:off x="719513" y="23430"/>
              <a:ext cx="880885" cy="94551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9" name="Google Shape;10239;p20"/>
            <p:cNvSpPr/>
            <p:nvPr/>
          </p:nvSpPr>
          <p:spPr>
            <a:xfrm rot="8515733" flipH="1">
              <a:off x="635697" y="30271"/>
              <a:ext cx="866393" cy="80617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0" name="Google Shape;10240;p20"/>
            <p:cNvSpPr/>
            <p:nvPr/>
          </p:nvSpPr>
          <p:spPr>
            <a:xfrm rot="8515733" flipH="1">
              <a:off x="626805" y="16347"/>
              <a:ext cx="868711" cy="96282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1" name="Google Shape;10241;p20"/>
            <p:cNvSpPr/>
            <p:nvPr/>
          </p:nvSpPr>
          <p:spPr>
            <a:xfrm rot="8515733" flipH="1">
              <a:off x="518123" y="15130"/>
              <a:ext cx="862316" cy="6034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2" name="Google Shape;10242;p20"/>
            <p:cNvSpPr/>
            <p:nvPr/>
          </p:nvSpPr>
          <p:spPr>
            <a:xfrm rot="8515733" flipH="1">
              <a:off x="505052" y="5728"/>
              <a:ext cx="802000" cy="83521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3" name="Google Shape;10243;p20"/>
            <p:cNvSpPr/>
            <p:nvPr/>
          </p:nvSpPr>
          <p:spPr>
            <a:xfrm rot="8515733" flipH="1">
              <a:off x="404243" y="-21020"/>
              <a:ext cx="858854" cy="87599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4" name="Google Shape;10244;p20"/>
            <p:cNvSpPr/>
            <p:nvPr/>
          </p:nvSpPr>
          <p:spPr>
            <a:xfrm rot="8515733" flipH="1">
              <a:off x="300979" y="-49101"/>
              <a:ext cx="785190" cy="11426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5" name="Google Shape;10245;p20"/>
            <p:cNvSpPr/>
            <p:nvPr/>
          </p:nvSpPr>
          <p:spPr>
            <a:xfrm rot="8515733" flipH="1">
              <a:off x="315157" y="-8653"/>
              <a:ext cx="739366" cy="68442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6" name="Google Shape;10246;p20"/>
            <p:cNvSpPr/>
            <p:nvPr/>
          </p:nvSpPr>
          <p:spPr>
            <a:xfrm rot="8515733" flipH="1">
              <a:off x="214823" y="-34608"/>
              <a:ext cx="671570" cy="79472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7" name="Google Shape;10247;p20"/>
            <p:cNvSpPr/>
            <p:nvPr/>
          </p:nvSpPr>
          <p:spPr>
            <a:xfrm rot="8515733" flipH="1">
              <a:off x="75097" y="-66602"/>
              <a:ext cx="576432" cy="54536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8" name="Google Shape;10248;p20"/>
            <p:cNvSpPr/>
            <p:nvPr/>
          </p:nvSpPr>
          <p:spPr>
            <a:xfrm rot="8515733" flipH="1">
              <a:off x="3895742" y="1225741"/>
              <a:ext cx="76011" cy="376944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49" name="Google Shape;10249;p20"/>
          <p:cNvGrpSpPr/>
          <p:nvPr/>
        </p:nvGrpSpPr>
        <p:grpSpPr>
          <a:xfrm>
            <a:off x="-16575" y="-13200"/>
            <a:ext cx="9177150" cy="5169900"/>
            <a:chOff x="-18175" y="-12875"/>
            <a:chExt cx="9177150" cy="5169900"/>
          </a:xfrm>
        </p:grpSpPr>
        <p:sp>
          <p:nvSpPr>
            <p:cNvPr id="10250" name="Google Shape;10250;p20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1" name="Google Shape;10251;p20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2" name="Google Shape;10252;p20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3" name="Google Shape;10253;p20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254" name="Google Shape;10254;p20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255" name="Google Shape;10255;p20"/>
          <p:cNvSpPr txBox="1">
            <a:spLocks noGrp="1"/>
          </p:cNvSpPr>
          <p:nvPr>
            <p:ph type="body" idx="1"/>
          </p:nvPr>
        </p:nvSpPr>
        <p:spPr>
          <a:xfrm>
            <a:off x="720000" y="3152225"/>
            <a:ext cx="7704000" cy="45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>
                <a:latin typeface="Alata"/>
                <a:ea typeface="Alata"/>
                <a:cs typeface="Alata"/>
                <a:sym typeface="Alata"/>
              </a:defRPr>
            </a:lvl1pPr>
            <a:lvl2pPr marL="914400" lvl="1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0256" name="Google Shape;10256;p20"/>
          <p:cNvSpPr txBox="1">
            <a:spLocks noGrp="1"/>
          </p:cNvSpPr>
          <p:nvPr>
            <p:ph type="title" hasCustomPrompt="1"/>
          </p:nvPr>
        </p:nvSpPr>
        <p:spPr>
          <a:xfrm>
            <a:off x="720000" y="1580900"/>
            <a:ext cx="7704000" cy="148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>
                <a:solidFill>
                  <a:schemeClr val="accent4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noFill/>
        <a:effectLst/>
      </p:bgPr>
    </p:bg>
    <p:spTree>
      <p:nvGrpSpPr>
        <p:cNvPr id="1" name="Shape 1025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5" name="Google Shape;845;p3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846" name="Google Shape;846;p3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" name="Google Shape;847;p3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8" name="Google Shape;848;p3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9" name="Google Shape;849;p3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0" name="Google Shape;850;p3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1" name="Google Shape;911;p3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912" name="Google Shape;912;p3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6" name="Google Shape;1086;p3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1087" name="Google Shape;1087;p3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9" name="Google Shape;1119;p3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1120" name="Google Shape;1120;p3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2" name="Google Shape;1152;p3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1153" name="Google Shape;1153;p3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7" name="Google Shape;1327;p3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1328" name="Google Shape;1328;p3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3" name="Google Shape;1403;p3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1404" name="Google Shape;1404;p3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9" name="Google Shape;1479;p3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1480" name="Google Shape;1480;p3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44" name="Google Shape;1644;p3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1645" name="Google Shape;1645;p3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" name="Google Shape;1686;p3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" name="Google Shape;1687;p3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" name="Google Shape;1688;p3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" name="Google Shape;1689;p3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" name="Google Shape;1690;p3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" name="Google Shape;1691;p3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" name="Google Shape;1692;p3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" name="Google Shape;1693;p3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" name="Google Shape;1694;p3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" name="Google Shape;1695;p3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" name="Google Shape;1696;p3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" name="Google Shape;1697;p3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" name="Google Shape;1698;p3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" name="Google Shape;1699;p3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" name="Google Shape;1700;p3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" name="Google Shape;1701;p3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" name="Google Shape;1702;p3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" name="Google Shape;1703;p3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" name="Google Shape;1704;p3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" name="Google Shape;1705;p3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" name="Google Shape;1706;p3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" name="Google Shape;1707;p3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" name="Google Shape;1708;p3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" name="Google Shape;1709;p3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" name="Google Shape;1710;p3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" name="Google Shape;1711;p3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" name="Google Shape;1712;p3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" name="Google Shape;1713;p3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" name="Google Shape;1714;p3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" name="Google Shape;1715;p3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" name="Google Shape;1716;p3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" name="Google Shape;1717;p3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" name="Google Shape;1718;p3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" name="Google Shape;1719;p3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" name="Google Shape;1720;p3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" name="Google Shape;1721;p3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" name="Google Shape;1722;p3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" name="Google Shape;1723;p3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" name="Google Shape;1724;p3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" name="Google Shape;1725;p3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" name="Google Shape;1726;p3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" name="Google Shape;1727;p3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" name="Google Shape;1728;p3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" name="Google Shape;1729;p3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" name="Google Shape;1730;p3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" name="Google Shape;1731;p3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" name="Google Shape;1732;p3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" name="Google Shape;1733;p3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" name="Google Shape;1734;p3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" name="Google Shape;1735;p3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" name="Google Shape;1736;p3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" name="Google Shape;1737;p3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" name="Google Shape;1738;p3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" name="Google Shape;1739;p3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" name="Google Shape;1740;p3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" name="Google Shape;1741;p3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" name="Google Shape;1742;p3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" name="Google Shape;1743;p3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" name="Google Shape;1744;p3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" name="Google Shape;1745;p3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" name="Google Shape;1746;p3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" name="Google Shape;1747;p3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" name="Google Shape;1748;p3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" name="Google Shape;1749;p3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" name="Google Shape;1750;p3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" name="Google Shape;1751;p3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" name="Google Shape;1752;p3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" name="Google Shape;1753;p3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" name="Google Shape;1754;p3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" name="Google Shape;1755;p3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" name="Google Shape;1756;p3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" name="Google Shape;1757;p3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" name="Google Shape;1758;p3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" name="Google Shape;1759;p3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" name="Google Shape;1760;p3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" name="Google Shape;1761;p3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" name="Google Shape;1762;p3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" name="Google Shape;1763;p3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" name="Google Shape;1764;p3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" name="Google Shape;1765;p3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" name="Google Shape;1766;p3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" name="Google Shape;1767;p3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" name="Google Shape;1768;p3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" name="Google Shape;1769;p3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" name="Google Shape;1770;p3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" name="Google Shape;1771;p3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" name="Google Shape;1772;p3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" name="Google Shape;1773;p3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" name="Google Shape;1774;p3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" name="Google Shape;1775;p3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" name="Google Shape;1776;p3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" name="Google Shape;1777;p3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" name="Google Shape;1778;p3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" name="Google Shape;1779;p3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" name="Google Shape;1780;p3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" name="Google Shape;1781;p3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" name="Google Shape;1782;p3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" name="Google Shape;1783;p3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" name="Google Shape;1784;p3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" name="Google Shape;1785;p3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" name="Google Shape;1786;p3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" name="Google Shape;1787;p3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" name="Google Shape;1788;p3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" name="Google Shape;1789;p3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" name="Google Shape;1790;p3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" name="Google Shape;1791;p3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" name="Google Shape;1792;p3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" name="Google Shape;1793;p3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" name="Google Shape;1794;p3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" name="Google Shape;1795;p3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" name="Google Shape;1796;p3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" name="Google Shape;1797;p3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" name="Google Shape;1798;p3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" name="Google Shape;1799;p3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" name="Google Shape;1800;p3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" name="Google Shape;1801;p3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" name="Google Shape;1802;p3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" name="Google Shape;1803;p3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" name="Google Shape;1804;p3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" name="Google Shape;1805;p3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" name="Google Shape;1806;p3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" name="Google Shape;1807;p3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" name="Google Shape;1808;p3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09" name="Google Shape;1809;p3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1810" name="Google Shape;1810;p3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" name="Google Shape;1811;p3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" name="Google Shape;1812;p3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" name="Google Shape;1813;p3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" name="Google Shape;1814;p3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" name="Google Shape;1815;p3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" name="Google Shape;1816;p3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" name="Google Shape;1817;p3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" name="Google Shape;1818;p3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" name="Google Shape;1819;p3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" name="Google Shape;1820;p3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" name="Google Shape;1821;p3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" name="Google Shape;1822;p3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" name="Google Shape;1823;p3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" name="Google Shape;1824;p3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" name="Google Shape;1825;p3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" name="Google Shape;1826;p3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" name="Google Shape;1827;p3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" name="Google Shape;1828;p3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" name="Google Shape;1829;p3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" name="Google Shape;1830;p3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" name="Google Shape;1831;p3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" name="Google Shape;1832;p3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" name="Google Shape;1833;p3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" name="Google Shape;1834;p3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" name="Google Shape;1835;p3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" name="Google Shape;1836;p3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" name="Google Shape;1837;p3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" name="Google Shape;1838;p3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" name="Google Shape;1839;p3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" name="Google Shape;1840;p3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" name="Google Shape;1841;p3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" name="Google Shape;1842;p3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" name="Google Shape;1843;p3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" name="Google Shape;1844;p3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" name="Google Shape;1845;p3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" name="Google Shape;1846;p3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" name="Google Shape;1847;p3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" name="Google Shape;1848;p3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" name="Google Shape;1849;p3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" name="Google Shape;1850;p3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" name="Google Shape;1851;p3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" name="Google Shape;1852;p3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" name="Google Shape;1853;p3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" name="Google Shape;1854;p3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" name="Google Shape;1855;p3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" name="Google Shape;1856;p3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" name="Google Shape;1857;p3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" name="Google Shape;1858;p3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" name="Google Shape;1859;p3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" name="Google Shape;1860;p3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" name="Google Shape;1861;p3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" name="Google Shape;1862;p3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" name="Google Shape;1863;p3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" name="Google Shape;1864;p3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" name="Google Shape;1865;p3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" name="Google Shape;1866;p3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" name="Google Shape;1867;p3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" name="Google Shape;1868;p3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" name="Google Shape;1869;p3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" name="Google Shape;1870;p3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" name="Google Shape;1871;p3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" name="Google Shape;1872;p3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" name="Google Shape;1873;p3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" name="Google Shape;1874;p3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" name="Google Shape;1875;p3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" name="Google Shape;1876;p3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" name="Google Shape;1877;p3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" name="Google Shape;1878;p3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" name="Google Shape;1879;p3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" name="Google Shape;1880;p3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" name="Google Shape;1881;p3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" name="Google Shape;1882;p3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" name="Google Shape;1883;p3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" name="Google Shape;1884;p3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" name="Google Shape;1885;p3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" name="Google Shape;1886;p3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" name="Google Shape;1887;p3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" name="Google Shape;1888;p3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" name="Google Shape;1889;p3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" name="Google Shape;1890;p3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" name="Google Shape;1891;p3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" name="Google Shape;1892;p3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" name="Google Shape;1893;p3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" name="Google Shape;1894;p3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" name="Google Shape;1895;p3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" name="Google Shape;1896;p3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" name="Google Shape;1897;p3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" name="Google Shape;1898;p3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" name="Google Shape;1899;p3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" name="Google Shape;1900;p3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" name="Google Shape;1901;p3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" name="Google Shape;1902;p3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" name="Google Shape;1903;p3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" name="Google Shape;1904;p3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" name="Google Shape;1905;p3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" name="Google Shape;1906;p3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" name="Google Shape;1907;p3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" name="Google Shape;1908;p3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" name="Google Shape;1909;p3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" name="Google Shape;1910;p3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" name="Google Shape;1911;p3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" name="Google Shape;1912;p3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" name="Google Shape;1913;p3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" name="Google Shape;1914;p3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" name="Google Shape;1915;p3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" name="Google Shape;1916;p3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" name="Google Shape;1917;p3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" name="Google Shape;1918;p3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" name="Google Shape;1919;p3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" name="Google Shape;1920;p3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" name="Google Shape;1921;p3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" name="Google Shape;1922;p3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" name="Google Shape;1923;p3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" name="Google Shape;1924;p3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" name="Google Shape;1925;p3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" name="Google Shape;1926;p3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" name="Google Shape;1927;p3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" name="Google Shape;1928;p3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" name="Google Shape;1929;p3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" name="Google Shape;1930;p3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" name="Google Shape;1931;p3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" name="Google Shape;1932;p3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" name="Google Shape;1933;p3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" name="Google Shape;1934;p3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" name="Google Shape;1935;p3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" name="Google Shape;1936;p3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" name="Google Shape;1937;p3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" name="Google Shape;1938;p3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" name="Google Shape;1939;p3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" name="Google Shape;1940;p3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" name="Google Shape;1941;p3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" name="Google Shape;1942;p3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" name="Google Shape;1943;p3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" name="Google Shape;1944;p3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" name="Google Shape;1945;p3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" name="Google Shape;1946;p3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" name="Google Shape;1947;p3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" name="Google Shape;1948;p3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" name="Google Shape;1949;p3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" name="Google Shape;1950;p3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" name="Google Shape;1951;p3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" name="Google Shape;1952;p3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" name="Google Shape;1953;p3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" name="Google Shape;1954;p3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" name="Google Shape;1955;p3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" name="Google Shape;1956;p3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" name="Google Shape;1957;p3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" name="Google Shape;1958;p3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" name="Google Shape;1959;p3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" name="Google Shape;1960;p3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" name="Google Shape;1961;p3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" name="Google Shape;1962;p3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" name="Google Shape;1963;p3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" name="Google Shape;1964;p3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" name="Google Shape;1965;p3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" name="Google Shape;1966;p3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" name="Google Shape;1967;p3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" name="Google Shape;1968;p3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" name="Google Shape;1969;p3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" name="Google Shape;1970;p3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" name="Google Shape;1971;p3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" name="Google Shape;1972;p3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" name="Google Shape;1973;p3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" name="Google Shape;1974;p3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" name="Google Shape;1975;p3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" name="Google Shape;1976;p3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" name="Google Shape;1977;p3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" name="Google Shape;1978;p3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" name="Google Shape;1979;p3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" name="Google Shape;1980;p3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" name="Google Shape;1981;p3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" name="Google Shape;1982;p3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" name="Google Shape;1983;p3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" name="Google Shape;1984;p3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" name="Google Shape;1985;p3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" name="Google Shape;1986;p3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" name="Google Shape;1987;p3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" name="Google Shape;1988;p3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" name="Google Shape;1989;p3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" name="Google Shape;1990;p3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" name="Google Shape;1991;p3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" name="Google Shape;1992;p3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" name="Google Shape;1993;p3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" name="Google Shape;1994;p3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" name="Google Shape;1995;p3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" name="Google Shape;1996;p3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" name="Google Shape;1997;p3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" name="Google Shape;1998;p3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" name="Google Shape;1999;p3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" name="Google Shape;2000;p3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" name="Google Shape;2001;p3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" name="Google Shape;2002;p3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" name="Google Shape;2003;p3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" name="Google Shape;2004;p3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" name="Google Shape;2005;p3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" name="Google Shape;2006;p3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" name="Google Shape;2007;p3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" name="Google Shape;2008;p3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" name="Google Shape;2009;p3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" name="Google Shape;2010;p3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" name="Google Shape;2011;p3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" name="Google Shape;2012;p3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" name="Google Shape;2013;p3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" name="Google Shape;2014;p3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" name="Google Shape;2015;p3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" name="Google Shape;2016;p3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7" name="Google Shape;2017;p3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2018" name="Google Shape;2018;p3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" name="Google Shape;2019;p3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" name="Google Shape;2020;p3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" name="Google Shape;2021;p3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" name="Google Shape;2022;p3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" name="Google Shape;2023;p3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" name="Google Shape;2024;p3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" name="Google Shape;2025;p3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" name="Google Shape;2026;p3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" name="Google Shape;2027;p3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" name="Google Shape;2028;p3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" name="Google Shape;2029;p3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" name="Google Shape;2030;p3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" name="Google Shape;2031;p3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" name="Google Shape;2032;p3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" name="Google Shape;2033;p3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" name="Google Shape;2034;p3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" name="Google Shape;2035;p3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" name="Google Shape;2036;p3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" name="Google Shape;2037;p3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" name="Google Shape;2038;p3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" name="Google Shape;2039;p3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" name="Google Shape;2040;p3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" name="Google Shape;2041;p3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" name="Google Shape;2042;p3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" name="Google Shape;2043;p3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" name="Google Shape;2044;p3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" name="Google Shape;2045;p3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" name="Google Shape;2046;p3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" name="Google Shape;2047;p3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" name="Google Shape;2048;p3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" name="Google Shape;2049;p3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" name="Google Shape;2050;p3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" name="Google Shape;2051;p3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" name="Google Shape;2052;p3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" name="Google Shape;2053;p3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" name="Google Shape;2054;p3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" name="Google Shape;2055;p3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" name="Google Shape;2056;p3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" name="Google Shape;2057;p3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" name="Google Shape;2058;p3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" name="Google Shape;2059;p3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" name="Google Shape;2060;p3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" name="Google Shape;2061;p3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" name="Google Shape;2062;p3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" name="Google Shape;2063;p3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" name="Google Shape;2064;p3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" name="Google Shape;2065;p3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" name="Google Shape;2066;p3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" name="Google Shape;2067;p3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" name="Google Shape;2068;p3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" name="Google Shape;2069;p3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" name="Google Shape;2070;p3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" name="Google Shape;2071;p3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" name="Google Shape;2072;p3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" name="Google Shape;2073;p3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" name="Google Shape;2074;p3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" name="Google Shape;2075;p3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" name="Google Shape;2076;p3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" name="Google Shape;2077;p3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" name="Google Shape;2078;p3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" name="Google Shape;2079;p3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" name="Google Shape;2080;p3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" name="Google Shape;2081;p3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" name="Google Shape;2082;p3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" name="Google Shape;2083;p3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" name="Google Shape;2084;p3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" name="Google Shape;2085;p3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" name="Google Shape;2086;p3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" name="Google Shape;2087;p3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" name="Google Shape;2088;p3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" name="Google Shape;2089;p3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" name="Google Shape;2090;p3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" name="Google Shape;2091;p3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" name="Google Shape;2092;p3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" name="Google Shape;2093;p3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" name="Google Shape;2094;p3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" name="Google Shape;2095;p3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" name="Google Shape;2096;p3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" name="Google Shape;2097;p3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" name="Google Shape;2098;p3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" name="Google Shape;2099;p3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" name="Google Shape;2100;p3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" name="Google Shape;2101;p3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" name="Google Shape;2102;p3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" name="Google Shape;2103;p3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" name="Google Shape;2104;p3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" name="Google Shape;2105;p3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" name="Google Shape;2106;p3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" name="Google Shape;2107;p3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" name="Google Shape;2108;p3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" name="Google Shape;2109;p3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" name="Google Shape;2110;p3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" name="Google Shape;2111;p3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" name="Google Shape;2112;p3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" name="Google Shape;2113;p3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" name="Google Shape;2114;p3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" name="Google Shape;2115;p3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" name="Google Shape;2116;p3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" name="Google Shape;2117;p3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" name="Google Shape;2118;p3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" name="Google Shape;2119;p3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" name="Google Shape;2120;p3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" name="Google Shape;2121;p3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" name="Google Shape;2122;p3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" name="Google Shape;2123;p3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" name="Google Shape;2124;p3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" name="Google Shape;2125;p3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" name="Google Shape;2126;p3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" name="Google Shape;2127;p3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" name="Google Shape;2128;p3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" name="Google Shape;2129;p3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" name="Google Shape;2130;p3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" name="Google Shape;2131;p3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" name="Google Shape;2132;p3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" name="Google Shape;2133;p3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" name="Google Shape;2134;p3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" name="Google Shape;2135;p3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" name="Google Shape;2136;p3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" name="Google Shape;2137;p3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" name="Google Shape;2138;p3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" name="Google Shape;2139;p3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" name="Google Shape;2140;p3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" name="Google Shape;2141;p3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" name="Google Shape;2142;p3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" name="Google Shape;2143;p3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" name="Google Shape;2144;p3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" name="Google Shape;2145;p3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" name="Google Shape;2146;p3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" name="Google Shape;2147;p3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" name="Google Shape;2148;p3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" name="Google Shape;2149;p3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" name="Google Shape;2150;p3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" name="Google Shape;2151;p3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" name="Google Shape;2152;p3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" name="Google Shape;2153;p3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" name="Google Shape;2154;p3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" name="Google Shape;2155;p3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" name="Google Shape;2156;p3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" name="Google Shape;2157;p3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" name="Google Shape;2158;p3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" name="Google Shape;2159;p3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" name="Google Shape;2160;p3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" name="Google Shape;2161;p3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" name="Google Shape;2162;p3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" name="Google Shape;2163;p3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" name="Google Shape;2164;p3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" name="Google Shape;2165;p3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" name="Google Shape;2166;p3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" name="Google Shape;2167;p3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" name="Google Shape;2168;p3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" name="Google Shape;2169;p3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" name="Google Shape;2170;p3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" name="Google Shape;2171;p3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" name="Google Shape;2172;p3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" name="Google Shape;2173;p3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" name="Google Shape;2174;p3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" name="Google Shape;2175;p3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" name="Google Shape;2176;p3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" name="Google Shape;2177;p3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" name="Google Shape;2178;p3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" name="Google Shape;2179;p3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" name="Google Shape;2180;p3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" name="Google Shape;2181;p3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" name="Google Shape;2182;p3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" name="Google Shape;2183;p3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" name="Google Shape;2184;p3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" name="Google Shape;2185;p3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" name="Google Shape;2186;p3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" name="Google Shape;2187;p3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" name="Google Shape;2188;p3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" name="Google Shape;2189;p3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" name="Google Shape;2190;p3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" name="Google Shape;2191;p3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" name="Google Shape;2192;p3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" name="Google Shape;2193;p3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" name="Google Shape;2194;p3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" name="Google Shape;2195;p3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" name="Google Shape;2196;p3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" name="Google Shape;2197;p3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" name="Google Shape;2198;p3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" name="Google Shape;2199;p3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" name="Google Shape;2200;p3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" name="Google Shape;2201;p3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" name="Google Shape;2202;p3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" name="Google Shape;2203;p3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" name="Google Shape;2204;p3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" name="Google Shape;2205;p3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" name="Google Shape;2206;p3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" name="Google Shape;2207;p3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" name="Google Shape;2208;p3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" name="Google Shape;2209;p3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" name="Google Shape;2210;p3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" name="Google Shape;2211;p3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" name="Google Shape;2212;p3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" name="Google Shape;2213;p3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" name="Google Shape;2214;p3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" name="Google Shape;2215;p3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" name="Google Shape;2216;p3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" name="Google Shape;2217;p3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" name="Google Shape;2218;p3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" name="Google Shape;2219;p3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" name="Google Shape;2220;p3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" name="Google Shape;2221;p3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" name="Google Shape;2222;p3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" name="Google Shape;2223;p3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" name="Google Shape;2224;p3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25" name="Google Shape;2225;p3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2226" name="Google Shape;2226;p3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" name="Google Shape;2227;p3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" name="Google Shape;2228;p3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" name="Google Shape;2229;p3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" name="Google Shape;2230;p3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" name="Google Shape;2231;p3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" name="Google Shape;2232;p3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" name="Google Shape;2233;p3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" name="Google Shape;2234;p3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" name="Google Shape;2235;p3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" name="Google Shape;2236;p3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" name="Google Shape;2237;p3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" name="Google Shape;2238;p3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" name="Google Shape;2239;p3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" name="Google Shape;2240;p3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" name="Google Shape;2241;p3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" name="Google Shape;2242;p3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" name="Google Shape;2243;p3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" name="Google Shape;2244;p3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" name="Google Shape;2245;p3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" name="Google Shape;2246;p3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" name="Google Shape;2247;p3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" name="Google Shape;2248;p3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" name="Google Shape;2249;p3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" name="Google Shape;2250;p3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" name="Google Shape;2251;p3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" name="Google Shape;2252;p3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" name="Google Shape;2253;p3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" name="Google Shape;2254;p3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" name="Google Shape;2255;p3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" name="Google Shape;2256;p3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" name="Google Shape;2257;p3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" name="Google Shape;2258;p3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" name="Google Shape;2259;p3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" name="Google Shape;2260;p3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" name="Google Shape;2261;p3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" name="Google Shape;2262;p3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" name="Google Shape;2263;p3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" name="Google Shape;2264;p3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" name="Google Shape;2265;p3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" name="Google Shape;2266;p3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" name="Google Shape;2267;p3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" name="Google Shape;2268;p3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" name="Google Shape;2269;p3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" name="Google Shape;2270;p3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" name="Google Shape;2271;p3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" name="Google Shape;2272;p3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" name="Google Shape;2273;p3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" name="Google Shape;2274;p3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" name="Google Shape;2275;p3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" name="Google Shape;2276;p3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" name="Google Shape;2277;p3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" name="Google Shape;2278;p3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" name="Google Shape;2279;p3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" name="Google Shape;2280;p3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" name="Google Shape;2281;p3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" name="Google Shape;2282;p3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" name="Google Shape;2283;p3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" name="Google Shape;2284;p3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" name="Google Shape;2285;p3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" name="Google Shape;2286;p3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" name="Google Shape;2287;p3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" name="Google Shape;2288;p3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" name="Google Shape;2289;p3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" name="Google Shape;2290;p3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91" name="Google Shape;2291;p3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2" name="Google Shape;2292;p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rgbClr val="37604C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93" name="Google Shape;2293;p3"/>
          <p:cNvSpPr txBox="1">
            <a:spLocks noGrp="1"/>
          </p:cNvSpPr>
          <p:nvPr>
            <p:ph type="body" idx="1"/>
          </p:nvPr>
        </p:nvSpPr>
        <p:spPr>
          <a:xfrm>
            <a:off x="720000" y="2845800"/>
            <a:ext cx="3616500" cy="102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marL="1371600" lvl="2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marL="1828800" lvl="3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marL="2286000" lvl="4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marL="2743200" lvl="5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marL="3200400" lvl="6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marL="3657600" lvl="7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marL="4114800" lvl="8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294" name="Google Shape;2294;p3"/>
          <p:cNvSpPr txBox="1">
            <a:spLocks noGrp="1"/>
          </p:cNvSpPr>
          <p:nvPr>
            <p:ph type="body" idx="2"/>
          </p:nvPr>
        </p:nvSpPr>
        <p:spPr>
          <a:xfrm>
            <a:off x="4807449" y="2845800"/>
            <a:ext cx="3616500" cy="102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marL="1371600" lvl="2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marL="1828800" lvl="3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marL="2286000" lvl="4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marL="2743200" lvl="5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marL="3200400" lvl="6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marL="3657600" lvl="7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marL="4114800" lvl="8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295" name="Google Shape;2295;p3"/>
          <p:cNvSpPr txBox="1">
            <a:spLocks noGrp="1"/>
          </p:cNvSpPr>
          <p:nvPr>
            <p:ph type="title" idx="3"/>
          </p:nvPr>
        </p:nvSpPr>
        <p:spPr>
          <a:xfrm>
            <a:off x="720000" y="2396300"/>
            <a:ext cx="36165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96" name="Google Shape;2296;p3"/>
          <p:cNvSpPr txBox="1">
            <a:spLocks noGrp="1"/>
          </p:cNvSpPr>
          <p:nvPr>
            <p:ph type="title" idx="4"/>
          </p:nvPr>
        </p:nvSpPr>
        <p:spPr>
          <a:xfrm>
            <a:off x="4807450" y="2396300"/>
            <a:ext cx="36165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CUSTOM">
    <p:spTree>
      <p:nvGrpSpPr>
        <p:cNvPr id="1" name="Shape 10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59" name="Google Shape;10259;p22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10260" name="Google Shape;10260;p22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1" name="Google Shape;10261;p22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2" name="Google Shape;10262;p22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3" name="Google Shape;10263;p22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4" name="Google Shape;10264;p22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5" name="Google Shape;10265;p22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6" name="Google Shape;10266;p22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7" name="Google Shape;10267;p22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8" name="Google Shape;10268;p22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69" name="Google Shape;10269;p22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0" name="Google Shape;10270;p22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1" name="Google Shape;10271;p22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2" name="Google Shape;10272;p22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3" name="Google Shape;10273;p22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4" name="Google Shape;10274;p22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5" name="Google Shape;10275;p22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6" name="Google Shape;10276;p22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7" name="Google Shape;10277;p22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8" name="Google Shape;10278;p22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79" name="Google Shape;10279;p22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0" name="Google Shape;10280;p22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1" name="Google Shape;10281;p22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2" name="Google Shape;10282;p22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3" name="Google Shape;10283;p22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4" name="Google Shape;10284;p22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5" name="Google Shape;10285;p22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6" name="Google Shape;10286;p22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7" name="Google Shape;10287;p22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8" name="Google Shape;10288;p22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89" name="Google Shape;10289;p22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0" name="Google Shape;10290;p22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1" name="Google Shape;10291;p22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2" name="Google Shape;10292;p22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3" name="Google Shape;10293;p22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4" name="Google Shape;10294;p22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5" name="Google Shape;10295;p22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6" name="Google Shape;10296;p22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7" name="Google Shape;10297;p22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8" name="Google Shape;10298;p22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99" name="Google Shape;10299;p22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0" name="Google Shape;10300;p22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1" name="Google Shape;10301;p22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2" name="Google Shape;10302;p22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3" name="Google Shape;10303;p22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4" name="Google Shape;10304;p22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5" name="Google Shape;10305;p22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6" name="Google Shape;10306;p22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7" name="Google Shape;10307;p22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8" name="Google Shape;10308;p22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09" name="Google Shape;10309;p22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0" name="Google Shape;10310;p22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1" name="Google Shape;10311;p22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2" name="Google Shape;10312;p22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3" name="Google Shape;10313;p22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4" name="Google Shape;10314;p22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5" name="Google Shape;10315;p22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6" name="Google Shape;10316;p22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7" name="Google Shape;10317;p22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8" name="Google Shape;10318;p22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19" name="Google Shape;10319;p22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0" name="Google Shape;10320;p22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1" name="Google Shape;10321;p22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2" name="Google Shape;10322;p22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3" name="Google Shape;10323;p22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4" name="Google Shape;10324;p22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25" name="Google Shape;10325;p22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10326" name="Google Shape;10326;p22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7" name="Google Shape;10327;p22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8" name="Google Shape;10328;p22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29" name="Google Shape;10329;p22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0" name="Google Shape;10330;p22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1" name="Google Shape;10331;p22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2" name="Google Shape;10332;p22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3" name="Google Shape;10333;p22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4" name="Google Shape;10334;p22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5" name="Google Shape;10335;p22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6" name="Google Shape;10336;p22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7" name="Google Shape;10337;p22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8" name="Google Shape;10338;p22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39" name="Google Shape;10339;p22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0" name="Google Shape;10340;p22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1" name="Google Shape;10341;p22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2" name="Google Shape;10342;p22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3" name="Google Shape;10343;p22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4" name="Google Shape;10344;p22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5" name="Google Shape;10345;p22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6" name="Google Shape;10346;p22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7" name="Google Shape;10347;p22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8" name="Google Shape;10348;p22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49" name="Google Shape;10349;p22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0" name="Google Shape;10350;p22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1" name="Google Shape;10351;p22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2" name="Google Shape;10352;p22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3" name="Google Shape;10353;p22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4" name="Google Shape;10354;p22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5" name="Google Shape;10355;p22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6" name="Google Shape;10356;p22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7" name="Google Shape;10357;p22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8" name="Google Shape;10358;p22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59" name="Google Shape;10359;p22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0" name="Google Shape;10360;p22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1" name="Google Shape;10361;p22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2" name="Google Shape;10362;p22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3" name="Google Shape;10363;p22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4" name="Google Shape;10364;p22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5" name="Google Shape;10365;p22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6" name="Google Shape;10366;p22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7" name="Google Shape;10367;p22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8" name="Google Shape;10368;p22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69" name="Google Shape;10369;p22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0" name="Google Shape;10370;p22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1" name="Google Shape;10371;p22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2" name="Google Shape;10372;p22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3" name="Google Shape;10373;p22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4" name="Google Shape;10374;p22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5" name="Google Shape;10375;p22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6" name="Google Shape;10376;p22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7" name="Google Shape;10377;p22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8" name="Google Shape;10378;p22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79" name="Google Shape;10379;p22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0" name="Google Shape;10380;p22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1" name="Google Shape;10381;p22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2" name="Google Shape;10382;p22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3" name="Google Shape;10383;p22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4" name="Google Shape;10384;p22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5" name="Google Shape;10385;p22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6" name="Google Shape;10386;p22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7" name="Google Shape;10387;p22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8" name="Google Shape;10388;p22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89" name="Google Shape;10389;p22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0" name="Google Shape;10390;p22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1" name="Google Shape;10391;p22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2" name="Google Shape;10392;p22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3" name="Google Shape;10393;p22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4" name="Google Shape;10394;p22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5" name="Google Shape;10395;p22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6" name="Google Shape;10396;p22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7" name="Google Shape;10397;p22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8" name="Google Shape;10398;p22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99" name="Google Shape;10399;p22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0" name="Google Shape;10400;p22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1" name="Google Shape;10401;p22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2" name="Google Shape;10402;p22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3" name="Google Shape;10403;p22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4" name="Google Shape;10404;p22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5" name="Google Shape;10405;p22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6" name="Google Shape;10406;p22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7" name="Google Shape;10407;p22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8" name="Google Shape;10408;p22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09" name="Google Shape;10409;p22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0" name="Google Shape;10410;p22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1" name="Google Shape;10411;p22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2" name="Google Shape;10412;p22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3" name="Google Shape;10413;p22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4" name="Google Shape;10414;p22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5" name="Google Shape;10415;p22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6" name="Google Shape;10416;p22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7" name="Google Shape;10417;p22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8" name="Google Shape;10418;p22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19" name="Google Shape;10419;p22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0" name="Google Shape;10420;p22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1" name="Google Shape;10421;p22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2" name="Google Shape;10422;p22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3" name="Google Shape;10423;p22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4" name="Google Shape;10424;p22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5" name="Google Shape;10425;p22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6" name="Google Shape;10426;p22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7" name="Google Shape;10427;p22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8" name="Google Shape;10428;p22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29" name="Google Shape;10429;p22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0" name="Google Shape;10430;p22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1" name="Google Shape;10431;p22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2" name="Google Shape;10432;p22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3" name="Google Shape;10433;p22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4" name="Google Shape;10434;p22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5" name="Google Shape;10435;p22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6" name="Google Shape;10436;p22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7" name="Google Shape;10437;p22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8" name="Google Shape;10438;p22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39" name="Google Shape;10439;p22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0" name="Google Shape;10440;p22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1" name="Google Shape;10441;p22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2" name="Google Shape;10442;p22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3" name="Google Shape;10443;p22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4" name="Google Shape;10444;p22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5" name="Google Shape;10445;p22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6" name="Google Shape;10446;p22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7" name="Google Shape;10447;p22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8" name="Google Shape;10448;p22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49" name="Google Shape;10449;p22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0" name="Google Shape;10450;p22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1" name="Google Shape;10451;p22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2" name="Google Shape;10452;p22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3" name="Google Shape;10453;p22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4" name="Google Shape;10454;p22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5" name="Google Shape;10455;p22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6" name="Google Shape;10456;p22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7" name="Google Shape;10457;p22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8" name="Google Shape;10458;p22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59" name="Google Shape;10459;p22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0" name="Google Shape;10460;p22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1" name="Google Shape;10461;p22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2" name="Google Shape;10462;p22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3" name="Google Shape;10463;p22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4" name="Google Shape;10464;p22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5" name="Google Shape;10465;p22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6" name="Google Shape;10466;p22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7" name="Google Shape;10467;p22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8" name="Google Shape;10468;p22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69" name="Google Shape;10469;p22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0" name="Google Shape;10470;p22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1" name="Google Shape;10471;p22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2" name="Google Shape;10472;p22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3" name="Google Shape;10473;p22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4" name="Google Shape;10474;p22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5" name="Google Shape;10475;p22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6" name="Google Shape;10476;p22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7" name="Google Shape;10477;p22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8" name="Google Shape;10478;p22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79" name="Google Shape;10479;p22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0" name="Google Shape;10480;p22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1" name="Google Shape;10481;p22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2" name="Google Shape;10482;p22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3" name="Google Shape;10483;p22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4" name="Google Shape;10484;p22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5" name="Google Shape;10485;p22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6" name="Google Shape;10486;p22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7" name="Google Shape;10487;p22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8" name="Google Shape;10488;p22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89" name="Google Shape;10489;p22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0" name="Google Shape;10490;p22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1" name="Google Shape;10491;p22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2" name="Google Shape;10492;p22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3" name="Google Shape;10493;p22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4" name="Google Shape;10494;p22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5" name="Google Shape;10495;p22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6" name="Google Shape;10496;p22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7" name="Google Shape;10497;p22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8" name="Google Shape;10498;p22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99" name="Google Shape;10499;p22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00" name="Google Shape;10500;p22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10501" name="Google Shape;10501;p22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2" name="Google Shape;10502;p22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3" name="Google Shape;10503;p22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4" name="Google Shape;10504;p22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5" name="Google Shape;10505;p22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6" name="Google Shape;10506;p22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7" name="Google Shape;10507;p22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8" name="Google Shape;10508;p22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09" name="Google Shape;10509;p22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0" name="Google Shape;10510;p22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1" name="Google Shape;10511;p22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2" name="Google Shape;10512;p22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3" name="Google Shape;10513;p22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4" name="Google Shape;10514;p22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5" name="Google Shape;10515;p22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6" name="Google Shape;10516;p22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7" name="Google Shape;10517;p22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8" name="Google Shape;10518;p22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19" name="Google Shape;10519;p22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0" name="Google Shape;10520;p22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1" name="Google Shape;10521;p22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2" name="Google Shape;10522;p22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3" name="Google Shape;10523;p22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4" name="Google Shape;10524;p22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5" name="Google Shape;10525;p22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6" name="Google Shape;10526;p22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7" name="Google Shape;10527;p22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8" name="Google Shape;10528;p22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29" name="Google Shape;10529;p22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0" name="Google Shape;10530;p22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1" name="Google Shape;10531;p22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2" name="Google Shape;10532;p22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33" name="Google Shape;10533;p22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10534" name="Google Shape;10534;p22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5" name="Google Shape;10535;p22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6" name="Google Shape;10536;p22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7" name="Google Shape;10537;p22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8" name="Google Shape;10538;p22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39" name="Google Shape;10539;p22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0" name="Google Shape;10540;p22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1" name="Google Shape;10541;p22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2" name="Google Shape;10542;p22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3" name="Google Shape;10543;p22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4" name="Google Shape;10544;p22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5" name="Google Shape;10545;p22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6" name="Google Shape;10546;p22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7" name="Google Shape;10547;p22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8" name="Google Shape;10548;p22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49" name="Google Shape;10549;p22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0" name="Google Shape;10550;p22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1" name="Google Shape;10551;p22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2" name="Google Shape;10552;p22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3" name="Google Shape;10553;p22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4" name="Google Shape;10554;p22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5" name="Google Shape;10555;p22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6" name="Google Shape;10556;p22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7" name="Google Shape;10557;p22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8" name="Google Shape;10558;p22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59" name="Google Shape;10559;p22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0" name="Google Shape;10560;p22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1" name="Google Shape;10561;p22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2" name="Google Shape;10562;p22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3" name="Google Shape;10563;p22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4" name="Google Shape;10564;p22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5" name="Google Shape;10565;p22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66" name="Google Shape;10566;p22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10567" name="Google Shape;10567;p22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8" name="Google Shape;10568;p22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69" name="Google Shape;10569;p22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0" name="Google Shape;10570;p22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1" name="Google Shape;10571;p22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2" name="Google Shape;10572;p22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3" name="Google Shape;10573;p22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4" name="Google Shape;10574;p22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5" name="Google Shape;10575;p22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6" name="Google Shape;10576;p22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7" name="Google Shape;10577;p22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8" name="Google Shape;10578;p22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79" name="Google Shape;10579;p22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0" name="Google Shape;10580;p22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1" name="Google Shape;10581;p22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2" name="Google Shape;10582;p22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3" name="Google Shape;10583;p22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4" name="Google Shape;10584;p22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5" name="Google Shape;10585;p22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6" name="Google Shape;10586;p22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7" name="Google Shape;10587;p22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8" name="Google Shape;10588;p22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89" name="Google Shape;10589;p22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0" name="Google Shape;10590;p22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1" name="Google Shape;10591;p22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2" name="Google Shape;10592;p22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3" name="Google Shape;10593;p22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4" name="Google Shape;10594;p22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5" name="Google Shape;10595;p22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6" name="Google Shape;10596;p22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7" name="Google Shape;10597;p22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8" name="Google Shape;10598;p22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99" name="Google Shape;10599;p22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0" name="Google Shape;10600;p22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1" name="Google Shape;10601;p22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2" name="Google Shape;10602;p22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3" name="Google Shape;10603;p22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4" name="Google Shape;10604;p22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5" name="Google Shape;10605;p22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6" name="Google Shape;10606;p22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7" name="Google Shape;10607;p22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8" name="Google Shape;10608;p22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09" name="Google Shape;10609;p22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0" name="Google Shape;10610;p22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1" name="Google Shape;10611;p22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2" name="Google Shape;10612;p22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3" name="Google Shape;10613;p22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4" name="Google Shape;10614;p22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5" name="Google Shape;10615;p22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6" name="Google Shape;10616;p22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7" name="Google Shape;10617;p22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8" name="Google Shape;10618;p22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19" name="Google Shape;10619;p22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0" name="Google Shape;10620;p22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1" name="Google Shape;10621;p22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2" name="Google Shape;10622;p22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3" name="Google Shape;10623;p22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4" name="Google Shape;10624;p22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5" name="Google Shape;10625;p22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6" name="Google Shape;10626;p22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7" name="Google Shape;10627;p22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8" name="Google Shape;10628;p22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29" name="Google Shape;10629;p22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0" name="Google Shape;10630;p22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1" name="Google Shape;10631;p22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2" name="Google Shape;10632;p22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3" name="Google Shape;10633;p22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4" name="Google Shape;10634;p22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5" name="Google Shape;10635;p22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6" name="Google Shape;10636;p22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7" name="Google Shape;10637;p22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8" name="Google Shape;10638;p22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39" name="Google Shape;10639;p22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0" name="Google Shape;10640;p22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1" name="Google Shape;10641;p22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2" name="Google Shape;10642;p22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3" name="Google Shape;10643;p22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4" name="Google Shape;10644;p22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5" name="Google Shape;10645;p22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6" name="Google Shape;10646;p22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7" name="Google Shape;10647;p22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8" name="Google Shape;10648;p22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49" name="Google Shape;10649;p22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0" name="Google Shape;10650;p22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1" name="Google Shape;10651;p22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2" name="Google Shape;10652;p22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3" name="Google Shape;10653;p22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4" name="Google Shape;10654;p22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5" name="Google Shape;10655;p22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6" name="Google Shape;10656;p22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7" name="Google Shape;10657;p22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8" name="Google Shape;10658;p22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59" name="Google Shape;10659;p22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0" name="Google Shape;10660;p22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1" name="Google Shape;10661;p22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2" name="Google Shape;10662;p22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3" name="Google Shape;10663;p22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4" name="Google Shape;10664;p22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5" name="Google Shape;10665;p22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6" name="Google Shape;10666;p22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7" name="Google Shape;10667;p22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8" name="Google Shape;10668;p22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69" name="Google Shape;10669;p22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0" name="Google Shape;10670;p22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1" name="Google Shape;10671;p22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2" name="Google Shape;10672;p22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3" name="Google Shape;10673;p22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4" name="Google Shape;10674;p22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5" name="Google Shape;10675;p22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6" name="Google Shape;10676;p22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7" name="Google Shape;10677;p22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8" name="Google Shape;10678;p22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79" name="Google Shape;10679;p22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0" name="Google Shape;10680;p22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1" name="Google Shape;10681;p22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2" name="Google Shape;10682;p22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3" name="Google Shape;10683;p22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4" name="Google Shape;10684;p22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5" name="Google Shape;10685;p22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6" name="Google Shape;10686;p22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7" name="Google Shape;10687;p22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8" name="Google Shape;10688;p22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89" name="Google Shape;10689;p22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0" name="Google Shape;10690;p22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1" name="Google Shape;10691;p22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2" name="Google Shape;10692;p22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3" name="Google Shape;10693;p22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4" name="Google Shape;10694;p22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5" name="Google Shape;10695;p22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6" name="Google Shape;10696;p22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7" name="Google Shape;10697;p22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8" name="Google Shape;10698;p22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99" name="Google Shape;10699;p22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0" name="Google Shape;10700;p22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1" name="Google Shape;10701;p22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2" name="Google Shape;10702;p22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3" name="Google Shape;10703;p22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4" name="Google Shape;10704;p22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5" name="Google Shape;10705;p22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6" name="Google Shape;10706;p22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7" name="Google Shape;10707;p22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8" name="Google Shape;10708;p22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09" name="Google Shape;10709;p22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0" name="Google Shape;10710;p22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1" name="Google Shape;10711;p22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2" name="Google Shape;10712;p22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3" name="Google Shape;10713;p22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4" name="Google Shape;10714;p22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5" name="Google Shape;10715;p22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6" name="Google Shape;10716;p22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7" name="Google Shape;10717;p22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8" name="Google Shape;10718;p22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19" name="Google Shape;10719;p22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0" name="Google Shape;10720;p22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1" name="Google Shape;10721;p22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2" name="Google Shape;10722;p22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3" name="Google Shape;10723;p22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4" name="Google Shape;10724;p22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5" name="Google Shape;10725;p22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6" name="Google Shape;10726;p22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7" name="Google Shape;10727;p22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8" name="Google Shape;10728;p22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29" name="Google Shape;10729;p22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0" name="Google Shape;10730;p22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1" name="Google Shape;10731;p22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2" name="Google Shape;10732;p22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3" name="Google Shape;10733;p22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4" name="Google Shape;10734;p22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5" name="Google Shape;10735;p22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6" name="Google Shape;10736;p22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7" name="Google Shape;10737;p22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8" name="Google Shape;10738;p22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39" name="Google Shape;10739;p22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0" name="Google Shape;10740;p22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741" name="Google Shape;10741;p22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10742" name="Google Shape;10742;p22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3" name="Google Shape;10743;p22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4" name="Google Shape;10744;p22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5" name="Google Shape;10745;p22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6" name="Google Shape;10746;p22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7" name="Google Shape;10747;p22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8" name="Google Shape;10748;p22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49" name="Google Shape;10749;p22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0" name="Google Shape;10750;p22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1" name="Google Shape;10751;p22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2" name="Google Shape;10752;p22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3" name="Google Shape;10753;p22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4" name="Google Shape;10754;p22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5" name="Google Shape;10755;p22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6" name="Google Shape;10756;p22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7" name="Google Shape;10757;p22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8" name="Google Shape;10758;p22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59" name="Google Shape;10759;p22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0" name="Google Shape;10760;p22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1" name="Google Shape;10761;p22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2" name="Google Shape;10762;p22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3" name="Google Shape;10763;p22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4" name="Google Shape;10764;p22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5" name="Google Shape;10765;p22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6" name="Google Shape;10766;p22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7" name="Google Shape;10767;p22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8" name="Google Shape;10768;p22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69" name="Google Shape;10769;p22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0" name="Google Shape;10770;p22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1" name="Google Shape;10771;p22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2" name="Google Shape;10772;p22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3" name="Google Shape;10773;p22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4" name="Google Shape;10774;p22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5" name="Google Shape;10775;p22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6" name="Google Shape;10776;p22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7" name="Google Shape;10777;p22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8" name="Google Shape;10778;p22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79" name="Google Shape;10779;p22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0" name="Google Shape;10780;p22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1" name="Google Shape;10781;p22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2" name="Google Shape;10782;p22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3" name="Google Shape;10783;p22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4" name="Google Shape;10784;p22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5" name="Google Shape;10785;p22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6" name="Google Shape;10786;p22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7" name="Google Shape;10787;p22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8" name="Google Shape;10788;p22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89" name="Google Shape;10789;p22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0" name="Google Shape;10790;p22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1" name="Google Shape;10791;p22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2" name="Google Shape;10792;p22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3" name="Google Shape;10793;p22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4" name="Google Shape;10794;p22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5" name="Google Shape;10795;p22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6" name="Google Shape;10796;p22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7" name="Google Shape;10797;p22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8" name="Google Shape;10798;p22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99" name="Google Shape;10799;p22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0" name="Google Shape;10800;p22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1" name="Google Shape;10801;p22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2" name="Google Shape;10802;p22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3" name="Google Shape;10803;p22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4" name="Google Shape;10804;p22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5" name="Google Shape;10805;p22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6" name="Google Shape;10806;p22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7" name="Google Shape;10807;p22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8" name="Google Shape;10808;p22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09" name="Google Shape;10809;p22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0" name="Google Shape;10810;p22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1" name="Google Shape;10811;p22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2" name="Google Shape;10812;p22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3" name="Google Shape;10813;p22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4" name="Google Shape;10814;p22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5" name="Google Shape;10815;p22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6" name="Google Shape;10816;p22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17" name="Google Shape;10817;p22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10818" name="Google Shape;10818;p22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19" name="Google Shape;10819;p22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0" name="Google Shape;10820;p22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1" name="Google Shape;10821;p22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2" name="Google Shape;10822;p22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3" name="Google Shape;10823;p22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4" name="Google Shape;10824;p22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5" name="Google Shape;10825;p22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6" name="Google Shape;10826;p22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7" name="Google Shape;10827;p22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8" name="Google Shape;10828;p22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29" name="Google Shape;10829;p22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0" name="Google Shape;10830;p22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1" name="Google Shape;10831;p22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2" name="Google Shape;10832;p22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3" name="Google Shape;10833;p22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4" name="Google Shape;10834;p22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5" name="Google Shape;10835;p22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6" name="Google Shape;10836;p22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7" name="Google Shape;10837;p22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8" name="Google Shape;10838;p22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39" name="Google Shape;10839;p22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0" name="Google Shape;10840;p22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1" name="Google Shape;10841;p22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2" name="Google Shape;10842;p22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3" name="Google Shape;10843;p22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4" name="Google Shape;10844;p22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5" name="Google Shape;10845;p22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6" name="Google Shape;10846;p22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7" name="Google Shape;10847;p22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8" name="Google Shape;10848;p22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49" name="Google Shape;10849;p22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0" name="Google Shape;10850;p22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1" name="Google Shape;10851;p22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2" name="Google Shape;10852;p22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3" name="Google Shape;10853;p22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4" name="Google Shape;10854;p22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5" name="Google Shape;10855;p22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6" name="Google Shape;10856;p22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7" name="Google Shape;10857;p22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8" name="Google Shape;10858;p22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59" name="Google Shape;10859;p22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0" name="Google Shape;10860;p22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1" name="Google Shape;10861;p22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2" name="Google Shape;10862;p22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3" name="Google Shape;10863;p22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4" name="Google Shape;10864;p22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5" name="Google Shape;10865;p22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6" name="Google Shape;10866;p22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7" name="Google Shape;10867;p22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8" name="Google Shape;10868;p22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69" name="Google Shape;10869;p22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0" name="Google Shape;10870;p22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1" name="Google Shape;10871;p22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2" name="Google Shape;10872;p22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3" name="Google Shape;10873;p22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4" name="Google Shape;10874;p22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5" name="Google Shape;10875;p22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6" name="Google Shape;10876;p22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7" name="Google Shape;10877;p22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8" name="Google Shape;10878;p22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79" name="Google Shape;10879;p22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0" name="Google Shape;10880;p22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1" name="Google Shape;10881;p22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2" name="Google Shape;10882;p22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3" name="Google Shape;10883;p22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4" name="Google Shape;10884;p22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5" name="Google Shape;10885;p22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6" name="Google Shape;10886;p22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7" name="Google Shape;10887;p22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8" name="Google Shape;10888;p22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89" name="Google Shape;10889;p22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0" name="Google Shape;10890;p22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1" name="Google Shape;10891;p22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2" name="Google Shape;10892;p22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93" name="Google Shape;10893;p22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10894" name="Google Shape;10894;p22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5" name="Google Shape;10895;p22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6" name="Google Shape;10896;p22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7" name="Google Shape;10897;p22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8" name="Google Shape;10898;p22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99" name="Google Shape;10899;p22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0" name="Google Shape;10900;p22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1" name="Google Shape;10901;p22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2" name="Google Shape;10902;p22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3" name="Google Shape;10903;p22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4" name="Google Shape;10904;p22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5" name="Google Shape;10905;p22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6" name="Google Shape;10906;p22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7" name="Google Shape;10907;p22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8" name="Google Shape;10908;p22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09" name="Google Shape;10909;p22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0" name="Google Shape;10910;p22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1" name="Google Shape;10911;p22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2" name="Google Shape;10912;p22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3" name="Google Shape;10913;p22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4" name="Google Shape;10914;p22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5" name="Google Shape;10915;p22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6" name="Google Shape;10916;p22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7" name="Google Shape;10917;p22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8" name="Google Shape;10918;p22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19" name="Google Shape;10919;p22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0" name="Google Shape;10920;p22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1" name="Google Shape;10921;p22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2" name="Google Shape;10922;p22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3" name="Google Shape;10923;p22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4" name="Google Shape;10924;p22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5" name="Google Shape;10925;p22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6" name="Google Shape;10926;p22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7" name="Google Shape;10927;p22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8" name="Google Shape;10928;p22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29" name="Google Shape;10929;p22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0" name="Google Shape;10930;p22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1" name="Google Shape;10931;p22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2" name="Google Shape;10932;p22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3" name="Google Shape;10933;p22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4" name="Google Shape;10934;p22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5" name="Google Shape;10935;p22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6" name="Google Shape;10936;p22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7" name="Google Shape;10937;p22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8" name="Google Shape;10938;p22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39" name="Google Shape;10939;p22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0" name="Google Shape;10940;p22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1" name="Google Shape;10941;p22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2" name="Google Shape;10942;p22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3" name="Google Shape;10943;p22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4" name="Google Shape;10944;p22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5" name="Google Shape;10945;p22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6" name="Google Shape;10946;p22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7" name="Google Shape;10947;p22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8" name="Google Shape;10948;p22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49" name="Google Shape;10949;p22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0" name="Google Shape;10950;p22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1" name="Google Shape;10951;p22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2" name="Google Shape;10952;p22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3" name="Google Shape;10953;p22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4" name="Google Shape;10954;p22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5" name="Google Shape;10955;p22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6" name="Google Shape;10956;p22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7" name="Google Shape;10957;p22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8" name="Google Shape;10958;p22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59" name="Google Shape;10959;p22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0" name="Google Shape;10960;p22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1" name="Google Shape;10961;p22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2" name="Google Shape;10962;p22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3" name="Google Shape;10963;p22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4" name="Google Shape;10964;p22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5" name="Google Shape;10965;p22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6" name="Google Shape;10966;p22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7" name="Google Shape;10967;p22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8" name="Google Shape;10968;p22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69" name="Google Shape;10969;p22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0" name="Google Shape;10970;p22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1" name="Google Shape;10971;p22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2" name="Google Shape;10972;p22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3" name="Google Shape;10973;p22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4" name="Google Shape;10974;p22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5" name="Google Shape;10975;p22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6" name="Google Shape;10976;p22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7" name="Google Shape;10977;p22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8" name="Google Shape;10978;p22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79" name="Google Shape;10979;p22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0" name="Google Shape;10980;p22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1" name="Google Shape;10981;p22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2" name="Google Shape;10982;p22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3" name="Google Shape;10983;p22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4" name="Google Shape;10984;p22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5" name="Google Shape;10985;p22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6" name="Google Shape;10986;p22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7" name="Google Shape;10987;p22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8" name="Google Shape;10988;p22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89" name="Google Shape;10989;p22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0" name="Google Shape;10990;p22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1" name="Google Shape;10991;p22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2" name="Google Shape;10992;p22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3" name="Google Shape;10993;p22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4" name="Google Shape;10994;p22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5" name="Google Shape;10995;p22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6" name="Google Shape;10996;p22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7" name="Google Shape;10997;p22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8" name="Google Shape;10998;p22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99" name="Google Shape;10999;p22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0" name="Google Shape;11000;p22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1" name="Google Shape;11001;p22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2" name="Google Shape;11002;p22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3" name="Google Shape;11003;p22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4" name="Google Shape;11004;p22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5" name="Google Shape;11005;p22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6" name="Google Shape;11006;p22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7" name="Google Shape;11007;p22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8" name="Google Shape;11008;p22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09" name="Google Shape;11009;p22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0" name="Google Shape;11010;p22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1" name="Google Shape;11011;p22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2" name="Google Shape;11012;p22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3" name="Google Shape;11013;p22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4" name="Google Shape;11014;p22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5" name="Google Shape;11015;p22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6" name="Google Shape;11016;p22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7" name="Google Shape;11017;p22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8" name="Google Shape;11018;p22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19" name="Google Shape;11019;p22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0" name="Google Shape;11020;p22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1" name="Google Shape;11021;p22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2" name="Google Shape;11022;p22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3" name="Google Shape;11023;p22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4" name="Google Shape;11024;p22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5" name="Google Shape;11025;p22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6" name="Google Shape;11026;p22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7" name="Google Shape;11027;p22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8" name="Google Shape;11028;p22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29" name="Google Shape;11029;p22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0" name="Google Shape;11030;p22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1" name="Google Shape;11031;p22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2" name="Google Shape;11032;p22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3" name="Google Shape;11033;p22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4" name="Google Shape;11034;p22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5" name="Google Shape;11035;p22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6" name="Google Shape;11036;p22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7" name="Google Shape;11037;p22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8" name="Google Shape;11038;p22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39" name="Google Shape;11039;p22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0" name="Google Shape;11040;p22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1" name="Google Shape;11041;p22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2" name="Google Shape;11042;p22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3" name="Google Shape;11043;p22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4" name="Google Shape;11044;p22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5" name="Google Shape;11045;p22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6" name="Google Shape;11046;p22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7" name="Google Shape;11047;p22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8" name="Google Shape;11048;p22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49" name="Google Shape;11049;p22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0" name="Google Shape;11050;p22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1" name="Google Shape;11051;p22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2" name="Google Shape;11052;p22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3" name="Google Shape;11053;p22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4" name="Google Shape;11054;p22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5" name="Google Shape;11055;p22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6" name="Google Shape;11056;p22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57" name="Google Shape;11057;p22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58" name="Google Shape;11058;p22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11059" name="Google Shape;11059;p22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0" name="Google Shape;11060;p22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1" name="Google Shape;11061;p22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2" name="Google Shape;11062;p22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3" name="Google Shape;11063;p22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4" name="Google Shape;11064;p22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5" name="Google Shape;11065;p22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6" name="Google Shape;11066;p22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7" name="Google Shape;11067;p22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8" name="Google Shape;11068;p22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69" name="Google Shape;11069;p22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0" name="Google Shape;11070;p22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1" name="Google Shape;11071;p22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2" name="Google Shape;11072;p22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3" name="Google Shape;11073;p22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4" name="Google Shape;11074;p22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5" name="Google Shape;11075;p22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6" name="Google Shape;11076;p22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7" name="Google Shape;11077;p22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8" name="Google Shape;11078;p22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79" name="Google Shape;11079;p22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0" name="Google Shape;11080;p22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1" name="Google Shape;11081;p22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2" name="Google Shape;11082;p22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3" name="Google Shape;11083;p22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4" name="Google Shape;11084;p22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5" name="Google Shape;11085;p22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6" name="Google Shape;11086;p22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7" name="Google Shape;11087;p22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8" name="Google Shape;11088;p22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89" name="Google Shape;11089;p22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0" name="Google Shape;11090;p22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1" name="Google Shape;11091;p22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2" name="Google Shape;11092;p22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3" name="Google Shape;11093;p22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4" name="Google Shape;11094;p22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5" name="Google Shape;11095;p22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6" name="Google Shape;11096;p22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7" name="Google Shape;11097;p22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8" name="Google Shape;11098;p22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99" name="Google Shape;11099;p22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0" name="Google Shape;11100;p22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1" name="Google Shape;11101;p22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2" name="Google Shape;11102;p22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3" name="Google Shape;11103;p22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4" name="Google Shape;11104;p22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5" name="Google Shape;11105;p22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6" name="Google Shape;11106;p22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7" name="Google Shape;11107;p22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8" name="Google Shape;11108;p22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09" name="Google Shape;11109;p22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0" name="Google Shape;11110;p22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1" name="Google Shape;11111;p22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2" name="Google Shape;11112;p22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3" name="Google Shape;11113;p22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4" name="Google Shape;11114;p22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5" name="Google Shape;11115;p22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6" name="Google Shape;11116;p22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7" name="Google Shape;11117;p22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8" name="Google Shape;11118;p22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19" name="Google Shape;11119;p22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0" name="Google Shape;11120;p22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1" name="Google Shape;11121;p22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2" name="Google Shape;11122;p22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3" name="Google Shape;11123;p22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4" name="Google Shape;11124;p22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5" name="Google Shape;11125;p22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6" name="Google Shape;11126;p22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7" name="Google Shape;11127;p22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8" name="Google Shape;11128;p22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29" name="Google Shape;11129;p22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0" name="Google Shape;11130;p22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1" name="Google Shape;11131;p22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2" name="Google Shape;11132;p22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3" name="Google Shape;11133;p22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4" name="Google Shape;11134;p22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5" name="Google Shape;11135;p22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6" name="Google Shape;11136;p22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7" name="Google Shape;11137;p22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8" name="Google Shape;11138;p22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39" name="Google Shape;11139;p22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0" name="Google Shape;11140;p22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1" name="Google Shape;11141;p22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2" name="Google Shape;11142;p22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3" name="Google Shape;11143;p22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4" name="Google Shape;11144;p22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5" name="Google Shape;11145;p22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6" name="Google Shape;11146;p22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7" name="Google Shape;11147;p22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8" name="Google Shape;11148;p22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49" name="Google Shape;11149;p22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0" name="Google Shape;11150;p22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1" name="Google Shape;11151;p22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2" name="Google Shape;11152;p22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3" name="Google Shape;11153;p22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4" name="Google Shape;11154;p22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5" name="Google Shape;11155;p22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6" name="Google Shape;11156;p22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7" name="Google Shape;11157;p22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8" name="Google Shape;11158;p22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59" name="Google Shape;11159;p22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0" name="Google Shape;11160;p22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1" name="Google Shape;11161;p22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2" name="Google Shape;11162;p22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3" name="Google Shape;11163;p22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4" name="Google Shape;11164;p22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5" name="Google Shape;11165;p22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6" name="Google Shape;11166;p22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7" name="Google Shape;11167;p22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8" name="Google Shape;11168;p22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69" name="Google Shape;11169;p22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0" name="Google Shape;11170;p22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1" name="Google Shape;11171;p22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2" name="Google Shape;11172;p22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3" name="Google Shape;11173;p22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4" name="Google Shape;11174;p22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5" name="Google Shape;11175;p22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6" name="Google Shape;11176;p22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7" name="Google Shape;11177;p22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8" name="Google Shape;11178;p22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79" name="Google Shape;11179;p22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0" name="Google Shape;11180;p22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1" name="Google Shape;11181;p22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2" name="Google Shape;11182;p22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3" name="Google Shape;11183;p22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4" name="Google Shape;11184;p22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5" name="Google Shape;11185;p22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6" name="Google Shape;11186;p22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7" name="Google Shape;11187;p22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8" name="Google Shape;11188;p22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89" name="Google Shape;11189;p22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0" name="Google Shape;11190;p22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1" name="Google Shape;11191;p22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2" name="Google Shape;11192;p22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3" name="Google Shape;11193;p22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4" name="Google Shape;11194;p22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5" name="Google Shape;11195;p22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6" name="Google Shape;11196;p22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7" name="Google Shape;11197;p22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8" name="Google Shape;11198;p22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99" name="Google Shape;11199;p22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0" name="Google Shape;11200;p22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1" name="Google Shape;11201;p22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2" name="Google Shape;11202;p22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3" name="Google Shape;11203;p22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4" name="Google Shape;11204;p22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5" name="Google Shape;11205;p22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6" name="Google Shape;11206;p22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7" name="Google Shape;11207;p22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8" name="Google Shape;11208;p22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09" name="Google Shape;11209;p22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0" name="Google Shape;11210;p22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1" name="Google Shape;11211;p22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2" name="Google Shape;11212;p22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3" name="Google Shape;11213;p22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4" name="Google Shape;11214;p22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5" name="Google Shape;11215;p22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6" name="Google Shape;11216;p22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7" name="Google Shape;11217;p22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8" name="Google Shape;11218;p22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19" name="Google Shape;11219;p22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0" name="Google Shape;11220;p22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1" name="Google Shape;11221;p22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2" name="Google Shape;11222;p22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23" name="Google Shape;11223;p22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11224" name="Google Shape;11224;p22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5" name="Google Shape;11225;p22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6" name="Google Shape;11226;p22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7" name="Google Shape;11227;p22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8" name="Google Shape;11228;p22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29" name="Google Shape;11229;p22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0" name="Google Shape;11230;p22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1" name="Google Shape;11231;p22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2" name="Google Shape;11232;p22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3" name="Google Shape;11233;p22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4" name="Google Shape;11234;p22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5" name="Google Shape;11235;p22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6" name="Google Shape;11236;p22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7" name="Google Shape;11237;p22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8" name="Google Shape;11238;p22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39" name="Google Shape;11239;p22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0" name="Google Shape;11240;p22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1" name="Google Shape;11241;p22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2" name="Google Shape;11242;p22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3" name="Google Shape;11243;p22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4" name="Google Shape;11244;p22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5" name="Google Shape;11245;p22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6" name="Google Shape;11246;p22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7" name="Google Shape;11247;p22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8" name="Google Shape;11248;p22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49" name="Google Shape;11249;p22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0" name="Google Shape;11250;p22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1" name="Google Shape;11251;p22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2" name="Google Shape;11252;p22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3" name="Google Shape;11253;p22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4" name="Google Shape;11254;p22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5" name="Google Shape;11255;p22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6" name="Google Shape;11256;p22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7" name="Google Shape;11257;p22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8" name="Google Shape;11258;p22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59" name="Google Shape;11259;p22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0" name="Google Shape;11260;p22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1" name="Google Shape;11261;p22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2" name="Google Shape;11262;p22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3" name="Google Shape;11263;p22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4" name="Google Shape;11264;p22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5" name="Google Shape;11265;p22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6" name="Google Shape;11266;p22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7" name="Google Shape;11267;p22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8" name="Google Shape;11268;p22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69" name="Google Shape;11269;p22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0" name="Google Shape;11270;p22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1" name="Google Shape;11271;p22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2" name="Google Shape;11272;p22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3" name="Google Shape;11273;p22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4" name="Google Shape;11274;p22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5" name="Google Shape;11275;p22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6" name="Google Shape;11276;p22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7" name="Google Shape;11277;p22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8" name="Google Shape;11278;p22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79" name="Google Shape;11279;p22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0" name="Google Shape;11280;p22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1" name="Google Shape;11281;p22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2" name="Google Shape;11282;p22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3" name="Google Shape;11283;p22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4" name="Google Shape;11284;p22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5" name="Google Shape;11285;p22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6" name="Google Shape;11286;p22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7" name="Google Shape;11287;p22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8" name="Google Shape;11288;p22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89" name="Google Shape;11289;p22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0" name="Google Shape;11290;p22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1" name="Google Shape;11291;p22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2" name="Google Shape;11292;p22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3" name="Google Shape;11293;p22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4" name="Google Shape;11294;p22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5" name="Google Shape;11295;p22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6" name="Google Shape;11296;p22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7" name="Google Shape;11297;p22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8" name="Google Shape;11298;p22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99" name="Google Shape;11299;p22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0" name="Google Shape;11300;p22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1" name="Google Shape;11301;p22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2" name="Google Shape;11302;p22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3" name="Google Shape;11303;p22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4" name="Google Shape;11304;p22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5" name="Google Shape;11305;p22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6" name="Google Shape;11306;p22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7" name="Google Shape;11307;p22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8" name="Google Shape;11308;p22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09" name="Google Shape;11309;p22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0" name="Google Shape;11310;p22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1" name="Google Shape;11311;p22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2" name="Google Shape;11312;p22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3" name="Google Shape;11313;p22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4" name="Google Shape;11314;p22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5" name="Google Shape;11315;p22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6" name="Google Shape;11316;p22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7" name="Google Shape;11317;p22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8" name="Google Shape;11318;p22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19" name="Google Shape;11319;p22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0" name="Google Shape;11320;p22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1" name="Google Shape;11321;p22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2" name="Google Shape;11322;p22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3" name="Google Shape;11323;p22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4" name="Google Shape;11324;p22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5" name="Google Shape;11325;p22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6" name="Google Shape;11326;p22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7" name="Google Shape;11327;p22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8" name="Google Shape;11328;p22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29" name="Google Shape;11329;p22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0" name="Google Shape;11330;p22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1" name="Google Shape;11331;p22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2" name="Google Shape;11332;p22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3" name="Google Shape;11333;p22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4" name="Google Shape;11334;p22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5" name="Google Shape;11335;p22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6" name="Google Shape;11336;p22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7" name="Google Shape;11337;p22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8" name="Google Shape;11338;p22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39" name="Google Shape;11339;p22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0" name="Google Shape;11340;p22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1" name="Google Shape;11341;p22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2" name="Google Shape;11342;p22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3" name="Google Shape;11343;p22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4" name="Google Shape;11344;p22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5" name="Google Shape;11345;p22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6" name="Google Shape;11346;p22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7" name="Google Shape;11347;p22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8" name="Google Shape;11348;p22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49" name="Google Shape;11349;p22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0" name="Google Shape;11350;p22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1" name="Google Shape;11351;p22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2" name="Google Shape;11352;p22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3" name="Google Shape;11353;p22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4" name="Google Shape;11354;p22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5" name="Google Shape;11355;p22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6" name="Google Shape;11356;p22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7" name="Google Shape;11357;p22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8" name="Google Shape;11358;p22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59" name="Google Shape;11359;p22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0" name="Google Shape;11360;p22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1" name="Google Shape;11361;p22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2" name="Google Shape;11362;p22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3" name="Google Shape;11363;p22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4" name="Google Shape;11364;p22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5" name="Google Shape;11365;p22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6" name="Google Shape;11366;p22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7" name="Google Shape;11367;p22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8" name="Google Shape;11368;p22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69" name="Google Shape;11369;p22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0" name="Google Shape;11370;p22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1" name="Google Shape;11371;p22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2" name="Google Shape;11372;p22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3" name="Google Shape;11373;p22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4" name="Google Shape;11374;p22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5" name="Google Shape;11375;p22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6" name="Google Shape;11376;p22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7" name="Google Shape;11377;p22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8" name="Google Shape;11378;p22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79" name="Google Shape;11379;p22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0" name="Google Shape;11380;p22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1" name="Google Shape;11381;p22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2" name="Google Shape;11382;p22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3" name="Google Shape;11383;p22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4" name="Google Shape;11384;p22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5" name="Google Shape;11385;p22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6" name="Google Shape;11386;p22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7" name="Google Shape;11387;p22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8" name="Google Shape;11388;p22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89" name="Google Shape;11389;p22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0" name="Google Shape;11390;p22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1" name="Google Shape;11391;p22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2" name="Google Shape;11392;p22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3" name="Google Shape;11393;p22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4" name="Google Shape;11394;p22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5" name="Google Shape;11395;p22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6" name="Google Shape;11396;p22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7" name="Google Shape;11397;p22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8" name="Google Shape;11398;p22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99" name="Google Shape;11399;p22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0" name="Google Shape;11400;p22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1" name="Google Shape;11401;p22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2" name="Google Shape;11402;p22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3" name="Google Shape;11403;p22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4" name="Google Shape;11404;p22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5" name="Google Shape;11405;p22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6" name="Google Shape;11406;p22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7" name="Google Shape;11407;p22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8" name="Google Shape;11408;p22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09" name="Google Shape;11409;p22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0" name="Google Shape;11410;p22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1" name="Google Shape;11411;p22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2" name="Google Shape;11412;p22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3" name="Google Shape;11413;p22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4" name="Google Shape;11414;p22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5" name="Google Shape;11415;p22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6" name="Google Shape;11416;p22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7" name="Google Shape;11417;p22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8" name="Google Shape;11418;p22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19" name="Google Shape;11419;p22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0" name="Google Shape;11420;p22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1" name="Google Shape;11421;p22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2" name="Google Shape;11422;p22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3" name="Google Shape;11423;p22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4" name="Google Shape;11424;p22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5" name="Google Shape;11425;p22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6" name="Google Shape;11426;p22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7" name="Google Shape;11427;p22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8" name="Google Shape;11428;p22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29" name="Google Shape;11429;p22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0" name="Google Shape;11430;p22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31" name="Google Shape;11431;p22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11432" name="Google Shape;11432;p22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3" name="Google Shape;11433;p22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4" name="Google Shape;11434;p22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5" name="Google Shape;11435;p22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6" name="Google Shape;11436;p22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7" name="Google Shape;11437;p22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8" name="Google Shape;11438;p22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39" name="Google Shape;11439;p22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0" name="Google Shape;11440;p22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1" name="Google Shape;11441;p22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2" name="Google Shape;11442;p22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3" name="Google Shape;11443;p22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4" name="Google Shape;11444;p22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5" name="Google Shape;11445;p22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6" name="Google Shape;11446;p22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7" name="Google Shape;11447;p22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8" name="Google Shape;11448;p22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49" name="Google Shape;11449;p22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0" name="Google Shape;11450;p22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1" name="Google Shape;11451;p22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2" name="Google Shape;11452;p22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3" name="Google Shape;11453;p22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4" name="Google Shape;11454;p22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5" name="Google Shape;11455;p22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6" name="Google Shape;11456;p22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7" name="Google Shape;11457;p22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8" name="Google Shape;11458;p22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59" name="Google Shape;11459;p22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0" name="Google Shape;11460;p22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1" name="Google Shape;11461;p22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2" name="Google Shape;11462;p22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3" name="Google Shape;11463;p22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4" name="Google Shape;11464;p22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5" name="Google Shape;11465;p22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6" name="Google Shape;11466;p22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7" name="Google Shape;11467;p22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8" name="Google Shape;11468;p22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69" name="Google Shape;11469;p22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0" name="Google Shape;11470;p22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1" name="Google Shape;11471;p22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2" name="Google Shape;11472;p22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3" name="Google Shape;11473;p22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4" name="Google Shape;11474;p22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5" name="Google Shape;11475;p22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6" name="Google Shape;11476;p22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7" name="Google Shape;11477;p22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8" name="Google Shape;11478;p22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79" name="Google Shape;11479;p22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0" name="Google Shape;11480;p22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1" name="Google Shape;11481;p22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2" name="Google Shape;11482;p22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3" name="Google Shape;11483;p22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4" name="Google Shape;11484;p22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5" name="Google Shape;11485;p22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6" name="Google Shape;11486;p22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7" name="Google Shape;11487;p22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8" name="Google Shape;11488;p22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89" name="Google Shape;11489;p22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0" name="Google Shape;11490;p22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1" name="Google Shape;11491;p22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2" name="Google Shape;11492;p22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3" name="Google Shape;11493;p22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4" name="Google Shape;11494;p22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5" name="Google Shape;11495;p22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6" name="Google Shape;11496;p22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7" name="Google Shape;11497;p22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8" name="Google Shape;11498;p22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99" name="Google Shape;11499;p22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0" name="Google Shape;11500;p22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1" name="Google Shape;11501;p22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2" name="Google Shape;11502;p22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3" name="Google Shape;11503;p22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4" name="Google Shape;11504;p22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5" name="Google Shape;11505;p22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6" name="Google Shape;11506;p22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7" name="Google Shape;11507;p22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8" name="Google Shape;11508;p22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09" name="Google Shape;11509;p22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0" name="Google Shape;11510;p22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1" name="Google Shape;11511;p22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2" name="Google Shape;11512;p22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3" name="Google Shape;11513;p22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4" name="Google Shape;11514;p22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5" name="Google Shape;11515;p22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6" name="Google Shape;11516;p22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7" name="Google Shape;11517;p22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8" name="Google Shape;11518;p22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19" name="Google Shape;11519;p22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0" name="Google Shape;11520;p22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1" name="Google Shape;11521;p22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2" name="Google Shape;11522;p22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3" name="Google Shape;11523;p22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4" name="Google Shape;11524;p22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5" name="Google Shape;11525;p22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6" name="Google Shape;11526;p22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7" name="Google Shape;11527;p22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8" name="Google Shape;11528;p22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29" name="Google Shape;11529;p22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0" name="Google Shape;11530;p22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1" name="Google Shape;11531;p22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2" name="Google Shape;11532;p22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3" name="Google Shape;11533;p22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4" name="Google Shape;11534;p22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5" name="Google Shape;11535;p22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6" name="Google Shape;11536;p22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7" name="Google Shape;11537;p22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8" name="Google Shape;11538;p22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9" name="Google Shape;11539;p22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0" name="Google Shape;11540;p22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1" name="Google Shape;11541;p22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2" name="Google Shape;11542;p22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3" name="Google Shape;11543;p22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4" name="Google Shape;11544;p22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5" name="Google Shape;11545;p22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6" name="Google Shape;11546;p22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7" name="Google Shape;11547;p22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8" name="Google Shape;11548;p22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49" name="Google Shape;11549;p22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0" name="Google Shape;11550;p22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1" name="Google Shape;11551;p22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2" name="Google Shape;11552;p22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3" name="Google Shape;11553;p22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4" name="Google Shape;11554;p22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5" name="Google Shape;11555;p22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6" name="Google Shape;11556;p22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7" name="Google Shape;11557;p22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8" name="Google Shape;11558;p22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59" name="Google Shape;11559;p22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0" name="Google Shape;11560;p22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1" name="Google Shape;11561;p22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2" name="Google Shape;11562;p22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3" name="Google Shape;11563;p22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4" name="Google Shape;11564;p22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5" name="Google Shape;11565;p22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6" name="Google Shape;11566;p22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7" name="Google Shape;11567;p22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8" name="Google Shape;11568;p22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69" name="Google Shape;11569;p22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0" name="Google Shape;11570;p22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1" name="Google Shape;11571;p22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2" name="Google Shape;11572;p22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3" name="Google Shape;11573;p22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4" name="Google Shape;11574;p22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5" name="Google Shape;11575;p22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6" name="Google Shape;11576;p22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7" name="Google Shape;11577;p22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8" name="Google Shape;11578;p22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79" name="Google Shape;11579;p22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0" name="Google Shape;11580;p22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1" name="Google Shape;11581;p22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2" name="Google Shape;11582;p22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3" name="Google Shape;11583;p22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4" name="Google Shape;11584;p22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5" name="Google Shape;11585;p22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6" name="Google Shape;11586;p22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7" name="Google Shape;11587;p22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8" name="Google Shape;11588;p22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89" name="Google Shape;11589;p22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0" name="Google Shape;11590;p22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1" name="Google Shape;11591;p22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2" name="Google Shape;11592;p22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3" name="Google Shape;11593;p22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4" name="Google Shape;11594;p22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5" name="Google Shape;11595;p22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6" name="Google Shape;11596;p22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7" name="Google Shape;11597;p22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8" name="Google Shape;11598;p22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99" name="Google Shape;11599;p22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0" name="Google Shape;11600;p22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1" name="Google Shape;11601;p22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2" name="Google Shape;11602;p22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3" name="Google Shape;11603;p22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4" name="Google Shape;11604;p22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5" name="Google Shape;11605;p22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6" name="Google Shape;11606;p22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7" name="Google Shape;11607;p22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8" name="Google Shape;11608;p22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09" name="Google Shape;11609;p22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0" name="Google Shape;11610;p22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1" name="Google Shape;11611;p22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2" name="Google Shape;11612;p22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3" name="Google Shape;11613;p22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4" name="Google Shape;11614;p22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5" name="Google Shape;11615;p22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6" name="Google Shape;11616;p22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7" name="Google Shape;11617;p22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8" name="Google Shape;11618;p22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19" name="Google Shape;11619;p22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0" name="Google Shape;11620;p22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1" name="Google Shape;11621;p22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2" name="Google Shape;11622;p22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3" name="Google Shape;11623;p22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4" name="Google Shape;11624;p22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5" name="Google Shape;11625;p22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6" name="Google Shape;11626;p22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7" name="Google Shape;11627;p22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8" name="Google Shape;11628;p22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29" name="Google Shape;11629;p22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0" name="Google Shape;11630;p22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1" name="Google Shape;11631;p22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2" name="Google Shape;11632;p22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3" name="Google Shape;11633;p22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4" name="Google Shape;11634;p22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5" name="Google Shape;11635;p22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6" name="Google Shape;11636;p22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7" name="Google Shape;11637;p22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38" name="Google Shape;11638;p22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39" name="Google Shape;11639;p22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11640" name="Google Shape;11640;p22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1" name="Google Shape;11641;p22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2" name="Google Shape;11642;p22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3" name="Google Shape;11643;p22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4" name="Google Shape;11644;p22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5" name="Google Shape;11645;p22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6" name="Google Shape;11646;p22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7" name="Google Shape;11647;p22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8" name="Google Shape;11648;p22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49" name="Google Shape;11649;p22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0" name="Google Shape;11650;p22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1" name="Google Shape;11651;p22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2" name="Google Shape;11652;p22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3" name="Google Shape;11653;p22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4" name="Google Shape;11654;p22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5" name="Google Shape;11655;p22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6" name="Google Shape;11656;p22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7" name="Google Shape;11657;p22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8" name="Google Shape;11658;p22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59" name="Google Shape;11659;p22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0" name="Google Shape;11660;p22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1" name="Google Shape;11661;p22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2" name="Google Shape;11662;p22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3" name="Google Shape;11663;p22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4" name="Google Shape;11664;p22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5" name="Google Shape;11665;p22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6" name="Google Shape;11666;p22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7" name="Google Shape;11667;p22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8" name="Google Shape;11668;p22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69" name="Google Shape;11669;p22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0" name="Google Shape;11670;p22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1" name="Google Shape;11671;p22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2" name="Google Shape;11672;p22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3" name="Google Shape;11673;p22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4" name="Google Shape;11674;p22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5" name="Google Shape;11675;p22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6" name="Google Shape;11676;p22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7" name="Google Shape;11677;p22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8" name="Google Shape;11678;p22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79" name="Google Shape;11679;p22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0" name="Google Shape;11680;p22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1" name="Google Shape;11681;p22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2" name="Google Shape;11682;p22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3" name="Google Shape;11683;p22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4" name="Google Shape;11684;p22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5" name="Google Shape;11685;p22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6" name="Google Shape;11686;p22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7" name="Google Shape;11687;p22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8" name="Google Shape;11688;p22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89" name="Google Shape;11689;p22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0" name="Google Shape;11690;p22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1" name="Google Shape;11691;p22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2" name="Google Shape;11692;p22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3" name="Google Shape;11693;p22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4" name="Google Shape;11694;p22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5" name="Google Shape;11695;p22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6" name="Google Shape;11696;p22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7" name="Google Shape;11697;p22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8" name="Google Shape;11698;p22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9" name="Google Shape;11699;p22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0" name="Google Shape;11700;p22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1" name="Google Shape;11701;p22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2" name="Google Shape;11702;p22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3" name="Google Shape;11703;p22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4" name="Google Shape;11704;p22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705" name="Google Shape;11705;p22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706" name="Google Shape;11706;p2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rgbClr val="37604C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07" name="Google Shape;11707;p22"/>
          <p:cNvSpPr txBox="1">
            <a:spLocks noGrp="1"/>
          </p:cNvSpPr>
          <p:nvPr>
            <p:ph type="title" idx="2"/>
          </p:nvPr>
        </p:nvSpPr>
        <p:spPr>
          <a:xfrm>
            <a:off x="1929775" y="1336400"/>
            <a:ext cx="246540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Font typeface="Alatsi"/>
              <a:buNone/>
              <a:defRPr sz="2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08" name="Google Shape;11708;p22"/>
          <p:cNvSpPr txBox="1">
            <a:spLocks noGrp="1"/>
          </p:cNvSpPr>
          <p:nvPr>
            <p:ph type="subTitle" idx="1"/>
          </p:nvPr>
        </p:nvSpPr>
        <p:spPr>
          <a:xfrm>
            <a:off x="1929775" y="1681200"/>
            <a:ext cx="24654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09" name="Google Shape;11709;p22"/>
          <p:cNvSpPr txBox="1">
            <a:spLocks noGrp="1"/>
          </p:cNvSpPr>
          <p:nvPr>
            <p:ph type="title" idx="3"/>
          </p:nvPr>
        </p:nvSpPr>
        <p:spPr>
          <a:xfrm>
            <a:off x="1929775" y="3616250"/>
            <a:ext cx="246540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Font typeface="Alatsi"/>
              <a:buNone/>
              <a:defRPr sz="2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10" name="Google Shape;11710;p22"/>
          <p:cNvSpPr txBox="1">
            <a:spLocks noGrp="1"/>
          </p:cNvSpPr>
          <p:nvPr>
            <p:ph type="subTitle" idx="4"/>
          </p:nvPr>
        </p:nvSpPr>
        <p:spPr>
          <a:xfrm>
            <a:off x="1929775" y="3959750"/>
            <a:ext cx="24654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11" name="Google Shape;11711;p22"/>
          <p:cNvSpPr txBox="1">
            <a:spLocks noGrp="1"/>
          </p:cNvSpPr>
          <p:nvPr>
            <p:ph type="title" idx="5"/>
          </p:nvPr>
        </p:nvSpPr>
        <p:spPr>
          <a:xfrm>
            <a:off x="5676425" y="1336400"/>
            <a:ext cx="246540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Font typeface="Alatsi"/>
              <a:buNone/>
              <a:defRPr sz="2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12" name="Google Shape;11712;p22"/>
          <p:cNvSpPr txBox="1">
            <a:spLocks noGrp="1"/>
          </p:cNvSpPr>
          <p:nvPr>
            <p:ph type="subTitle" idx="6"/>
          </p:nvPr>
        </p:nvSpPr>
        <p:spPr>
          <a:xfrm>
            <a:off x="5676425" y="1681200"/>
            <a:ext cx="24654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13" name="Google Shape;11713;p22"/>
          <p:cNvSpPr txBox="1">
            <a:spLocks noGrp="1"/>
          </p:cNvSpPr>
          <p:nvPr>
            <p:ph type="title" idx="7"/>
          </p:nvPr>
        </p:nvSpPr>
        <p:spPr>
          <a:xfrm>
            <a:off x="5676425" y="3616248"/>
            <a:ext cx="246540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Font typeface="Alatsi"/>
              <a:buNone/>
              <a:defRPr sz="2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14" name="Google Shape;11714;p22"/>
          <p:cNvSpPr txBox="1">
            <a:spLocks noGrp="1"/>
          </p:cNvSpPr>
          <p:nvPr>
            <p:ph type="subTitle" idx="8"/>
          </p:nvPr>
        </p:nvSpPr>
        <p:spPr>
          <a:xfrm>
            <a:off x="5676425" y="3959750"/>
            <a:ext cx="24654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15" name="Google Shape;11715;p22"/>
          <p:cNvSpPr txBox="1">
            <a:spLocks noGrp="1"/>
          </p:cNvSpPr>
          <p:nvPr>
            <p:ph type="title" idx="9"/>
          </p:nvPr>
        </p:nvSpPr>
        <p:spPr>
          <a:xfrm>
            <a:off x="1002175" y="1336400"/>
            <a:ext cx="927600" cy="90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000">
                <a:solidFill>
                  <a:srgbClr val="37604C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11716" name="Google Shape;11716;p22"/>
          <p:cNvSpPr txBox="1">
            <a:spLocks noGrp="1"/>
          </p:cNvSpPr>
          <p:nvPr>
            <p:ph type="title" idx="13"/>
          </p:nvPr>
        </p:nvSpPr>
        <p:spPr>
          <a:xfrm>
            <a:off x="1002175" y="3616250"/>
            <a:ext cx="927600" cy="90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000">
                <a:solidFill>
                  <a:srgbClr val="37604C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11717" name="Google Shape;11717;p22"/>
          <p:cNvSpPr txBox="1">
            <a:spLocks noGrp="1"/>
          </p:cNvSpPr>
          <p:nvPr>
            <p:ph type="title" idx="14"/>
          </p:nvPr>
        </p:nvSpPr>
        <p:spPr>
          <a:xfrm>
            <a:off x="4748825" y="1336400"/>
            <a:ext cx="927600" cy="90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000">
                <a:solidFill>
                  <a:srgbClr val="37604C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11718" name="Google Shape;11718;p22"/>
          <p:cNvSpPr txBox="1">
            <a:spLocks noGrp="1"/>
          </p:cNvSpPr>
          <p:nvPr>
            <p:ph type="title" idx="15"/>
          </p:nvPr>
        </p:nvSpPr>
        <p:spPr>
          <a:xfrm>
            <a:off x="4748825" y="3616250"/>
            <a:ext cx="927600" cy="90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000">
                <a:solidFill>
                  <a:srgbClr val="37604C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11719" name="Google Shape;11719;p22"/>
          <p:cNvSpPr txBox="1">
            <a:spLocks noGrp="1"/>
          </p:cNvSpPr>
          <p:nvPr>
            <p:ph type="title" idx="16"/>
          </p:nvPr>
        </p:nvSpPr>
        <p:spPr>
          <a:xfrm>
            <a:off x="1929775" y="2473405"/>
            <a:ext cx="246540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Font typeface="Alatsi"/>
              <a:buNone/>
              <a:defRPr sz="2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20" name="Google Shape;11720;p22"/>
          <p:cNvSpPr txBox="1">
            <a:spLocks noGrp="1"/>
          </p:cNvSpPr>
          <p:nvPr>
            <p:ph type="subTitle" idx="17"/>
          </p:nvPr>
        </p:nvSpPr>
        <p:spPr>
          <a:xfrm>
            <a:off x="1929775" y="2818800"/>
            <a:ext cx="24654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21" name="Google Shape;11721;p22"/>
          <p:cNvSpPr txBox="1">
            <a:spLocks noGrp="1"/>
          </p:cNvSpPr>
          <p:nvPr>
            <p:ph type="title" idx="18"/>
          </p:nvPr>
        </p:nvSpPr>
        <p:spPr>
          <a:xfrm>
            <a:off x="5676425" y="2473404"/>
            <a:ext cx="2465400" cy="34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Font typeface="Alatsi"/>
              <a:buNone/>
              <a:defRPr sz="2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1722" name="Google Shape;11722;p22"/>
          <p:cNvSpPr txBox="1">
            <a:spLocks noGrp="1"/>
          </p:cNvSpPr>
          <p:nvPr>
            <p:ph type="subTitle" idx="19"/>
          </p:nvPr>
        </p:nvSpPr>
        <p:spPr>
          <a:xfrm>
            <a:off x="5676425" y="2818800"/>
            <a:ext cx="24654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5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23" name="Google Shape;11723;p22"/>
          <p:cNvSpPr txBox="1">
            <a:spLocks noGrp="1"/>
          </p:cNvSpPr>
          <p:nvPr>
            <p:ph type="title" idx="20"/>
          </p:nvPr>
        </p:nvSpPr>
        <p:spPr>
          <a:xfrm>
            <a:off x="1002175" y="2476325"/>
            <a:ext cx="927600" cy="90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000">
                <a:solidFill>
                  <a:srgbClr val="37604C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  <p:sp>
        <p:nvSpPr>
          <p:cNvPr id="11724" name="Google Shape;11724;p22"/>
          <p:cNvSpPr txBox="1">
            <a:spLocks noGrp="1"/>
          </p:cNvSpPr>
          <p:nvPr>
            <p:ph type="title" idx="21"/>
          </p:nvPr>
        </p:nvSpPr>
        <p:spPr>
          <a:xfrm>
            <a:off x="4748825" y="2476325"/>
            <a:ext cx="927600" cy="90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4000">
                <a:solidFill>
                  <a:srgbClr val="37604C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CUSTOM_10">
    <p:spTree>
      <p:nvGrpSpPr>
        <p:cNvPr id="1" name="Shape 11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26" name="Google Shape;11726;p23"/>
          <p:cNvSpPr/>
          <p:nvPr/>
        </p:nvSpPr>
        <p:spPr>
          <a:xfrm flipH="1">
            <a:off x="239177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1727" name="Google Shape;11727;p23"/>
          <p:cNvGrpSpPr/>
          <p:nvPr/>
        </p:nvGrpSpPr>
        <p:grpSpPr>
          <a:xfrm>
            <a:off x="7197751" y="2104473"/>
            <a:ext cx="2485674" cy="3327940"/>
            <a:chOff x="1379150" y="2722825"/>
            <a:chExt cx="1910000" cy="2557200"/>
          </a:xfrm>
        </p:grpSpPr>
        <p:sp>
          <p:nvSpPr>
            <p:cNvPr id="11728" name="Google Shape;11728;p23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29" name="Google Shape;11729;p23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0" name="Google Shape;11730;p23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1" name="Google Shape;11731;p23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2" name="Google Shape;11732;p23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3" name="Google Shape;11733;p23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4" name="Google Shape;11734;p23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5" name="Google Shape;11735;p23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6" name="Google Shape;11736;p23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7" name="Google Shape;11737;p23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8" name="Google Shape;11738;p23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39" name="Google Shape;11739;p23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0" name="Google Shape;11740;p23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1" name="Google Shape;11741;p23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2" name="Google Shape;11742;p23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3" name="Google Shape;11743;p23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4" name="Google Shape;11744;p23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5" name="Google Shape;11745;p23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6" name="Google Shape;11746;p23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7" name="Google Shape;11747;p23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8" name="Google Shape;11748;p23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49" name="Google Shape;11749;p23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0" name="Google Shape;11750;p23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1" name="Google Shape;11751;p23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2" name="Google Shape;11752;p23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3" name="Google Shape;11753;p23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4" name="Google Shape;11754;p23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5" name="Google Shape;11755;p23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6" name="Google Shape;11756;p23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7" name="Google Shape;11757;p23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8" name="Google Shape;11758;p23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59" name="Google Shape;11759;p23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0" name="Google Shape;11760;p23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1" name="Google Shape;11761;p23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2" name="Google Shape;11762;p23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3" name="Google Shape;11763;p23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4" name="Google Shape;11764;p23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5" name="Google Shape;11765;p23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6" name="Google Shape;11766;p23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7" name="Google Shape;11767;p23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8" name="Google Shape;11768;p23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69" name="Google Shape;11769;p23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0" name="Google Shape;11770;p23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1" name="Google Shape;11771;p23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2" name="Google Shape;11772;p23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3" name="Google Shape;11773;p23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4" name="Google Shape;11774;p23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5" name="Google Shape;11775;p23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6" name="Google Shape;11776;p23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7" name="Google Shape;11777;p23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8" name="Google Shape;11778;p23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79" name="Google Shape;11779;p23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0" name="Google Shape;11780;p23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1" name="Google Shape;11781;p23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2" name="Google Shape;11782;p23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3" name="Google Shape;11783;p23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4" name="Google Shape;11784;p23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5" name="Google Shape;11785;p23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6" name="Google Shape;11786;p23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7" name="Google Shape;11787;p23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8" name="Google Shape;11788;p23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89" name="Google Shape;11789;p23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0" name="Google Shape;11790;p23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1" name="Google Shape;11791;p23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2" name="Google Shape;11792;p23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3" name="Google Shape;11793;p23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4" name="Google Shape;11794;p23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5" name="Google Shape;11795;p23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6" name="Google Shape;11796;p23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7" name="Google Shape;11797;p23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8" name="Google Shape;11798;p23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99" name="Google Shape;11799;p23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0" name="Google Shape;11800;p23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1" name="Google Shape;11801;p23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2" name="Google Shape;11802;p23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803" name="Google Shape;11803;p23"/>
          <p:cNvGrpSpPr/>
          <p:nvPr/>
        </p:nvGrpSpPr>
        <p:grpSpPr>
          <a:xfrm rot="-745246" flipH="1">
            <a:off x="5943426" y="2420564"/>
            <a:ext cx="2466332" cy="3635367"/>
            <a:chOff x="3303950" y="2061625"/>
            <a:chExt cx="2101750" cy="3097975"/>
          </a:xfrm>
        </p:grpSpPr>
        <p:sp>
          <p:nvSpPr>
            <p:cNvPr id="11804" name="Google Shape;11804;p23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5" name="Google Shape;11805;p23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6" name="Google Shape;11806;p23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7" name="Google Shape;11807;p23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8" name="Google Shape;11808;p23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09" name="Google Shape;11809;p23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0" name="Google Shape;11810;p23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1" name="Google Shape;11811;p23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2" name="Google Shape;11812;p23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3" name="Google Shape;11813;p23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4" name="Google Shape;11814;p23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5" name="Google Shape;11815;p23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6" name="Google Shape;11816;p23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7" name="Google Shape;11817;p23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8" name="Google Shape;11818;p23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19" name="Google Shape;11819;p23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0" name="Google Shape;11820;p23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1" name="Google Shape;11821;p23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2" name="Google Shape;11822;p23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3" name="Google Shape;11823;p23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4" name="Google Shape;11824;p23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5" name="Google Shape;11825;p23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6" name="Google Shape;11826;p23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7" name="Google Shape;11827;p23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8" name="Google Shape;11828;p23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29" name="Google Shape;11829;p23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0" name="Google Shape;11830;p23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1" name="Google Shape;11831;p23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2" name="Google Shape;11832;p23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3" name="Google Shape;11833;p23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4" name="Google Shape;11834;p23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5" name="Google Shape;11835;p23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6" name="Google Shape;11836;p23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7" name="Google Shape;11837;p23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8" name="Google Shape;11838;p23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39" name="Google Shape;11839;p23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0" name="Google Shape;11840;p23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1" name="Google Shape;11841;p23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2" name="Google Shape;11842;p23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3" name="Google Shape;11843;p23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4" name="Google Shape;11844;p23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5" name="Google Shape;11845;p23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6" name="Google Shape;11846;p23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7" name="Google Shape;11847;p23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8" name="Google Shape;11848;p23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49" name="Google Shape;11849;p23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0" name="Google Shape;11850;p23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1" name="Google Shape;11851;p23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2" name="Google Shape;11852;p23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3" name="Google Shape;11853;p23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4" name="Google Shape;11854;p23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5" name="Google Shape;11855;p23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6" name="Google Shape;11856;p23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7" name="Google Shape;11857;p23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8" name="Google Shape;11858;p23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59" name="Google Shape;11859;p23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0" name="Google Shape;11860;p23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1" name="Google Shape;11861;p23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2" name="Google Shape;11862;p23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3" name="Google Shape;11863;p23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4" name="Google Shape;11864;p23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5" name="Google Shape;11865;p23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6" name="Google Shape;11866;p23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7" name="Google Shape;11867;p23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8" name="Google Shape;11868;p23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69" name="Google Shape;11869;p23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0" name="Google Shape;11870;p23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1" name="Google Shape;11871;p23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2" name="Google Shape;11872;p23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3" name="Google Shape;11873;p23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4" name="Google Shape;11874;p23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5" name="Google Shape;11875;p23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6" name="Google Shape;11876;p23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7" name="Google Shape;11877;p23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8" name="Google Shape;11878;p23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79" name="Google Shape;11879;p23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0" name="Google Shape;11880;p23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1" name="Google Shape;11881;p23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2" name="Google Shape;11882;p23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3" name="Google Shape;11883;p23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4" name="Google Shape;11884;p23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5" name="Google Shape;11885;p23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6" name="Google Shape;11886;p23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7" name="Google Shape;11887;p23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8" name="Google Shape;11888;p23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89" name="Google Shape;11889;p23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0" name="Google Shape;11890;p23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1" name="Google Shape;11891;p23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2" name="Google Shape;11892;p23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3" name="Google Shape;11893;p23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4" name="Google Shape;11894;p23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5" name="Google Shape;11895;p23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6" name="Google Shape;11896;p23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7" name="Google Shape;11897;p23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8" name="Google Shape;11898;p23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99" name="Google Shape;11899;p23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0" name="Google Shape;11900;p23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1" name="Google Shape;11901;p23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2" name="Google Shape;11902;p23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3" name="Google Shape;11903;p23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4" name="Google Shape;11904;p23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5" name="Google Shape;11905;p23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6" name="Google Shape;11906;p23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7" name="Google Shape;11907;p23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8" name="Google Shape;11908;p23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09" name="Google Shape;11909;p23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0" name="Google Shape;11910;p23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1" name="Google Shape;11911;p23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2" name="Google Shape;11912;p23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3" name="Google Shape;11913;p23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4" name="Google Shape;11914;p23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5" name="Google Shape;11915;p23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6" name="Google Shape;11916;p23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7" name="Google Shape;11917;p23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8" name="Google Shape;11918;p23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19" name="Google Shape;11919;p23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0" name="Google Shape;11920;p23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1" name="Google Shape;11921;p23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2" name="Google Shape;11922;p23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3" name="Google Shape;11923;p23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4" name="Google Shape;11924;p23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5" name="Google Shape;11925;p23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6" name="Google Shape;11926;p23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7" name="Google Shape;11927;p23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8" name="Google Shape;11928;p23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29" name="Google Shape;11929;p23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0" name="Google Shape;11930;p23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1" name="Google Shape;11931;p23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2" name="Google Shape;11932;p23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3" name="Google Shape;11933;p23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4" name="Google Shape;11934;p23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5" name="Google Shape;11935;p23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6" name="Google Shape;11936;p23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7" name="Google Shape;11937;p23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8" name="Google Shape;11938;p23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39" name="Google Shape;11939;p23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0" name="Google Shape;11940;p23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1" name="Google Shape;11941;p23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2" name="Google Shape;11942;p23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3" name="Google Shape;11943;p23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4" name="Google Shape;11944;p23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5" name="Google Shape;11945;p23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6" name="Google Shape;11946;p23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7" name="Google Shape;11947;p23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8" name="Google Shape;11948;p23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49" name="Google Shape;11949;p23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0" name="Google Shape;11950;p23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1" name="Google Shape;11951;p23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2" name="Google Shape;11952;p23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3" name="Google Shape;11953;p23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4" name="Google Shape;11954;p23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5" name="Google Shape;11955;p23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6" name="Google Shape;11956;p23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7" name="Google Shape;11957;p23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8" name="Google Shape;11958;p23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59" name="Google Shape;11959;p23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0" name="Google Shape;11960;p23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1" name="Google Shape;11961;p23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2" name="Google Shape;11962;p23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3" name="Google Shape;11963;p23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4" name="Google Shape;11964;p23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5" name="Google Shape;11965;p23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6" name="Google Shape;11966;p23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7" name="Google Shape;11967;p23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8" name="Google Shape;11968;p23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69" name="Google Shape;11969;p23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0" name="Google Shape;11970;p23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1" name="Google Shape;11971;p23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2" name="Google Shape;11972;p23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3" name="Google Shape;11973;p23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4" name="Google Shape;11974;p23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5" name="Google Shape;11975;p23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6" name="Google Shape;11976;p23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77" name="Google Shape;11977;p23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978" name="Google Shape;11978;p23"/>
          <p:cNvGrpSpPr/>
          <p:nvPr/>
        </p:nvGrpSpPr>
        <p:grpSpPr>
          <a:xfrm rot="-2152357">
            <a:off x="6681873" y="-470187"/>
            <a:ext cx="2394520" cy="2846891"/>
            <a:chOff x="1626250" y="426300"/>
            <a:chExt cx="2040950" cy="2426525"/>
          </a:xfrm>
        </p:grpSpPr>
        <p:sp>
          <p:nvSpPr>
            <p:cNvPr id="11979" name="Google Shape;11979;p23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0" name="Google Shape;11980;p23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1" name="Google Shape;11981;p23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2" name="Google Shape;11982;p23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3" name="Google Shape;11983;p23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4" name="Google Shape;11984;p23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5" name="Google Shape;11985;p23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6" name="Google Shape;11986;p23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7" name="Google Shape;11987;p23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8" name="Google Shape;11988;p23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89" name="Google Shape;11989;p23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0" name="Google Shape;11990;p23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1" name="Google Shape;11991;p23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2" name="Google Shape;11992;p23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3" name="Google Shape;11993;p23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4" name="Google Shape;11994;p23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5" name="Google Shape;11995;p23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6" name="Google Shape;11996;p23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7" name="Google Shape;11997;p23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8" name="Google Shape;11998;p23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99" name="Google Shape;11999;p23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0" name="Google Shape;12000;p23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1" name="Google Shape;12001;p23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2" name="Google Shape;12002;p23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3" name="Google Shape;12003;p23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4" name="Google Shape;12004;p23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5" name="Google Shape;12005;p23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6" name="Google Shape;12006;p23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7" name="Google Shape;12007;p23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8" name="Google Shape;12008;p23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09" name="Google Shape;12009;p23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0" name="Google Shape;12010;p23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011" name="Google Shape;12011;p23"/>
          <p:cNvGrpSpPr/>
          <p:nvPr/>
        </p:nvGrpSpPr>
        <p:grpSpPr>
          <a:xfrm rot="6765276" flipH="1">
            <a:off x="5339086" y="360455"/>
            <a:ext cx="2253480" cy="2316833"/>
            <a:chOff x="6120725" y="2191600"/>
            <a:chExt cx="1017525" cy="1046175"/>
          </a:xfrm>
        </p:grpSpPr>
        <p:sp>
          <p:nvSpPr>
            <p:cNvPr id="12012" name="Google Shape;12012;p23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3" name="Google Shape;12013;p23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4" name="Google Shape;12014;p23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5" name="Google Shape;12015;p23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6" name="Google Shape;12016;p23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7" name="Google Shape;12017;p23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8" name="Google Shape;12018;p23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19" name="Google Shape;12019;p23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0" name="Google Shape;12020;p23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1" name="Google Shape;12021;p23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2" name="Google Shape;12022;p23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3" name="Google Shape;12023;p23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4" name="Google Shape;12024;p23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5" name="Google Shape;12025;p23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6" name="Google Shape;12026;p23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7" name="Google Shape;12027;p23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8" name="Google Shape;12028;p23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29" name="Google Shape;12029;p23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0" name="Google Shape;12030;p23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1" name="Google Shape;12031;p23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2" name="Google Shape;12032;p23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3" name="Google Shape;12033;p23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4" name="Google Shape;12034;p23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5" name="Google Shape;12035;p23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6" name="Google Shape;12036;p23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7" name="Google Shape;12037;p23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8" name="Google Shape;12038;p23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39" name="Google Shape;12039;p23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0" name="Google Shape;12040;p23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1" name="Google Shape;12041;p23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2" name="Google Shape;12042;p23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3" name="Google Shape;12043;p23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4" name="Google Shape;12044;p23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5" name="Google Shape;12045;p23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6" name="Google Shape;12046;p23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7" name="Google Shape;12047;p23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8" name="Google Shape;12048;p23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49" name="Google Shape;12049;p23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0" name="Google Shape;12050;p23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1" name="Google Shape;12051;p23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2" name="Google Shape;12052;p23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3" name="Google Shape;12053;p23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4" name="Google Shape;12054;p23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5" name="Google Shape;12055;p23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6" name="Google Shape;12056;p23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7" name="Google Shape;12057;p23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8" name="Google Shape;12058;p23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59" name="Google Shape;12059;p23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0" name="Google Shape;12060;p23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1" name="Google Shape;12061;p23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2" name="Google Shape;12062;p23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3" name="Google Shape;12063;p23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4" name="Google Shape;12064;p23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5" name="Google Shape;12065;p23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6" name="Google Shape;12066;p23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7" name="Google Shape;12067;p23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8" name="Google Shape;12068;p23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69" name="Google Shape;12069;p23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0" name="Google Shape;12070;p23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1" name="Google Shape;12071;p23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2" name="Google Shape;12072;p23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3" name="Google Shape;12073;p23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4" name="Google Shape;12074;p23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5" name="Google Shape;12075;p23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6" name="Google Shape;12076;p23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7" name="Google Shape;12077;p23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8" name="Google Shape;12078;p23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79" name="Google Shape;12079;p23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0" name="Google Shape;12080;p23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1" name="Google Shape;12081;p23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2" name="Google Shape;12082;p23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3" name="Google Shape;12083;p23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4" name="Google Shape;12084;p23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5" name="Google Shape;12085;p23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6" name="Google Shape;12086;p23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7" name="Google Shape;12087;p23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8" name="Google Shape;12088;p23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89" name="Google Shape;12089;p23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0" name="Google Shape;12090;p23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1" name="Google Shape;12091;p23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2" name="Google Shape;12092;p23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3" name="Google Shape;12093;p23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4" name="Google Shape;12094;p23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5" name="Google Shape;12095;p23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6" name="Google Shape;12096;p23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7" name="Google Shape;12097;p23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8" name="Google Shape;12098;p23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99" name="Google Shape;12099;p23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0" name="Google Shape;12100;p23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1" name="Google Shape;12101;p23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2" name="Google Shape;12102;p23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3" name="Google Shape;12103;p23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4" name="Google Shape;12104;p23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5" name="Google Shape;12105;p23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6" name="Google Shape;12106;p23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7" name="Google Shape;12107;p23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8" name="Google Shape;12108;p23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09" name="Google Shape;12109;p23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0" name="Google Shape;12110;p23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1" name="Google Shape;12111;p23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2" name="Google Shape;12112;p23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3" name="Google Shape;12113;p23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4" name="Google Shape;12114;p23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5" name="Google Shape;12115;p23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6" name="Google Shape;12116;p23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7" name="Google Shape;12117;p23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8" name="Google Shape;12118;p23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19" name="Google Shape;12119;p23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0" name="Google Shape;12120;p23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1" name="Google Shape;12121;p23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2" name="Google Shape;12122;p23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3" name="Google Shape;12123;p23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4" name="Google Shape;12124;p23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5" name="Google Shape;12125;p23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6" name="Google Shape;12126;p23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7" name="Google Shape;12127;p23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8" name="Google Shape;12128;p23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29" name="Google Shape;12129;p23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0" name="Google Shape;12130;p23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1" name="Google Shape;12131;p23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2" name="Google Shape;12132;p23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3" name="Google Shape;12133;p23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4" name="Google Shape;12134;p23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5" name="Google Shape;12135;p23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6" name="Google Shape;12136;p23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7" name="Google Shape;12137;p23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8" name="Google Shape;12138;p23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39" name="Google Shape;12139;p23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0" name="Google Shape;12140;p23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1" name="Google Shape;12141;p23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2" name="Google Shape;12142;p23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3" name="Google Shape;12143;p23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4" name="Google Shape;12144;p23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5" name="Google Shape;12145;p23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6" name="Google Shape;12146;p23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7" name="Google Shape;12147;p23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8" name="Google Shape;12148;p23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49" name="Google Shape;12149;p23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0" name="Google Shape;12150;p23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1" name="Google Shape;12151;p23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2" name="Google Shape;12152;p23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3" name="Google Shape;12153;p23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4" name="Google Shape;12154;p23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5" name="Google Shape;12155;p23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6" name="Google Shape;12156;p23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7" name="Google Shape;12157;p23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8" name="Google Shape;12158;p23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59" name="Google Shape;12159;p23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0" name="Google Shape;12160;p23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1" name="Google Shape;12161;p23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2" name="Google Shape;12162;p23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3" name="Google Shape;12163;p23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4" name="Google Shape;12164;p23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5" name="Google Shape;12165;p23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6" name="Google Shape;12166;p23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7" name="Google Shape;12167;p23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8" name="Google Shape;12168;p23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69" name="Google Shape;12169;p23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0" name="Google Shape;12170;p23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1" name="Google Shape;12171;p23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2" name="Google Shape;12172;p23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3" name="Google Shape;12173;p23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4" name="Google Shape;12174;p23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5" name="Google Shape;12175;p23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176" name="Google Shape;12176;p23"/>
          <p:cNvGrpSpPr/>
          <p:nvPr/>
        </p:nvGrpSpPr>
        <p:grpSpPr>
          <a:xfrm flipH="1">
            <a:off x="1215650" y="376148"/>
            <a:ext cx="3886667" cy="1642781"/>
            <a:chOff x="4058261" y="376148"/>
            <a:chExt cx="3886667" cy="1642781"/>
          </a:xfrm>
        </p:grpSpPr>
        <p:sp>
          <p:nvSpPr>
            <p:cNvPr id="12177" name="Google Shape;12177;p23"/>
            <p:cNvSpPr/>
            <p:nvPr/>
          </p:nvSpPr>
          <p:spPr>
            <a:xfrm rot="4081444" flipH="1">
              <a:off x="4882416" y="749817"/>
              <a:ext cx="697633" cy="6625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8" name="Google Shape;12178;p23"/>
            <p:cNvSpPr/>
            <p:nvPr/>
          </p:nvSpPr>
          <p:spPr>
            <a:xfrm rot="4081444" flipH="1">
              <a:off x="4894645" y="713320"/>
              <a:ext cx="762534" cy="137136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79" name="Google Shape;12179;p23"/>
            <p:cNvSpPr/>
            <p:nvPr/>
          </p:nvSpPr>
          <p:spPr>
            <a:xfrm rot="4081444" flipH="1">
              <a:off x="5047211" y="777871"/>
              <a:ext cx="650604" cy="186544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0" name="Google Shape;12180;p23"/>
            <p:cNvSpPr/>
            <p:nvPr/>
          </p:nvSpPr>
          <p:spPr>
            <a:xfrm rot="4081444" flipH="1">
              <a:off x="4491965" y="1040240"/>
              <a:ext cx="76187" cy="537887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1" name="Google Shape;12181;p23"/>
            <p:cNvSpPr/>
            <p:nvPr/>
          </p:nvSpPr>
          <p:spPr>
            <a:xfrm rot="4081444" flipH="1">
              <a:off x="5210602" y="799460"/>
              <a:ext cx="680528" cy="127266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2" name="Google Shape;12182;p23"/>
            <p:cNvSpPr/>
            <p:nvPr/>
          </p:nvSpPr>
          <p:spPr>
            <a:xfrm rot="4081444" flipH="1">
              <a:off x="5327336" y="852802"/>
              <a:ext cx="667709" cy="21861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3" name="Google Shape;12183;p23"/>
            <p:cNvSpPr/>
            <p:nvPr/>
          </p:nvSpPr>
          <p:spPr>
            <a:xfrm rot="4081444" flipH="1">
              <a:off x="5015449" y="1112293"/>
              <a:ext cx="469879" cy="630884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4" name="Google Shape;12184;p23"/>
            <p:cNvSpPr/>
            <p:nvPr/>
          </p:nvSpPr>
          <p:spPr>
            <a:xfrm rot="4081444" flipH="1">
              <a:off x="4939997" y="1140885"/>
              <a:ext cx="506036" cy="59276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5" name="Google Shape;12185;p23"/>
            <p:cNvSpPr/>
            <p:nvPr/>
          </p:nvSpPr>
          <p:spPr>
            <a:xfrm rot="4081444" flipH="1">
              <a:off x="4830632" y="1086325"/>
              <a:ext cx="470273" cy="671327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6" name="Google Shape;12186;p23"/>
            <p:cNvSpPr/>
            <p:nvPr/>
          </p:nvSpPr>
          <p:spPr>
            <a:xfrm rot="4081444" flipH="1">
              <a:off x="4780537" y="1100896"/>
              <a:ext cx="457434" cy="65215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7" name="Google Shape;12187;p23"/>
            <p:cNvSpPr/>
            <p:nvPr/>
          </p:nvSpPr>
          <p:spPr>
            <a:xfrm rot="4081444" flipH="1">
              <a:off x="4710027" y="1108657"/>
              <a:ext cx="473772" cy="67352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8" name="Google Shape;12188;p23"/>
            <p:cNvSpPr/>
            <p:nvPr/>
          </p:nvSpPr>
          <p:spPr>
            <a:xfrm rot="4081444" flipH="1">
              <a:off x="4670197" y="1054086"/>
              <a:ext cx="348237" cy="69995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89" name="Google Shape;12189;p23"/>
            <p:cNvSpPr/>
            <p:nvPr/>
          </p:nvSpPr>
          <p:spPr>
            <a:xfrm rot="4081444" flipH="1">
              <a:off x="4626585" y="1078568"/>
              <a:ext cx="335791" cy="645944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0" name="Google Shape;12190;p23"/>
            <p:cNvSpPr/>
            <p:nvPr/>
          </p:nvSpPr>
          <p:spPr>
            <a:xfrm rot="4081444" flipH="1">
              <a:off x="4541187" y="1053379"/>
              <a:ext cx="273996" cy="69840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1" name="Google Shape;12191;p23"/>
            <p:cNvSpPr/>
            <p:nvPr/>
          </p:nvSpPr>
          <p:spPr>
            <a:xfrm rot="4081444" flipH="1">
              <a:off x="4563405" y="1038548"/>
              <a:ext cx="153907" cy="60394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2" name="Google Shape;12192;p23"/>
            <p:cNvSpPr/>
            <p:nvPr/>
          </p:nvSpPr>
          <p:spPr>
            <a:xfrm rot="4081444" flipH="1">
              <a:off x="4527722" y="1040199"/>
              <a:ext cx="98345" cy="55925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3" name="Google Shape;12193;p23"/>
            <p:cNvSpPr/>
            <p:nvPr/>
          </p:nvSpPr>
          <p:spPr>
            <a:xfrm rot="4081444" flipH="1">
              <a:off x="4509457" y="1083135"/>
              <a:ext cx="63368" cy="356396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4" name="Google Shape;12194;p23"/>
            <p:cNvSpPr/>
            <p:nvPr/>
          </p:nvSpPr>
          <p:spPr>
            <a:xfrm rot="4081444" flipH="1">
              <a:off x="4763979" y="718192"/>
              <a:ext cx="707346" cy="13526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5" name="Google Shape;12195;p23"/>
            <p:cNvSpPr/>
            <p:nvPr/>
          </p:nvSpPr>
          <p:spPr>
            <a:xfrm rot="4081444" flipH="1">
              <a:off x="4665769" y="700189"/>
              <a:ext cx="764874" cy="115843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6" name="Google Shape;12196;p23"/>
            <p:cNvSpPr/>
            <p:nvPr/>
          </p:nvSpPr>
          <p:spPr>
            <a:xfrm rot="4081444" flipH="1">
              <a:off x="4568760" y="686728"/>
              <a:ext cx="764461" cy="183084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7" name="Google Shape;12197;p23"/>
            <p:cNvSpPr/>
            <p:nvPr/>
          </p:nvSpPr>
          <p:spPr>
            <a:xfrm rot="4081444" flipH="1">
              <a:off x="4533015" y="716085"/>
              <a:ext cx="726377" cy="18031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8" name="Google Shape;12198;p23"/>
            <p:cNvSpPr/>
            <p:nvPr/>
          </p:nvSpPr>
          <p:spPr>
            <a:xfrm rot="4081444" flipH="1">
              <a:off x="4424570" y="680761"/>
              <a:ext cx="800224" cy="21230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99" name="Google Shape;12199;p23"/>
            <p:cNvSpPr/>
            <p:nvPr/>
          </p:nvSpPr>
          <p:spPr>
            <a:xfrm rot="4081444" flipH="1">
              <a:off x="4369519" y="706292"/>
              <a:ext cx="735323" cy="272502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0" name="Google Shape;12200;p23"/>
            <p:cNvSpPr/>
            <p:nvPr/>
          </p:nvSpPr>
          <p:spPr>
            <a:xfrm rot="4081444" flipH="1">
              <a:off x="4355466" y="756334"/>
              <a:ext cx="685738" cy="239177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1" name="Google Shape;12201;p23"/>
            <p:cNvSpPr/>
            <p:nvPr/>
          </p:nvSpPr>
          <p:spPr>
            <a:xfrm rot="4081444" flipH="1">
              <a:off x="4403825" y="837626"/>
              <a:ext cx="503696" cy="28099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2" name="Google Shape;12202;p23"/>
            <p:cNvSpPr/>
            <p:nvPr/>
          </p:nvSpPr>
          <p:spPr>
            <a:xfrm rot="4081444" flipH="1">
              <a:off x="4292620" y="818607"/>
              <a:ext cx="549939" cy="321812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3" name="Google Shape;12203;p23"/>
            <p:cNvSpPr/>
            <p:nvPr/>
          </p:nvSpPr>
          <p:spPr>
            <a:xfrm rot="4081444" flipH="1">
              <a:off x="4237224" y="919620"/>
              <a:ext cx="248752" cy="553832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4" name="Google Shape;12204;p23"/>
            <p:cNvSpPr/>
            <p:nvPr/>
          </p:nvSpPr>
          <p:spPr>
            <a:xfrm rot="4081444" flipH="1">
              <a:off x="4248652" y="910864"/>
              <a:ext cx="372341" cy="341237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5" name="Google Shape;12205;p23"/>
            <p:cNvSpPr/>
            <p:nvPr/>
          </p:nvSpPr>
          <p:spPr>
            <a:xfrm rot="4081444" flipH="1">
              <a:off x="4250539" y="833281"/>
              <a:ext cx="535960" cy="326196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6" name="Google Shape;12206;p23"/>
            <p:cNvSpPr/>
            <p:nvPr/>
          </p:nvSpPr>
          <p:spPr>
            <a:xfrm rot="4081444" flipH="1">
              <a:off x="4235629" y="863861"/>
              <a:ext cx="439582" cy="380500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7" name="Google Shape;12207;p23"/>
            <p:cNvSpPr/>
            <p:nvPr/>
          </p:nvSpPr>
          <p:spPr>
            <a:xfrm rot="4081444" flipH="1">
              <a:off x="4229967" y="898533"/>
              <a:ext cx="320239" cy="46404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8" name="Google Shape;12208;p23"/>
            <p:cNvSpPr/>
            <p:nvPr/>
          </p:nvSpPr>
          <p:spPr>
            <a:xfrm rot="4081444" flipH="1">
              <a:off x="5005136" y="673138"/>
              <a:ext cx="894656" cy="135490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9" name="Google Shape;12209;p23"/>
            <p:cNvSpPr/>
            <p:nvPr/>
          </p:nvSpPr>
          <p:spPr>
            <a:xfrm rot="-4081444">
              <a:off x="6423140" y="749817"/>
              <a:ext cx="697633" cy="6625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0" name="Google Shape;12210;p23"/>
            <p:cNvSpPr/>
            <p:nvPr/>
          </p:nvSpPr>
          <p:spPr>
            <a:xfrm rot="-4081444">
              <a:off x="6346010" y="713320"/>
              <a:ext cx="762534" cy="137136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1" name="Google Shape;12211;p23"/>
            <p:cNvSpPr/>
            <p:nvPr/>
          </p:nvSpPr>
          <p:spPr>
            <a:xfrm rot="-4081444">
              <a:off x="6305374" y="777871"/>
              <a:ext cx="650604" cy="186544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2" name="Google Shape;12212;p23"/>
            <p:cNvSpPr/>
            <p:nvPr/>
          </p:nvSpPr>
          <p:spPr>
            <a:xfrm rot="-4081444">
              <a:off x="7435038" y="1040240"/>
              <a:ext cx="76187" cy="537887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3" name="Google Shape;12213;p23"/>
            <p:cNvSpPr/>
            <p:nvPr/>
          </p:nvSpPr>
          <p:spPr>
            <a:xfrm rot="-4081444">
              <a:off x="6112058" y="799460"/>
              <a:ext cx="680528" cy="127266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4" name="Google Shape;12214;p23"/>
            <p:cNvSpPr/>
            <p:nvPr/>
          </p:nvSpPr>
          <p:spPr>
            <a:xfrm rot="-4081444">
              <a:off x="6008144" y="852802"/>
              <a:ext cx="667709" cy="21861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5" name="Google Shape;12215;p23"/>
            <p:cNvSpPr/>
            <p:nvPr/>
          </p:nvSpPr>
          <p:spPr>
            <a:xfrm rot="-4081444">
              <a:off x="6517860" y="1112293"/>
              <a:ext cx="469879" cy="630884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6" name="Google Shape;12216;p23"/>
            <p:cNvSpPr/>
            <p:nvPr/>
          </p:nvSpPr>
          <p:spPr>
            <a:xfrm rot="-4081444">
              <a:off x="6557155" y="1140885"/>
              <a:ext cx="506036" cy="59276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7" name="Google Shape;12217;p23"/>
            <p:cNvSpPr/>
            <p:nvPr/>
          </p:nvSpPr>
          <p:spPr>
            <a:xfrm rot="-4081444">
              <a:off x="6702284" y="1086325"/>
              <a:ext cx="470273" cy="671327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8" name="Google Shape;12218;p23"/>
            <p:cNvSpPr/>
            <p:nvPr/>
          </p:nvSpPr>
          <p:spPr>
            <a:xfrm rot="-4081444">
              <a:off x="6765218" y="1100896"/>
              <a:ext cx="457434" cy="65215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9" name="Google Shape;12219;p23"/>
            <p:cNvSpPr/>
            <p:nvPr/>
          </p:nvSpPr>
          <p:spPr>
            <a:xfrm rot="-4081444">
              <a:off x="6819390" y="1108657"/>
              <a:ext cx="473772" cy="67352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0" name="Google Shape;12220;p23"/>
            <p:cNvSpPr/>
            <p:nvPr/>
          </p:nvSpPr>
          <p:spPr>
            <a:xfrm rot="-4081444">
              <a:off x="6984756" y="1054086"/>
              <a:ext cx="348237" cy="69995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1" name="Google Shape;12221;p23"/>
            <p:cNvSpPr/>
            <p:nvPr/>
          </p:nvSpPr>
          <p:spPr>
            <a:xfrm rot="-4081444">
              <a:off x="7040813" y="1078568"/>
              <a:ext cx="335791" cy="645944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2" name="Google Shape;12222;p23"/>
            <p:cNvSpPr/>
            <p:nvPr/>
          </p:nvSpPr>
          <p:spPr>
            <a:xfrm rot="-4081444">
              <a:off x="7188005" y="1053379"/>
              <a:ext cx="273996" cy="69840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3" name="Google Shape;12223;p23"/>
            <p:cNvSpPr/>
            <p:nvPr/>
          </p:nvSpPr>
          <p:spPr>
            <a:xfrm rot="-4081444">
              <a:off x="7285877" y="1038548"/>
              <a:ext cx="153907" cy="60394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4" name="Google Shape;12224;p23"/>
            <p:cNvSpPr/>
            <p:nvPr/>
          </p:nvSpPr>
          <p:spPr>
            <a:xfrm rot="-4081444">
              <a:off x="7377122" y="1040199"/>
              <a:ext cx="98345" cy="55925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5" name="Google Shape;12225;p23"/>
            <p:cNvSpPr/>
            <p:nvPr/>
          </p:nvSpPr>
          <p:spPr>
            <a:xfrm rot="-4081444">
              <a:off x="7430364" y="1083135"/>
              <a:ext cx="63368" cy="356396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6" name="Google Shape;12226;p23"/>
            <p:cNvSpPr/>
            <p:nvPr/>
          </p:nvSpPr>
          <p:spPr>
            <a:xfrm rot="-4081444">
              <a:off x="6531864" y="718192"/>
              <a:ext cx="707346" cy="13526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7" name="Google Shape;12227;p23"/>
            <p:cNvSpPr/>
            <p:nvPr/>
          </p:nvSpPr>
          <p:spPr>
            <a:xfrm rot="-4081444">
              <a:off x="6572546" y="700189"/>
              <a:ext cx="764874" cy="115843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8" name="Google Shape;12228;p23"/>
            <p:cNvSpPr/>
            <p:nvPr/>
          </p:nvSpPr>
          <p:spPr>
            <a:xfrm rot="-4081444">
              <a:off x="6669968" y="686728"/>
              <a:ext cx="764461" cy="183084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9" name="Google Shape;12229;p23"/>
            <p:cNvSpPr/>
            <p:nvPr/>
          </p:nvSpPr>
          <p:spPr>
            <a:xfrm rot="-4081444">
              <a:off x="6743796" y="716085"/>
              <a:ext cx="726377" cy="18031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0" name="Google Shape;12230;p23"/>
            <p:cNvSpPr/>
            <p:nvPr/>
          </p:nvSpPr>
          <p:spPr>
            <a:xfrm rot="-4081444">
              <a:off x="6778394" y="680761"/>
              <a:ext cx="800224" cy="21230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1" name="Google Shape;12231;p23"/>
            <p:cNvSpPr/>
            <p:nvPr/>
          </p:nvSpPr>
          <p:spPr>
            <a:xfrm rot="-4081444">
              <a:off x="6898347" y="706292"/>
              <a:ext cx="735323" cy="272502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2" name="Google Shape;12232;p23"/>
            <p:cNvSpPr/>
            <p:nvPr/>
          </p:nvSpPr>
          <p:spPr>
            <a:xfrm rot="-4081444">
              <a:off x="6961984" y="756334"/>
              <a:ext cx="685738" cy="239177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3" name="Google Shape;12233;p23"/>
            <p:cNvSpPr/>
            <p:nvPr/>
          </p:nvSpPr>
          <p:spPr>
            <a:xfrm rot="-4081444">
              <a:off x="7095668" y="837626"/>
              <a:ext cx="503696" cy="28099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4" name="Google Shape;12234;p23"/>
            <p:cNvSpPr/>
            <p:nvPr/>
          </p:nvSpPr>
          <p:spPr>
            <a:xfrm rot="-4081444">
              <a:off x="7160629" y="818607"/>
              <a:ext cx="549939" cy="321812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5" name="Google Shape;12235;p23"/>
            <p:cNvSpPr/>
            <p:nvPr/>
          </p:nvSpPr>
          <p:spPr>
            <a:xfrm rot="-4081444">
              <a:off x="7517213" y="919620"/>
              <a:ext cx="248752" cy="553832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6" name="Google Shape;12236;p23"/>
            <p:cNvSpPr/>
            <p:nvPr/>
          </p:nvSpPr>
          <p:spPr>
            <a:xfrm rot="-4081444">
              <a:off x="7382196" y="910864"/>
              <a:ext cx="372341" cy="341237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7" name="Google Shape;12237;p23"/>
            <p:cNvSpPr/>
            <p:nvPr/>
          </p:nvSpPr>
          <p:spPr>
            <a:xfrm rot="-4081444">
              <a:off x="7216690" y="833281"/>
              <a:ext cx="535960" cy="326196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8" name="Google Shape;12238;p23"/>
            <p:cNvSpPr/>
            <p:nvPr/>
          </p:nvSpPr>
          <p:spPr>
            <a:xfrm rot="-4081444">
              <a:off x="7327978" y="863861"/>
              <a:ext cx="439582" cy="380500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9" name="Google Shape;12239;p23"/>
            <p:cNvSpPr/>
            <p:nvPr/>
          </p:nvSpPr>
          <p:spPr>
            <a:xfrm rot="-4081444">
              <a:off x="7452983" y="898533"/>
              <a:ext cx="320239" cy="46404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0" name="Google Shape;12240;p23"/>
            <p:cNvSpPr/>
            <p:nvPr/>
          </p:nvSpPr>
          <p:spPr>
            <a:xfrm rot="-4081444">
              <a:off x="6103396" y="673138"/>
              <a:ext cx="894656" cy="135490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41" name="Google Shape;12241;p23"/>
          <p:cNvGrpSpPr/>
          <p:nvPr/>
        </p:nvGrpSpPr>
        <p:grpSpPr>
          <a:xfrm flipH="1">
            <a:off x="2" y="-13200"/>
            <a:ext cx="9177150" cy="5169900"/>
            <a:chOff x="-18175" y="-12875"/>
            <a:chExt cx="9177150" cy="5169900"/>
          </a:xfrm>
        </p:grpSpPr>
        <p:sp>
          <p:nvSpPr>
            <p:cNvPr id="12242" name="Google Shape;12242;p23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3" name="Google Shape;12243;p23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4" name="Google Shape;12244;p23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45" name="Google Shape;12245;p23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246" name="Google Shape;12246;p23"/>
          <p:cNvSpPr txBox="1">
            <a:spLocks noGrp="1"/>
          </p:cNvSpPr>
          <p:nvPr>
            <p:ph type="title"/>
          </p:nvPr>
        </p:nvSpPr>
        <p:spPr>
          <a:xfrm flipH="1">
            <a:off x="1152797" y="2354275"/>
            <a:ext cx="4110000" cy="14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600"/>
              <a:buNone/>
              <a:defRPr sz="5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2247" name="Google Shape;12247;p23"/>
          <p:cNvSpPr txBox="1">
            <a:spLocks noGrp="1"/>
          </p:cNvSpPr>
          <p:nvPr>
            <p:ph type="title" idx="2"/>
          </p:nvPr>
        </p:nvSpPr>
        <p:spPr>
          <a:xfrm flipH="1">
            <a:off x="2513452" y="1524325"/>
            <a:ext cx="1292700" cy="83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2248" name="Google Shape;12248;p23"/>
          <p:cNvSpPr txBox="1">
            <a:spLocks noGrp="1"/>
          </p:cNvSpPr>
          <p:nvPr>
            <p:ph type="subTitle" idx="1"/>
          </p:nvPr>
        </p:nvSpPr>
        <p:spPr>
          <a:xfrm flipH="1">
            <a:off x="1152900" y="3903200"/>
            <a:ext cx="41100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2">
  <p:cSld name="CUSTOM_10_1">
    <p:spTree>
      <p:nvGrpSpPr>
        <p:cNvPr id="1" name="Shape 12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50" name="Google Shape;12250;p24"/>
          <p:cNvGrpSpPr/>
          <p:nvPr/>
        </p:nvGrpSpPr>
        <p:grpSpPr>
          <a:xfrm>
            <a:off x="-16492" y="2904988"/>
            <a:ext cx="2316859" cy="2253513"/>
            <a:chOff x="-16492" y="2904988"/>
            <a:chExt cx="2316859" cy="2253513"/>
          </a:xfrm>
        </p:grpSpPr>
        <p:sp>
          <p:nvSpPr>
            <p:cNvPr id="12251" name="Google Shape;12251;p24"/>
            <p:cNvSpPr/>
            <p:nvPr/>
          </p:nvSpPr>
          <p:spPr>
            <a:xfrm rot="5400000" flipH="1">
              <a:off x="15181" y="2873315"/>
              <a:ext cx="2253513" cy="2316859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2" name="Google Shape;12252;p24"/>
            <p:cNvSpPr/>
            <p:nvPr/>
          </p:nvSpPr>
          <p:spPr>
            <a:xfrm rot="5400000" flipH="1">
              <a:off x="159662" y="3065903"/>
              <a:ext cx="1989742" cy="1959035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3" name="Google Shape;12253;p24"/>
            <p:cNvSpPr/>
            <p:nvPr/>
          </p:nvSpPr>
          <p:spPr>
            <a:xfrm rot="5400000" flipH="1">
              <a:off x="1437943" y="3251939"/>
              <a:ext cx="140135" cy="788010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4" name="Google Shape;12254;p24"/>
            <p:cNvSpPr/>
            <p:nvPr/>
          </p:nvSpPr>
          <p:spPr>
            <a:xfrm rot="5400000" flipH="1">
              <a:off x="600738" y="3329576"/>
              <a:ext cx="282430" cy="63559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5" name="Google Shape;12255;p24"/>
            <p:cNvSpPr/>
            <p:nvPr/>
          </p:nvSpPr>
          <p:spPr>
            <a:xfrm rot="5400000" flipH="1">
              <a:off x="567906" y="3324150"/>
              <a:ext cx="305407" cy="66826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6" name="Google Shape;12256;p24"/>
            <p:cNvSpPr/>
            <p:nvPr/>
          </p:nvSpPr>
          <p:spPr>
            <a:xfrm rot="5400000" flipH="1">
              <a:off x="550411" y="3320827"/>
              <a:ext cx="297711" cy="54811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7" name="Google Shape;12257;p24"/>
            <p:cNvSpPr/>
            <p:nvPr/>
          </p:nvSpPr>
          <p:spPr>
            <a:xfrm rot="5400000" flipH="1">
              <a:off x="538868" y="3311553"/>
              <a:ext cx="273682" cy="47116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8" name="Google Shape;12258;p24"/>
            <p:cNvSpPr/>
            <p:nvPr/>
          </p:nvSpPr>
          <p:spPr>
            <a:xfrm rot="5400000" flipH="1">
              <a:off x="516999" y="3299483"/>
              <a:ext cx="264933" cy="40583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59" name="Google Shape;12259;p24"/>
            <p:cNvSpPr/>
            <p:nvPr/>
          </p:nvSpPr>
          <p:spPr>
            <a:xfrm rot="5400000" flipH="1">
              <a:off x="492389" y="3262857"/>
              <a:ext cx="261611" cy="25246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0" name="Google Shape;12260;p24"/>
            <p:cNvSpPr/>
            <p:nvPr/>
          </p:nvSpPr>
          <p:spPr>
            <a:xfrm rot="5400000" flipH="1">
              <a:off x="492916" y="3232765"/>
              <a:ext cx="221138" cy="23032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1" name="Google Shape;12261;p24"/>
            <p:cNvSpPr/>
            <p:nvPr/>
          </p:nvSpPr>
          <p:spPr>
            <a:xfrm rot="5400000" flipH="1">
              <a:off x="488543" y="3193343"/>
              <a:ext cx="196001" cy="35101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2" name="Google Shape;12262;p24"/>
            <p:cNvSpPr/>
            <p:nvPr/>
          </p:nvSpPr>
          <p:spPr>
            <a:xfrm rot="5400000" flipH="1">
              <a:off x="366547" y="3187346"/>
              <a:ext cx="168594" cy="481565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3" name="Google Shape;12263;p24"/>
            <p:cNvSpPr/>
            <p:nvPr/>
          </p:nvSpPr>
          <p:spPr>
            <a:xfrm rot="5400000" flipH="1">
              <a:off x="438215" y="3236042"/>
              <a:ext cx="234260" cy="500223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4" name="Google Shape;12264;p24"/>
            <p:cNvSpPr/>
            <p:nvPr/>
          </p:nvSpPr>
          <p:spPr>
            <a:xfrm rot="5400000" flipH="1">
              <a:off x="526856" y="3353141"/>
              <a:ext cx="177342" cy="3382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5" name="Google Shape;12265;p24"/>
            <p:cNvSpPr/>
            <p:nvPr/>
          </p:nvSpPr>
          <p:spPr>
            <a:xfrm rot="5400000" flipH="1">
              <a:off x="533445" y="3390347"/>
              <a:ext cx="147776" cy="29116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6" name="Google Shape;12266;p24"/>
            <p:cNvSpPr/>
            <p:nvPr/>
          </p:nvSpPr>
          <p:spPr>
            <a:xfrm rot="5400000" flipH="1">
              <a:off x="526304" y="3418251"/>
              <a:ext cx="120480" cy="249585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7" name="Google Shape;12267;p24"/>
            <p:cNvSpPr/>
            <p:nvPr/>
          </p:nvSpPr>
          <p:spPr>
            <a:xfrm rot="5400000" flipH="1">
              <a:off x="515895" y="3442889"/>
              <a:ext cx="100769" cy="213487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8" name="Google Shape;12268;p24"/>
            <p:cNvSpPr/>
            <p:nvPr/>
          </p:nvSpPr>
          <p:spPr>
            <a:xfrm rot="5400000" flipH="1">
              <a:off x="362148" y="3352587"/>
              <a:ext cx="72310" cy="337173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69" name="Google Shape;12269;p24"/>
            <p:cNvSpPr/>
            <p:nvPr/>
          </p:nvSpPr>
          <p:spPr>
            <a:xfrm rot="5400000" flipH="1">
              <a:off x="100042" y="3846739"/>
              <a:ext cx="397317" cy="190456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0" name="Google Shape;12270;p24"/>
            <p:cNvSpPr/>
            <p:nvPr/>
          </p:nvSpPr>
          <p:spPr>
            <a:xfrm rot="5400000" flipH="1">
              <a:off x="-2797" y="4065630"/>
              <a:ext cx="362270" cy="21925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1" name="Google Shape;12271;p24"/>
            <p:cNvSpPr/>
            <p:nvPr/>
          </p:nvSpPr>
          <p:spPr>
            <a:xfrm rot="5400000" flipH="1">
              <a:off x="13591" y="4078752"/>
              <a:ext cx="365592" cy="23032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2" name="Google Shape;12272;p24"/>
            <p:cNvSpPr/>
            <p:nvPr/>
          </p:nvSpPr>
          <p:spPr>
            <a:xfrm rot="5400000" flipH="1">
              <a:off x="-19241" y="4057934"/>
              <a:ext cx="353577" cy="21980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3" name="Google Shape;12273;p24"/>
            <p:cNvSpPr/>
            <p:nvPr/>
          </p:nvSpPr>
          <p:spPr>
            <a:xfrm rot="5400000" flipH="1">
              <a:off x="-41664" y="4032244"/>
              <a:ext cx="361218" cy="30728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4" name="Google Shape;12274;p24"/>
            <p:cNvSpPr/>
            <p:nvPr/>
          </p:nvSpPr>
          <p:spPr>
            <a:xfrm rot="5400000" flipH="1">
              <a:off x="-59712" y="4013087"/>
              <a:ext cx="355736" cy="30672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5" name="Google Shape;12275;p24"/>
            <p:cNvSpPr/>
            <p:nvPr/>
          </p:nvSpPr>
          <p:spPr>
            <a:xfrm rot="5400000" flipH="1">
              <a:off x="-75048" y="3981361"/>
              <a:ext cx="346988" cy="35101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6" name="Google Shape;12276;p24"/>
            <p:cNvSpPr/>
            <p:nvPr/>
          </p:nvSpPr>
          <p:spPr>
            <a:xfrm rot="5400000" flipH="1">
              <a:off x="-81083" y="3951241"/>
              <a:ext cx="321851" cy="35101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7" name="Google Shape;12277;p24"/>
            <p:cNvSpPr/>
            <p:nvPr/>
          </p:nvSpPr>
          <p:spPr>
            <a:xfrm rot="5400000" flipH="1">
              <a:off x="-78839" y="3921703"/>
              <a:ext cx="273626" cy="32887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8" name="Google Shape;12278;p24"/>
            <p:cNvSpPr/>
            <p:nvPr/>
          </p:nvSpPr>
          <p:spPr>
            <a:xfrm rot="5400000" flipH="1">
              <a:off x="-75572" y="3883388"/>
              <a:ext cx="236419" cy="32887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79" name="Google Shape;12279;p24"/>
            <p:cNvSpPr/>
            <p:nvPr/>
          </p:nvSpPr>
          <p:spPr>
            <a:xfrm rot="5400000" flipH="1">
              <a:off x="-74492" y="3825391"/>
              <a:ext cx="211282" cy="44901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0" name="Google Shape;12280;p24"/>
            <p:cNvSpPr/>
            <p:nvPr/>
          </p:nvSpPr>
          <p:spPr>
            <a:xfrm rot="5400000" flipH="1">
              <a:off x="-60788" y="3762466"/>
              <a:ext cx="165272" cy="46008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1" name="Google Shape;12281;p24"/>
            <p:cNvSpPr/>
            <p:nvPr/>
          </p:nvSpPr>
          <p:spPr>
            <a:xfrm rot="5400000" flipH="1">
              <a:off x="177754" y="4229795"/>
              <a:ext cx="93073" cy="10962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2" name="Google Shape;12282;p24"/>
            <p:cNvSpPr/>
            <p:nvPr/>
          </p:nvSpPr>
          <p:spPr>
            <a:xfrm rot="5400000" flipH="1">
              <a:off x="268043" y="4304764"/>
              <a:ext cx="603063" cy="73359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3" name="Google Shape;12283;p24"/>
            <p:cNvSpPr/>
            <p:nvPr/>
          </p:nvSpPr>
          <p:spPr>
            <a:xfrm rot="5400000" flipH="1">
              <a:off x="361062" y="4440469"/>
              <a:ext cx="342614" cy="42686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4" name="Google Shape;12284;p24"/>
            <p:cNvSpPr/>
            <p:nvPr/>
          </p:nvSpPr>
          <p:spPr>
            <a:xfrm rot="5400000" flipH="1">
              <a:off x="357768" y="4451404"/>
              <a:ext cx="304300" cy="32887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5" name="Google Shape;12285;p24"/>
            <p:cNvSpPr/>
            <p:nvPr/>
          </p:nvSpPr>
          <p:spPr>
            <a:xfrm rot="5400000" flipH="1">
              <a:off x="353395" y="4448137"/>
              <a:ext cx="267093" cy="32887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6" name="Google Shape;12286;p24"/>
            <p:cNvSpPr/>
            <p:nvPr/>
          </p:nvSpPr>
          <p:spPr>
            <a:xfrm rot="5400000" flipH="1">
              <a:off x="337007" y="4442656"/>
              <a:ext cx="263771" cy="33994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7" name="Google Shape;12287;p24"/>
            <p:cNvSpPr/>
            <p:nvPr/>
          </p:nvSpPr>
          <p:spPr>
            <a:xfrm rot="5400000" flipH="1">
              <a:off x="315111" y="4430613"/>
              <a:ext cx="264933" cy="32887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8" name="Google Shape;12288;p24"/>
            <p:cNvSpPr/>
            <p:nvPr/>
          </p:nvSpPr>
          <p:spPr>
            <a:xfrm rot="5400000" flipH="1">
              <a:off x="297034" y="4419124"/>
              <a:ext cx="249597" cy="3178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89" name="Google Shape;12289;p24"/>
            <p:cNvSpPr/>
            <p:nvPr/>
          </p:nvSpPr>
          <p:spPr>
            <a:xfrm rot="5400000" flipH="1">
              <a:off x="272425" y="4395565"/>
              <a:ext cx="247382" cy="21980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0" name="Google Shape;12290;p24"/>
            <p:cNvSpPr/>
            <p:nvPr/>
          </p:nvSpPr>
          <p:spPr>
            <a:xfrm rot="5400000" flipH="1">
              <a:off x="257643" y="4375356"/>
              <a:ext cx="225512" cy="14284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1" name="Google Shape;12291;p24"/>
            <p:cNvSpPr/>
            <p:nvPr/>
          </p:nvSpPr>
          <p:spPr>
            <a:xfrm rot="5400000" flipH="1">
              <a:off x="238486" y="4353984"/>
              <a:ext cx="221138" cy="1976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2" name="Google Shape;12292;p24"/>
            <p:cNvSpPr/>
            <p:nvPr/>
          </p:nvSpPr>
          <p:spPr>
            <a:xfrm rot="5400000" flipH="1">
              <a:off x="219330" y="4329401"/>
              <a:ext cx="217871" cy="1971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3" name="Google Shape;12293;p24"/>
            <p:cNvSpPr/>
            <p:nvPr/>
          </p:nvSpPr>
          <p:spPr>
            <a:xfrm rot="5400000" flipH="1">
              <a:off x="207870" y="4291640"/>
              <a:ext cx="199212" cy="15336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4" name="Google Shape;12294;p24"/>
            <p:cNvSpPr/>
            <p:nvPr/>
          </p:nvSpPr>
          <p:spPr>
            <a:xfrm rot="5400000" flipH="1">
              <a:off x="190320" y="4237989"/>
              <a:ext cx="192679" cy="28513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5" name="Google Shape;12295;p24"/>
            <p:cNvSpPr/>
            <p:nvPr/>
          </p:nvSpPr>
          <p:spPr>
            <a:xfrm rot="5400000" flipH="1">
              <a:off x="589242" y="4494647"/>
              <a:ext cx="638110" cy="111671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6" name="Google Shape;12296;p24"/>
            <p:cNvSpPr/>
            <p:nvPr/>
          </p:nvSpPr>
          <p:spPr>
            <a:xfrm rot="5400000" flipH="1">
              <a:off x="455707" y="4581076"/>
              <a:ext cx="414869" cy="87643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7" name="Google Shape;12297;p24"/>
            <p:cNvSpPr/>
            <p:nvPr/>
          </p:nvSpPr>
          <p:spPr>
            <a:xfrm rot="5400000" flipH="1">
              <a:off x="542688" y="4659365"/>
              <a:ext cx="299981" cy="7884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8" name="Google Shape;12298;p24"/>
            <p:cNvSpPr/>
            <p:nvPr/>
          </p:nvSpPr>
          <p:spPr>
            <a:xfrm rot="5400000" flipH="1">
              <a:off x="579395" y="4684003"/>
              <a:ext cx="272574" cy="74466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99" name="Google Shape;12299;p24"/>
            <p:cNvSpPr/>
            <p:nvPr/>
          </p:nvSpPr>
          <p:spPr>
            <a:xfrm rot="5400000" flipH="1">
              <a:off x="613888" y="4710801"/>
              <a:ext cx="255023" cy="68985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0" name="Google Shape;12300;p24"/>
            <p:cNvSpPr/>
            <p:nvPr/>
          </p:nvSpPr>
          <p:spPr>
            <a:xfrm rot="5400000" flipH="1">
              <a:off x="641792" y="4727743"/>
              <a:ext cx="248489" cy="61344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1" name="Google Shape;12301;p24"/>
            <p:cNvSpPr/>
            <p:nvPr/>
          </p:nvSpPr>
          <p:spPr>
            <a:xfrm rot="5400000" flipH="1">
              <a:off x="659813" y="4723951"/>
              <a:ext cx="257293" cy="6677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2" name="Google Shape;12302;p24"/>
            <p:cNvSpPr/>
            <p:nvPr/>
          </p:nvSpPr>
          <p:spPr>
            <a:xfrm rot="5400000" flipH="1">
              <a:off x="683897" y="4733751"/>
              <a:ext cx="255078" cy="64666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3" name="Google Shape;12303;p24"/>
            <p:cNvSpPr/>
            <p:nvPr/>
          </p:nvSpPr>
          <p:spPr>
            <a:xfrm rot="5400000" flipH="1">
              <a:off x="705268" y="4735412"/>
              <a:ext cx="258345" cy="66826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4" name="Google Shape;12304;p24"/>
            <p:cNvSpPr/>
            <p:nvPr/>
          </p:nvSpPr>
          <p:spPr>
            <a:xfrm rot="5400000" flipH="1">
              <a:off x="722763" y="4744160"/>
              <a:ext cx="267093" cy="66826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5" name="Google Shape;12305;p24"/>
            <p:cNvSpPr/>
            <p:nvPr/>
          </p:nvSpPr>
          <p:spPr>
            <a:xfrm rot="5400000" flipH="1">
              <a:off x="746293" y="4746928"/>
              <a:ext cx="264933" cy="70092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6" name="Google Shape;12306;p24"/>
            <p:cNvSpPr/>
            <p:nvPr/>
          </p:nvSpPr>
          <p:spPr>
            <a:xfrm rot="5400000" flipH="1">
              <a:off x="768190" y="4751275"/>
              <a:ext cx="273626" cy="72307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7" name="Google Shape;12307;p24"/>
            <p:cNvSpPr/>
            <p:nvPr/>
          </p:nvSpPr>
          <p:spPr>
            <a:xfrm rot="5400000" flipH="1">
              <a:off x="821785" y="4732671"/>
              <a:ext cx="183931" cy="43849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8" name="Google Shape;12308;p24"/>
            <p:cNvSpPr/>
            <p:nvPr/>
          </p:nvSpPr>
          <p:spPr>
            <a:xfrm rot="5400000" flipH="1">
              <a:off x="778539" y="4375329"/>
              <a:ext cx="467412" cy="35101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09" name="Google Shape;12309;p24"/>
            <p:cNvSpPr/>
            <p:nvPr/>
          </p:nvSpPr>
          <p:spPr>
            <a:xfrm rot="5400000" flipH="1">
              <a:off x="893479" y="4798891"/>
              <a:ext cx="360166" cy="94176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0" name="Google Shape;12310;p24"/>
            <p:cNvSpPr/>
            <p:nvPr/>
          </p:nvSpPr>
          <p:spPr>
            <a:xfrm rot="5400000" flipH="1">
              <a:off x="919750" y="4801079"/>
              <a:ext cx="355736" cy="9855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1" name="Google Shape;12311;p24"/>
            <p:cNvSpPr/>
            <p:nvPr/>
          </p:nvSpPr>
          <p:spPr>
            <a:xfrm rot="5400000" flipH="1">
              <a:off x="967918" y="4821896"/>
              <a:ext cx="310889" cy="88695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2" name="Google Shape;12312;p24"/>
            <p:cNvSpPr/>
            <p:nvPr/>
          </p:nvSpPr>
          <p:spPr>
            <a:xfrm rot="5400000" flipH="1">
              <a:off x="1039590" y="4865110"/>
              <a:ext cx="223297" cy="65718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3" name="Google Shape;12313;p24"/>
            <p:cNvSpPr/>
            <p:nvPr/>
          </p:nvSpPr>
          <p:spPr>
            <a:xfrm rot="5400000" flipH="1">
              <a:off x="1072948" y="4880973"/>
              <a:ext cx="206908" cy="5913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4" name="Google Shape;12314;p24"/>
            <p:cNvSpPr/>
            <p:nvPr/>
          </p:nvSpPr>
          <p:spPr>
            <a:xfrm rot="5400000" flipH="1">
              <a:off x="1105808" y="4894123"/>
              <a:ext cx="183931" cy="51489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5" name="Google Shape;12315;p24"/>
            <p:cNvSpPr/>
            <p:nvPr/>
          </p:nvSpPr>
          <p:spPr>
            <a:xfrm rot="5400000" flipH="1">
              <a:off x="1133158" y="4901763"/>
              <a:ext cx="174075" cy="46064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6" name="Google Shape;12316;p24"/>
            <p:cNvSpPr/>
            <p:nvPr/>
          </p:nvSpPr>
          <p:spPr>
            <a:xfrm rot="5400000" flipH="1">
              <a:off x="1161616" y="4917100"/>
              <a:ext cx="168594" cy="40583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7" name="Google Shape;12317;p24"/>
            <p:cNvSpPr/>
            <p:nvPr/>
          </p:nvSpPr>
          <p:spPr>
            <a:xfrm rot="5400000" flipH="1">
              <a:off x="1188966" y="4926955"/>
              <a:ext cx="162061" cy="38368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8" name="Google Shape;12318;p24"/>
            <p:cNvSpPr/>
            <p:nvPr/>
          </p:nvSpPr>
          <p:spPr>
            <a:xfrm rot="5400000" flipH="1">
              <a:off x="1211389" y="4940631"/>
              <a:ext cx="171916" cy="44901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19" name="Google Shape;12319;p24"/>
            <p:cNvSpPr/>
            <p:nvPr/>
          </p:nvSpPr>
          <p:spPr>
            <a:xfrm rot="5400000" flipH="1">
              <a:off x="1236580" y="4945005"/>
              <a:ext cx="164220" cy="46064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0" name="Google Shape;12320;p24"/>
            <p:cNvSpPr/>
            <p:nvPr/>
          </p:nvSpPr>
          <p:spPr>
            <a:xfrm rot="5400000" flipH="1">
              <a:off x="1267198" y="4954861"/>
              <a:ext cx="146724" cy="43849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1" name="Google Shape;12321;p24"/>
            <p:cNvSpPr/>
            <p:nvPr/>
          </p:nvSpPr>
          <p:spPr>
            <a:xfrm rot="5400000" flipH="1">
              <a:off x="1391978" y="4382481"/>
              <a:ext cx="704884" cy="461910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2" name="Google Shape;12322;p24"/>
            <p:cNvSpPr/>
            <p:nvPr/>
          </p:nvSpPr>
          <p:spPr>
            <a:xfrm rot="5400000" flipH="1">
              <a:off x="1306092" y="4953227"/>
              <a:ext cx="107302" cy="36153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3" name="Google Shape;12323;p24"/>
            <p:cNvSpPr/>
            <p:nvPr/>
          </p:nvSpPr>
          <p:spPr>
            <a:xfrm rot="5400000" flipH="1">
              <a:off x="1317054" y="4933516"/>
              <a:ext cx="119317" cy="41634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4" name="Google Shape;12324;p24"/>
            <p:cNvSpPr/>
            <p:nvPr/>
          </p:nvSpPr>
          <p:spPr>
            <a:xfrm rot="5400000" flipH="1">
              <a:off x="1469136" y="4751860"/>
              <a:ext cx="383088" cy="255011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5" name="Google Shape;12325;p24"/>
            <p:cNvSpPr/>
            <p:nvPr/>
          </p:nvSpPr>
          <p:spPr>
            <a:xfrm rot="5400000" flipH="1">
              <a:off x="1517832" y="4845402"/>
              <a:ext cx="252863" cy="195937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6" name="Google Shape;12326;p24"/>
            <p:cNvSpPr/>
            <p:nvPr/>
          </p:nvSpPr>
          <p:spPr>
            <a:xfrm rot="5400000" flipH="1">
              <a:off x="1461498" y="4905059"/>
              <a:ext cx="256130" cy="130274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7" name="Google Shape;12327;p24"/>
            <p:cNvSpPr/>
            <p:nvPr/>
          </p:nvSpPr>
          <p:spPr>
            <a:xfrm rot="5400000" flipH="1">
              <a:off x="1573089" y="4990408"/>
              <a:ext cx="160953" cy="113886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8" name="Google Shape;12328;p24"/>
            <p:cNvSpPr/>
            <p:nvPr/>
          </p:nvSpPr>
          <p:spPr>
            <a:xfrm rot="5400000" flipH="1">
              <a:off x="1461472" y="4933490"/>
              <a:ext cx="221138" cy="119367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29" name="Google Shape;12329;p24"/>
            <p:cNvSpPr/>
            <p:nvPr/>
          </p:nvSpPr>
          <p:spPr>
            <a:xfrm rot="5400000" flipH="1">
              <a:off x="1443395" y="4951567"/>
              <a:ext cx="209123" cy="101872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0" name="Google Shape;12330;p24"/>
            <p:cNvSpPr/>
            <p:nvPr/>
          </p:nvSpPr>
          <p:spPr>
            <a:xfrm rot="5400000" flipH="1">
              <a:off x="1428087" y="4967984"/>
              <a:ext cx="199268" cy="94176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1" name="Google Shape;12331;p24"/>
            <p:cNvSpPr/>
            <p:nvPr/>
          </p:nvSpPr>
          <p:spPr>
            <a:xfrm rot="5400000" flipH="1">
              <a:off x="1402951" y="4973465"/>
              <a:ext cx="203586" cy="94176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2" name="Google Shape;12332;p24"/>
            <p:cNvSpPr/>
            <p:nvPr/>
          </p:nvSpPr>
          <p:spPr>
            <a:xfrm rot="5400000" flipH="1">
              <a:off x="1377179" y="4975099"/>
              <a:ext cx="209123" cy="9855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3" name="Google Shape;12333;p24"/>
            <p:cNvSpPr/>
            <p:nvPr/>
          </p:nvSpPr>
          <p:spPr>
            <a:xfrm rot="5400000" flipH="1">
              <a:off x="1361372" y="4983321"/>
              <a:ext cx="194838" cy="94176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4" name="Google Shape;12334;p24"/>
            <p:cNvSpPr/>
            <p:nvPr/>
          </p:nvSpPr>
          <p:spPr>
            <a:xfrm rot="5400000" flipH="1">
              <a:off x="1310436" y="4931330"/>
              <a:ext cx="200375" cy="83214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5" name="Google Shape;12335;p24"/>
            <p:cNvSpPr/>
            <p:nvPr/>
          </p:nvSpPr>
          <p:spPr>
            <a:xfrm rot="5400000" flipH="1">
              <a:off x="2132359" y="4527508"/>
              <a:ext cx="147776" cy="11383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6" name="Google Shape;12336;p24"/>
            <p:cNvSpPr/>
            <p:nvPr/>
          </p:nvSpPr>
          <p:spPr>
            <a:xfrm rot="5400000" flipH="1">
              <a:off x="1950679" y="4077678"/>
              <a:ext cx="118210" cy="270347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7" name="Google Shape;12337;p24"/>
            <p:cNvSpPr/>
            <p:nvPr/>
          </p:nvSpPr>
          <p:spPr>
            <a:xfrm rot="5400000" flipH="1">
              <a:off x="1684706" y="4207902"/>
              <a:ext cx="104036" cy="234249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8" name="Google Shape;12338;p24"/>
            <p:cNvSpPr/>
            <p:nvPr/>
          </p:nvSpPr>
          <p:spPr>
            <a:xfrm rot="5400000" flipH="1">
              <a:off x="1229989" y="3850561"/>
              <a:ext cx="301033" cy="292272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39" name="Google Shape;12339;p24"/>
            <p:cNvSpPr/>
            <p:nvPr/>
          </p:nvSpPr>
          <p:spPr>
            <a:xfrm rot="5400000" flipH="1">
              <a:off x="1011130" y="4114327"/>
              <a:ext cx="348040" cy="70092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0" name="Google Shape;12340;p24"/>
            <p:cNvSpPr/>
            <p:nvPr/>
          </p:nvSpPr>
          <p:spPr>
            <a:xfrm rot="5400000" flipH="1">
              <a:off x="990870" y="3565469"/>
              <a:ext cx="193786" cy="76625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1" name="Google Shape;12341;p24"/>
            <p:cNvSpPr/>
            <p:nvPr/>
          </p:nvSpPr>
          <p:spPr>
            <a:xfrm rot="5400000" flipH="1">
              <a:off x="990899" y="3603755"/>
              <a:ext cx="124798" cy="38368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2" name="Google Shape;12342;p24"/>
            <p:cNvSpPr/>
            <p:nvPr/>
          </p:nvSpPr>
          <p:spPr>
            <a:xfrm rot="5400000" flipH="1">
              <a:off x="979965" y="3611423"/>
              <a:ext cx="99661" cy="32887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3" name="Google Shape;12343;p24"/>
            <p:cNvSpPr/>
            <p:nvPr/>
          </p:nvSpPr>
          <p:spPr>
            <a:xfrm rot="5400000" flipH="1">
              <a:off x="968975" y="3607077"/>
              <a:ext cx="84325" cy="32887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4" name="Google Shape;12344;p24"/>
            <p:cNvSpPr/>
            <p:nvPr/>
          </p:nvSpPr>
          <p:spPr>
            <a:xfrm rot="5400000" flipH="1">
              <a:off x="952560" y="3600460"/>
              <a:ext cx="77791" cy="30728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5" name="Google Shape;12345;p24"/>
            <p:cNvSpPr/>
            <p:nvPr/>
          </p:nvSpPr>
          <p:spPr>
            <a:xfrm rot="5400000" flipH="1">
              <a:off x="937279" y="3592820"/>
              <a:ext cx="74469" cy="27406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6" name="Google Shape;12346;p24"/>
            <p:cNvSpPr/>
            <p:nvPr/>
          </p:nvSpPr>
          <p:spPr>
            <a:xfrm rot="5400000" flipH="1">
              <a:off x="924684" y="3585705"/>
              <a:ext cx="66829" cy="25246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7" name="Google Shape;12347;p24"/>
            <p:cNvSpPr/>
            <p:nvPr/>
          </p:nvSpPr>
          <p:spPr>
            <a:xfrm rot="5400000" flipH="1">
              <a:off x="908822" y="3575323"/>
              <a:ext cx="64614" cy="26298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8" name="Google Shape;12348;p24"/>
            <p:cNvSpPr/>
            <p:nvPr/>
          </p:nvSpPr>
          <p:spPr>
            <a:xfrm rot="5400000" flipH="1">
              <a:off x="893458" y="3562174"/>
              <a:ext cx="62455" cy="28513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49" name="Google Shape;12349;p24"/>
            <p:cNvSpPr/>
            <p:nvPr/>
          </p:nvSpPr>
          <p:spPr>
            <a:xfrm rot="5400000" flipH="1">
              <a:off x="879783" y="3552872"/>
              <a:ext cx="62455" cy="27406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0" name="Google Shape;12350;p24"/>
            <p:cNvSpPr/>
            <p:nvPr/>
          </p:nvSpPr>
          <p:spPr>
            <a:xfrm rot="5400000" flipH="1">
              <a:off x="863976" y="3537009"/>
              <a:ext cx="62399" cy="28513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1" name="Google Shape;12351;p24"/>
            <p:cNvSpPr/>
            <p:nvPr/>
          </p:nvSpPr>
          <p:spPr>
            <a:xfrm rot="5400000" flipH="1">
              <a:off x="849747" y="3527154"/>
              <a:ext cx="62399" cy="28513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2" name="Google Shape;12352;p24"/>
            <p:cNvSpPr/>
            <p:nvPr/>
          </p:nvSpPr>
          <p:spPr>
            <a:xfrm rot="5400000" flipH="1">
              <a:off x="727665" y="3375558"/>
              <a:ext cx="159846" cy="37261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3" name="Google Shape;12353;p24"/>
            <p:cNvSpPr/>
            <p:nvPr/>
          </p:nvSpPr>
          <p:spPr>
            <a:xfrm rot="5400000" flipH="1">
              <a:off x="1510723" y="3480068"/>
              <a:ext cx="23033" cy="199259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4" name="Google Shape;12354;p24"/>
            <p:cNvSpPr/>
            <p:nvPr/>
          </p:nvSpPr>
          <p:spPr>
            <a:xfrm rot="5400000" flipH="1">
              <a:off x="1472965" y="3506919"/>
              <a:ext cx="14285" cy="112779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5" name="Google Shape;12355;p24"/>
            <p:cNvSpPr/>
            <p:nvPr/>
          </p:nvSpPr>
          <p:spPr>
            <a:xfrm rot="5400000" flipH="1">
              <a:off x="1945722" y="3731276"/>
              <a:ext cx="185038" cy="449841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6" name="Google Shape;12356;p24"/>
            <p:cNvSpPr/>
            <p:nvPr/>
          </p:nvSpPr>
          <p:spPr>
            <a:xfrm rot="5400000" flipH="1">
              <a:off x="2094020" y="3859861"/>
              <a:ext cx="90913" cy="214595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7" name="Google Shape;12357;p24"/>
            <p:cNvSpPr/>
            <p:nvPr/>
          </p:nvSpPr>
          <p:spPr>
            <a:xfrm rot="5400000" flipH="1">
              <a:off x="2103875" y="3844580"/>
              <a:ext cx="76684" cy="202470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8" name="Google Shape;12358;p24"/>
            <p:cNvSpPr/>
            <p:nvPr/>
          </p:nvSpPr>
          <p:spPr>
            <a:xfrm rot="5400000" flipH="1">
              <a:off x="2104429" y="3838544"/>
              <a:ext cx="65721" cy="168586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9" name="Google Shape;12359;p24"/>
            <p:cNvSpPr/>
            <p:nvPr/>
          </p:nvSpPr>
          <p:spPr>
            <a:xfrm rot="5400000" flipH="1">
              <a:off x="2133441" y="3847844"/>
              <a:ext cx="46010" cy="110564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0" name="Google Shape;12360;p24"/>
            <p:cNvSpPr/>
            <p:nvPr/>
          </p:nvSpPr>
          <p:spPr>
            <a:xfrm rot="5400000" flipH="1">
              <a:off x="2110990" y="3807897"/>
              <a:ext cx="39477" cy="122578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1" name="Google Shape;12361;p24"/>
            <p:cNvSpPr/>
            <p:nvPr/>
          </p:nvSpPr>
          <p:spPr>
            <a:xfrm rot="5400000" flipH="1">
              <a:off x="2111544" y="3794221"/>
              <a:ext cx="28514" cy="10619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2" name="Google Shape;12362;p24"/>
            <p:cNvSpPr/>
            <p:nvPr/>
          </p:nvSpPr>
          <p:spPr>
            <a:xfrm rot="5400000" flipH="1">
              <a:off x="2118631" y="3773956"/>
              <a:ext cx="25248" cy="101816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3" name="Google Shape;12363;p24"/>
            <p:cNvSpPr/>
            <p:nvPr/>
          </p:nvSpPr>
          <p:spPr>
            <a:xfrm rot="5400000" flipH="1">
              <a:off x="2112098" y="3753137"/>
              <a:ext cx="15392" cy="76681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4" name="Google Shape;12364;p24"/>
            <p:cNvSpPr/>
            <p:nvPr/>
          </p:nvSpPr>
          <p:spPr>
            <a:xfrm rot="5400000" flipH="1">
              <a:off x="1534226" y="3660149"/>
              <a:ext cx="13233" cy="137914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5" name="Google Shape;12365;p24"/>
            <p:cNvSpPr/>
            <p:nvPr/>
          </p:nvSpPr>
          <p:spPr>
            <a:xfrm rot="5400000" flipH="1">
              <a:off x="1568192" y="3999414"/>
              <a:ext cx="42744" cy="176227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6" name="Google Shape;12366;p24"/>
            <p:cNvSpPr/>
            <p:nvPr/>
          </p:nvSpPr>
          <p:spPr>
            <a:xfrm rot="5400000" flipH="1">
              <a:off x="1579099" y="4042102"/>
              <a:ext cx="29622" cy="134648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7" name="Google Shape;12367;p24"/>
            <p:cNvSpPr/>
            <p:nvPr/>
          </p:nvSpPr>
          <p:spPr>
            <a:xfrm rot="5400000" flipH="1">
              <a:off x="1583473" y="4076041"/>
              <a:ext cx="17607" cy="100709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8" name="Google Shape;12368;p24"/>
            <p:cNvSpPr/>
            <p:nvPr/>
          </p:nvSpPr>
          <p:spPr>
            <a:xfrm rot="5400000" flipH="1">
              <a:off x="1586795" y="4109925"/>
              <a:ext cx="14285" cy="75573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9" name="Google Shape;12369;p24"/>
            <p:cNvSpPr/>
            <p:nvPr/>
          </p:nvSpPr>
          <p:spPr>
            <a:xfrm rot="5400000" flipH="1">
              <a:off x="1987886" y="4334857"/>
              <a:ext cx="24140" cy="139077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0" name="Google Shape;12370;p24"/>
            <p:cNvSpPr/>
            <p:nvPr/>
          </p:nvSpPr>
          <p:spPr>
            <a:xfrm rot="5400000" flipH="1">
              <a:off x="1730705" y="4757314"/>
              <a:ext cx="518793" cy="248478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1" name="Google Shape;12371;p24"/>
            <p:cNvSpPr/>
            <p:nvPr/>
          </p:nvSpPr>
          <p:spPr>
            <a:xfrm rot="5400000" flipH="1">
              <a:off x="1823166" y="4830065"/>
              <a:ext cx="435631" cy="186137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2" name="Google Shape;12372;p24"/>
            <p:cNvSpPr/>
            <p:nvPr/>
          </p:nvSpPr>
          <p:spPr>
            <a:xfrm rot="5400000" flipH="1">
              <a:off x="1860372" y="4802714"/>
              <a:ext cx="397373" cy="189404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3" name="Google Shape;12373;p24"/>
            <p:cNvSpPr/>
            <p:nvPr/>
          </p:nvSpPr>
          <p:spPr>
            <a:xfrm rot="5400000" flipH="1">
              <a:off x="1906880" y="4795626"/>
              <a:ext cx="341562" cy="167479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4" name="Google Shape;12374;p24"/>
            <p:cNvSpPr/>
            <p:nvPr/>
          </p:nvSpPr>
          <p:spPr>
            <a:xfrm rot="5400000" flipH="1">
              <a:off x="1917289" y="4756759"/>
              <a:ext cx="327333" cy="174068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5" name="Google Shape;12375;p24"/>
            <p:cNvSpPr/>
            <p:nvPr/>
          </p:nvSpPr>
          <p:spPr>
            <a:xfrm rot="5400000" flipH="1">
              <a:off x="1942979" y="4734335"/>
              <a:ext cx="306514" cy="171853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6" name="Google Shape;12376;p24"/>
            <p:cNvSpPr/>
            <p:nvPr/>
          </p:nvSpPr>
          <p:spPr>
            <a:xfrm rot="5400000" flipH="1">
              <a:off x="1969804" y="4714097"/>
              <a:ext cx="271467" cy="155465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7" name="Google Shape;12377;p24"/>
            <p:cNvSpPr/>
            <p:nvPr/>
          </p:nvSpPr>
          <p:spPr>
            <a:xfrm rot="5400000" flipH="1">
              <a:off x="1992255" y="4705875"/>
              <a:ext cx="256185" cy="149984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8" name="Google Shape;12378;p24"/>
            <p:cNvSpPr/>
            <p:nvPr/>
          </p:nvSpPr>
          <p:spPr>
            <a:xfrm rot="5400000" flipH="1">
              <a:off x="2013045" y="4671963"/>
              <a:ext cx="233153" cy="15325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9" name="Google Shape;12379;p24"/>
            <p:cNvSpPr/>
            <p:nvPr/>
          </p:nvSpPr>
          <p:spPr>
            <a:xfrm rot="5400000" flipH="1">
              <a:off x="2032728" y="4652224"/>
              <a:ext cx="220086" cy="144558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0" name="Google Shape;12380;p24"/>
            <p:cNvSpPr/>
            <p:nvPr/>
          </p:nvSpPr>
          <p:spPr>
            <a:xfrm rot="5400000" flipH="1">
              <a:off x="2041475" y="4630354"/>
              <a:ext cx="217871" cy="140129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1" name="Google Shape;12381;p24"/>
            <p:cNvSpPr/>
            <p:nvPr/>
          </p:nvSpPr>
          <p:spPr>
            <a:xfrm rot="5400000" flipH="1">
              <a:off x="2062847" y="4594808"/>
              <a:ext cx="182823" cy="132433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2" name="Google Shape;12382;p24"/>
            <p:cNvSpPr/>
            <p:nvPr/>
          </p:nvSpPr>
          <p:spPr>
            <a:xfrm rot="5400000" flipH="1">
              <a:off x="1739484" y="4829540"/>
              <a:ext cx="372125" cy="193778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3" name="Google Shape;12383;p24"/>
            <p:cNvSpPr/>
            <p:nvPr/>
          </p:nvSpPr>
          <p:spPr>
            <a:xfrm rot="5400000" flipH="1">
              <a:off x="2034974" y="5083451"/>
              <a:ext cx="63507" cy="23032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4" name="Google Shape;12384;p24"/>
            <p:cNvSpPr/>
            <p:nvPr/>
          </p:nvSpPr>
          <p:spPr>
            <a:xfrm rot="5400000" flipH="1">
              <a:off x="2015208" y="5080184"/>
              <a:ext cx="52599" cy="18658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5" name="Google Shape;12385;p24"/>
            <p:cNvSpPr/>
            <p:nvPr/>
          </p:nvSpPr>
          <p:spPr>
            <a:xfrm rot="5400000" flipH="1">
              <a:off x="1732314" y="4841028"/>
              <a:ext cx="351362" cy="182815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6" name="Google Shape;12386;p24"/>
            <p:cNvSpPr/>
            <p:nvPr/>
          </p:nvSpPr>
          <p:spPr>
            <a:xfrm rot="5400000" flipH="1">
              <a:off x="1732315" y="4862898"/>
              <a:ext cx="316370" cy="167534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7" name="Google Shape;12387;p24"/>
            <p:cNvSpPr/>
            <p:nvPr/>
          </p:nvSpPr>
          <p:spPr>
            <a:xfrm rot="5400000" flipH="1">
              <a:off x="1736717" y="4885903"/>
              <a:ext cx="278056" cy="148876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8" name="Google Shape;12388;p24"/>
            <p:cNvSpPr/>
            <p:nvPr/>
          </p:nvSpPr>
          <p:spPr>
            <a:xfrm rot="5400000" flipH="1">
              <a:off x="1726337" y="4896284"/>
              <a:ext cx="267093" cy="14561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9" name="Google Shape;12389;p24"/>
            <p:cNvSpPr/>
            <p:nvPr/>
          </p:nvSpPr>
          <p:spPr>
            <a:xfrm rot="5400000" flipH="1">
              <a:off x="1729576" y="4922555"/>
              <a:ext cx="233208" cy="124848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0" name="Google Shape;12390;p24"/>
            <p:cNvSpPr/>
            <p:nvPr/>
          </p:nvSpPr>
          <p:spPr>
            <a:xfrm rot="5400000" flipH="1">
              <a:off x="1767365" y="4984428"/>
              <a:ext cx="158739" cy="82106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1" name="Google Shape;12391;p24"/>
            <p:cNvSpPr/>
            <p:nvPr/>
          </p:nvSpPr>
          <p:spPr>
            <a:xfrm rot="5400000" flipH="1">
              <a:off x="1697854" y="4895203"/>
              <a:ext cx="174075" cy="87643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2" name="Google Shape;12392;p24"/>
            <p:cNvSpPr/>
            <p:nvPr/>
          </p:nvSpPr>
          <p:spPr>
            <a:xfrm rot="5400000" flipH="1">
              <a:off x="1487190" y="4299284"/>
              <a:ext cx="178449" cy="147825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3" name="Google Shape;12393;p24"/>
            <p:cNvSpPr/>
            <p:nvPr/>
          </p:nvSpPr>
          <p:spPr>
            <a:xfrm rot="5400000" flipH="1">
              <a:off x="1487717" y="4323894"/>
              <a:ext cx="123746" cy="94176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4" name="Google Shape;12394;p24"/>
            <p:cNvSpPr/>
            <p:nvPr/>
          </p:nvSpPr>
          <p:spPr>
            <a:xfrm rot="5400000" flipH="1">
              <a:off x="1493199" y="4349085"/>
              <a:ext cx="76684" cy="58078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5" name="Google Shape;12395;p24"/>
            <p:cNvSpPr/>
            <p:nvPr/>
          </p:nvSpPr>
          <p:spPr>
            <a:xfrm rot="5400000" flipH="1">
              <a:off x="1485033" y="4374803"/>
              <a:ext cx="68988" cy="47116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6" name="Google Shape;12396;p24"/>
            <p:cNvSpPr/>
            <p:nvPr/>
          </p:nvSpPr>
          <p:spPr>
            <a:xfrm rot="5400000" flipH="1">
              <a:off x="473785" y="4245686"/>
              <a:ext cx="342614" cy="33939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7" name="Google Shape;12397;p24"/>
            <p:cNvSpPr/>
            <p:nvPr/>
          </p:nvSpPr>
          <p:spPr>
            <a:xfrm rot="5400000" flipH="1">
              <a:off x="1008392" y="3972613"/>
              <a:ext cx="206908" cy="3942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8" name="Google Shape;12398;p24"/>
            <p:cNvSpPr/>
            <p:nvPr/>
          </p:nvSpPr>
          <p:spPr>
            <a:xfrm rot="5400000" flipH="1">
              <a:off x="907686" y="3773403"/>
              <a:ext cx="109517" cy="112779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9" name="Google Shape;12399;p24"/>
            <p:cNvSpPr/>
            <p:nvPr/>
          </p:nvSpPr>
          <p:spPr>
            <a:xfrm rot="5400000" flipH="1">
              <a:off x="955328" y="3782731"/>
              <a:ext cx="76684" cy="83214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0" name="Google Shape;12400;p24"/>
            <p:cNvSpPr/>
            <p:nvPr/>
          </p:nvSpPr>
          <p:spPr>
            <a:xfrm rot="5400000" flipH="1">
              <a:off x="991454" y="3789292"/>
              <a:ext cx="55866" cy="68985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1" name="Google Shape;12401;p24"/>
            <p:cNvSpPr/>
            <p:nvPr/>
          </p:nvSpPr>
          <p:spPr>
            <a:xfrm rot="5400000" flipH="1">
              <a:off x="1017725" y="3800227"/>
              <a:ext cx="44903" cy="53649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2" name="Google Shape;12402;p24"/>
            <p:cNvSpPr/>
            <p:nvPr/>
          </p:nvSpPr>
          <p:spPr>
            <a:xfrm rot="5400000" flipH="1">
              <a:off x="1035746" y="3811715"/>
              <a:ext cx="43851" cy="44901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3" name="Google Shape;12403;p24"/>
            <p:cNvSpPr/>
            <p:nvPr/>
          </p:nvSpPr>
          <p:spPr>
            <a:xfrm rot="5400000" flipH="1">
              <a:off x="1056536" y="3823758"/>
              <a:ext cx="38370" cy="37261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4" name="Google Shape;12404;p24"/>
            <p:cNvSpPr/>
            <p:nvPr/>
          </p:nvSpPr>
          <p:spPr>
            <a:xfrm rot="5400000" flipH="1">
              <a:off x="1070239" y="3834139"/>
              <a:ext cx="39422" cy="37261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5" name="Google Shape;12405;p24"/>
            <p:cNvSpPr/>
            <p:nvPr/>
          </p:nvSpPr>
          <p:spPr>
            <a:xfrm rot="5400000" flipH="1">
              <a:off x="1082834" y="3844576"/>
              <a:ext cx="39422" cy="38313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6" name="Google Shape;12406;p24"/>
            <p:cNvSpPr/>
            <p:nvPr/>
          </p:nvSpPr>
          <p:spPr>
            <a:xfrm rot="5400000" flipH="1">
              <a:off x="1094849" y="3856591"/>
              <a:ext cx="39477" cy="38368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7" name="Google Shape;12407;p24"/>
            <p:cNvSpPr/>
            <p:nvPr/>
          </p:nvSpPr>
          <p:spPr>
            <a:xfrm rot="5400000" flipH="1">
              <a:off x="817966" y="3721939"/>
              <a:ext cx="146724" cy="130329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8" name="Google Shape;12408;p24"/>
            <p:cNvSpPr/>
            <p:nvPr/>
          </p:nvSpPr>
          <p:spPr>
            <a:xfrm rot="5400000" flipH="1">
              <a:off x="837123" y="3706103"/>
              <a:ext cx="107302" cy="9855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9" name="Google Shape;12409;p24"/>
            <p:cNvSpPr/>
            <p:nvPr/>
          </p:nvSpPr>
          <p:spPr>
            <a:xfrm rot="5400000" flipH="1">
              <a:off x="847505" y="3689133"/>
              <a:ext cx="79951" cy="83214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0" name="Google Shape;12410;p24"/>
            <p:cNvSpPr/>
            <p:nvPr/>
          </p:nvSpPr>
          <p:spPr>
            <a:xfrm rot="5400000" flipH="1">
              <a:off x="838231" y="3677644"/>
              <a:ext cx="72255" cy="76681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1" name="Google Shape;12411;p24"/>
            <p:cNvSpPr/>
            <p:nvPr/>
          </p:nvSpPr>
          <p:spPr>
            <a:xfrm rot="5400000" flipH="1">
              <a:off x="831117" y="3667262"/>
              <a:ext cx="58025" cy="63504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2" name="Google Shape;12412;p24"/>
            <p:cNvSpPr/>
            <p:nvPr/>
          </p:nvSpPr>
          <p:spPr>
            <a:xfrm rot="5400000" flipH="1">
              <a:off x="811407" y="3663940"/>
              <a:ext cx="56973" cy="62452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3" name="Google Shape;12413;p24"/>
            <p:cNvSpPr/>
            <p:nvPr/>
          </p:nvSpPr>
          <p:spPr>
            <a:xfrm rot="5400000" flipH="1">
              <a:off x="793358" y="3666708"/>
              <a:ext cx="43851" cy="46008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4" name="Google Shape;12414;p24"/>
            <p:cNvSpPr/>
            <p:nvPr/>
          </p:nvSpPr>
          <p:spPr>
            <a:xfrm rot="5400000" flipH="1">
              <a:off x="774784" y="3668895"/>
              <a:ext cx="38314" cy="40527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15" name="Google Shape;12415;p24"/>
          <p:cNvGrpSpPr/>
          <p:nvPr/>
        </p:nvGrpSpPr>
        <p:grpSpPr>
          <a:xfrm>
            <a:off x="6489415" y="2499241"/>
            <a:ext cx="3350353" cy="3065011"/>
            <a:chOff x="834862" y="3026166"/>
            <a:chExt cx="2574422" cy="2355164"/>
          </a:xfrm>
        </p:grpSpPr>
        <p:sp>
          <p:nvSpPr>
            <p:cNvPr id="12416" name="Google Shape;12416;p24"/>
            <p:cNvSpPr/>
            <p:nvPr/>
          </p:nvSpPr>
          <p:spPr>
            <a:xfrm rot="3986824">
              <a:off x="2414546" y="4179030"/>
              <a:ext cx="423054" cy="789233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7" name="Google Shape;12417;p24"/>
            <p:cNvSpPr/>
            <p:nvPr/>
          </p:nvSpPr>
          <p:spPr>
            <a:xfrm rot="3986824">
              <a:off x="2409339" y="4167949"/>
              <a:ext cx="390429" cy="914234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8" name="Google Shape;12418;p24"/>
            <p:cNvSpPr/>
            <p:nvPr/>
          </p:nvSpPr>
          <p:spPr>
            <a:xfrm rot="3986824">
              <a:off x="1119991" y="4497567"/>
              <a:ext cx="841608" cy="140451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9" name="Google Shape;12419;p24"/>
            <p:cNvSpPr/>
            <p:nvPr/>
          </p:nvSpPr>
          <p:spPr>
            <a:xfrm rot="3986824">
              <a:off x="2299147" y="4286359"/>
              <a:ext cx="312828" cy="827283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0" name="Google Shape;12420;p24"/>
            <p:cNvSpPr/>
            <p:nvPr/>
          </p:nvSpPr>
          <p:spPr>
            <a:xfrm rot="3986824">
              <a:off x="2238715" y="3291651"/>
              <a:ext cx="585131" cy="353353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1" name="Google Shape;12421;p24"/>
            <p:cNvSpPr/>
            <p:nvPr/>
          </p:nvSpPr>
          <p:spPr>
            <a:xfrm rot="3986824">
              <a:off x="2117661" y="4495676"/>
              <a:ext cx="462079" cy="760582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2" name="Google Shape;12422;p24"/>
            <p:cNvSpPr/>
            <p:nvPr/>
          </p:nvSpPr>
          <p:spPr>
            <a:xfrm rot="3986824">
              <a:off x="1958247" y="4573897"/>
              <a:ext cx="490255" cy="832708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3" name="Google Shape;12423;p24"/>
            <p:cNvSpPr/>
            <p:nvPr/>
          </p:nvSpPr>
          <p:spPr>
            <a:xfrm rot="3986824">
              <a:off x="1169790" y="4408862"/>
              <a:ext cx="883608" cy="169352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4" name="Google Shape;12424;p24"/>
            <p:cNvSpPr/>
            <p:nvPr/>
          </p:nvSpPr>
          <p:spPr>
            <a:xfrm rot="3986824">
              <a:off x="1241070" y="4300907"/>
              <a:ext cx="897934" cy="231152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5" name="Google Shape;12425;p24"/>
            <p:cNvSpPr/>
            <p:nvPr/>
          </p:nvSpPr>
          <p:spPr>
            <a:xfrm rot="3986824">
              <a:off x="1272693" y="4187514"/>
              <a:ext cx="938959" cy="287928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6" name="Google Shape;12426;p24"/>
            <p:cNvSpPr/>
            <p:nvPr/>
          </p:nvSpPr>
          <p:spPr>
            <a:xfrm rot="3986824">
              <a:off x="1387786" y="4105469"/>
              <a:ext cx="985909" cy="159227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7" name="Google Shape;12427;p24"/>
            <p:cNvSpPr/>
            <p:nvPr/>
          </p:nvSpPr>
          <p:spPr>
            <a:xfrm rot="3986824">
              <a:off x="1422626" y="4014616"/>
              <a:ext cx="987409" cy="214502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8" name="Google Shape;12428;p24"/>
            <p:cNvSpPr/>
            <p:nvPr/>
          </p:nvSpPr>
          <p:spPr>
            <a:xfrm rot="3986824">
              <a:off x="1462622" y="3916207"/>
              <a:ext cx="1032860" cy="166877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9" name="Google Shape;12429;p24"/>
            <p:cNvSpPr/>
            <p:nvPr/>
          </p:nvSpPr>
          <p:spPr>
            <a:xfrm rot="3986824">
              <a:off x="1505865" y="3846932"/>
              <a:ext cx="1010635" cy="183077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0" name="Google Shape;12430;p24"/>
            <p:cNvSpPr/>
            <p:nvPr/>
          </p:nvSpPr>
          <p:spPr>
            <a:xfrm rot="3986824">
              <a:off x="1574154" y="3792764"/>
              <a:ext cx="996784" cy="146276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1" name="Google Shape;12431;p24"/>
            <p:cNvSpPr/>
            <p:nvPr/>
          </p:nvSpPr>
          <p:spPr>
            <a:xfrm rot="3986824">
              <a:off x="1690508" y="3657534"/>
              <a:ext cx="967134" cy="225777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2" name="Google Shape;12432;p24"/>
            <p:cNvSpPr/>
            <p:nvPr/>
          </p:nvSpPr>
          <p:spPr>
            <a:xfrm rot="3986824">
              <a:off x="1746514" y="3634832"/>
              <a:ext cx="917709" cy="145801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3" name="Google Shape;12433;p24"/>
            <p:cNvSpPr/>
            <p:nvPr/>
          </p:nvSpPr>
          <p:spPr>
            <a:xfrm rot="3986824">
              <a:off x="1922107" y="3426414"/>
              <a:ext cx="868783" cy="309528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4" name="Google Shape;12434;p24"/>
            <p:cNvSpPr/>
            <p:nvPr/>
          </p:nvSpPr>
          <p:spPr>
            <a:xfrm rot="3986824">
              <a:off x="2019010" y="3436436"/>
              <a:ext cx="749182" cy="263628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5" name="Google Shape;12435;p24"/>
            <p:cNvSpPr/>
            <p:nvPr/>
          </p:nvSpPr>
          <p:spPr>
            <a:xfrm rot="3986824">
              <a:off x="2139065" y="3362042"/>
              <a:ext cx="655306" cy="296928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6" name="Google Shape;12436;p24"/>
            <p:cNvSpPr/>
            <p:nvPr/>
          </p:nvSpPr>
          <p:spPr>
            <a:xfrm rot="3986824">
              <a:off x="2381972" y="3375725"/>
              <a:ext cx="369179" cy="270353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7" name="Google Shape;12437;p24"/>
            <p:cNvSpPr/>
            <p:nvPr/>
          </p:nvSpPr>
          <p:spPr>
            <a:xfrm rot="3986824">
              <a:off x="2511949" y="4004374"/>
              <a:ext cx="364228" cy="854458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8" name="Google Shape;12438;p24"/>
            <p:cNvSpPr/>
            <p:nvPr/>
          </p:nvSpPr>
          <p:spPr>
            <a:xfrm rot="3986824">
              <a:off x="2539125" y="3972771"/>
              <a:ext cx="456129" cy="872233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9" name="Google Shape;12439;p24"/>
            <p:cNvSpPr/>
            <p:nvPr/>
          </p:nvSpPr>
          <p:spPr>
            <a:xfrm rot="3986824">
              <a:off x="2575556" y="3761825"/>
              <a:ext cx="435879" cy="937484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0" name="Google Shape;12440;p24"/>
            <p:cNvSpPr/>
            <p:nvPr/>
          </p:nvSpPr>
          <p:spPr>
            <a:xfrm rot="3986824">
              <a:off x="2626787" y="3712265"/>
              <a:ext cx="364703" cy="904359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1" name="Google Shape;12441;p24"/>
            <p:cNvSpPr/>
            <p:nvPr/>
          </p:nvSpPr>
          <p:spPr>
            <a:xfrm rot="3986824">
              <a:off x="2697834" y="3598604"/>
              <a:ext cx="358303" cy="100516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2" name="Google Shape;12442;p24"/>
            <p:cNvSpPr/>
            <p:nvPr/>
          </p:nvSpPr>
          <p:spPr>
            <a:xfrm rot="3986824">
              <a:off x="2717097" y="3464950"/>
              <a:ext cx="297503" cy="976509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3" name="Google Shape;12443;p24"/>
            <p:cNvSpPr/>
            <p:nvPr/>
          </p:nvSpPr>
          <p:spPr>
            <a:xfrm rot="3986824">
              <a:off x="2706422" y="3435551"/>
              <a:ext cx="293553" cy="898634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4" name="Google Shape;12444;p24"/>
            <p:cNvSpPr/>
            <p:nvPr/>
          </p:nvSpPr>
          <p:spPr>
            <a:xfrm rot="3986824">
              <a:off x="2697988" y="3432895"/>
              <a:ext cx="161127" cy="732882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5" name="Google Shape;12445;p24"/>
            <p:cNvSpPr/>
            <p:nvPr/>
          </p:nvSpPr>
          <p:spPr>
            <a:xfrm rot="3986824">
              <a:off x="2777888" y="3297672"/>
              <a:ext cx="112201" cy="809983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6" name="Google Shape;12446;p24"/>
            <p:cNvSpPr/>
            <p:nvPr/>
          </p:nvSpPr>
          <p:spPr>
            <a:xfrm rot="3986824">
              <a:off x="2523412" y="3040688"/>
              <a:ext cx="440829" cy="624681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7" name="Google Shape;12447;p24"/>
            <p:cNvSpPr/>
            <p:nvPr/>
          </p:nvSpPr>
          <p:spPr>
            <a:xfrm rot="3986824">
              <a:off x="2751076" y="3187574"/>
              <a:ext cx="123076" cy="631581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8" name="Google Shape;12448;p24"/>
            <p:cNvSpPr/>
            <p:nvPr/>
          </p:nvSpPr>
          <p:spPr>
            <a:xfrm rot="3986824">
              <a:off x="2777921" y="3214606"/>
              <a:ext cx="117126" cy="797133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9" name="Google Shape;12449;p24"/>
            <p:cNvSpPr/>
            <p:nvPr/>
          </p:nvSpPr>
          <p:spPr>
            <a:xfrm rot="3986824">
              <a:off x="2772700" y="3180818"/>
              <a:ext cx="115176" cy="729932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0" name="Google Shape;12450;p24"/>
            <p:cNvSpPr/>
            <p:nvPr/>
          </p:nvSpPr>
          <p:spPr>
            <a:xfrm rot="3986824">
              <a:off x="2645667" y="3096314"/>
              <a:ext cx="285653" cy="657781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1" name="Google Shape;12451;p24"/>
            <p:cNvSpPr/>
            <p:nvPr/>
          </p:nvSpPr>
          <p:spPr>
            <a:xfrm rot="3986824">
              <a:off x="2372798" y="4263686"/>
              <a:ext cx="362753" cy="627631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2" name="Google Shape;12452;p24"/>
            <p:cNvSpPr/>
            <p:nvPr/>
          </p:nvSpPr>
          <p:spPr>
            <a:xfrm rot="3986824">
              <a:off x="2392650" y="4216226"/>
              <a:ext cx="357803" cy="835683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3" name="Google Shape;12453;p24"/>
            <p:cNvSpPr/>
            <p:nvPr/>
          </p:nvSpPr>
          <p:spPr>
            <a:xfrm rot="3986824">
              <a:off x="1224304" y="4613264"/>
              <a:ext cx="694332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4" name="Google Shape;12454;p24"/>
            <p:cNvSpPr/>
            <p:nvPr/>
          </p:nvSpPr>
          <p:spPr>
            <a:xfrm rot="3986824">
              <a:off x="1210792" y="4602121"/>
              <a:ext cx="699282" cy="59776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5" name="Google Shape;12455;p24"/>
            <p:cNvSpPr/>
            <p:nvPr/>
          </p:nvSpPr>
          <p:spPr>
            <a:xfrm rot="3986824">
              <a:off x="2316908" y="4270673"/>
              <a:ext cx="253052" cy="810458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6" name="Google Shape;12456;p24"/>
            <p:cNvSpPr/>
            <p:nvPr/>
          </p:nvSpPr>
          <p:spPr>
            <a:xfrm rot="3986824">
              <a:off x="2126122" y="4493923"/>
              <a:ext cx="424029" cy="732882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7" name="Google Shape;12457;p24"/>
            <p:cNvSpPr/>
            <p:nvPr/>
          </p:nvSpPr>
          <p:spPr>
            <a:xfrm rot="3986824">
              <a:off x="1922328" y="4654105"/>
              <a:ext cx="362253" cy="630581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8" name="Google Shape;12458;p24"/>
            <p:cNvSpPr/>
            <p:nvPr/>
          </p:nvSpPr>
          <p:spPr>
            <a:xfrm rot="3986824">
              <a:off x="2007104" y="4545899"/>
              <a:ext cx="322228" cy="744732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9" name="Google Shape;12459;p24"/>
            <p:cNvSpPr/>
            <p:nvPr/>
          </p:nvSpPr>
          <p:spPr>
            <a:xfrm rot="3986824">
              <a:off x="1243752" y="4497947"/>
              <a:ext cx="763532" cy="107851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0" name="Google Shape;12460;p24"/>
            <p:cNvSpPr/>
            <p:nvPr/>
          </p:nvSpPr>
          <p:spPr>
            <a:xfrm rot="3986824">
              <a:off x="1304050" y="4368869"/>
              <a:ext cx="791708" cy="194977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1" name="Google Shape;12461;p24"/>
            <p:cNvSpPr/>
            <p:nvPr/>
          </p:nvSpPr>
          <p:spPr>
            <a:xfrm rot="3986824">
              <a:off x="1323251" y="4239447"/>
              <a:ext cx="852483" cy="260177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2" name="Google Shape;12462;p24"/>
            <p:cNvSpPr/>
            <p:nvPr/>
          </p:nvSpPr>
          <p:spPr>
            <a:xfrm rot="3986824">
              <a:off x="1422930" y="4150836"/>
              <a:ext cx="930059" cy="123126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3" name="Google Shape;12463;p24"/>
            <p:cNvSpPr/>
            <p:nvPr/>
          </p:nvSpPr>
          <p:spPr>
            <a:xfrm rot="3986824">
              <a:off x="1458570" y="4042818"/>
              <a:ext cx="935509" cy="189802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4" name="Google Shape;12464;p24"/>
            <p:cNvSpPr/>
            <p:nvPr/>
          </p:nvSpPr>
          <p:spPr>
            <a:xfrm rot="3986824">
              <a:off x="1539643" y="3974200"/>
              <a:ext cx="926109" cy="146726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5" name="Google Shape;12465;p24"/>
            <p:cNvSpPr/>
            <p:nvPr/>
          </p:nvSpPr>
          <p:spPr>
            <a:xfrm rot="3986824">
              <a:off x="1564398" y="3889592"/>
              <a:ext cx="935509" cy="161427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6" name="Google Shape;12466;p24"/>
            <p:cNvSpPr/>
            <p:nvPr/>
          </p:nvSpPr>
          <p:spPr>
            <a:xfrm rot="3986824">
              <a:off x="1590721" y="3814990"/>
              <a:ext cx="975534" cy="119826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7" name="Google Shape;12467;p24"/>
            <p:cNvSpPr/>
            <p:nvPr/>
          </p:nvSpPr>
          <p:spPr>
            <a:xfrm rot="3986824">
              <a:off x="1698654" y="3674245"/>
              <a:ext cx="959734" cy="196552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8" name="Google Shape;12468;p24"/>
            <p:cNvSpPr/>
            <p:nvPr/>
          </p:nvSpPr>
          <p:spPr>
            <a:xfrm rot="3986824">
              <a:off x="1771132" y="3646344"/>
              <a:ext cx="894984" cy="120901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9" name="Google Shape;12469;p24"/>
            <p:cNvSpPr/>
            <p:nvPr/>
          </p:nvSpPr>
          <p:spPr>
            <a:xfrm rot="3986824">
              <a:off x="1942384" y="3440217"/>
              <a:ext cx="845558" cy="281378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0" name="Google Shape;12470;p24"/>
            <p:cNvSpPr/>
            <p:nvPr/>
          </p:nvSpPr>
          <p:spPr>
            <a:xfrm rot="3986824">
              <a:off x="2069534" y="3506558"/>
              <a:ext cx="658756" cy="195852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1" name="Google Shape;12471;p24"/>
            <p:cNvSpPr/>
            <p:nvPr/>
          </p:nvSpPr>
          <p:spPr>
            <a:xfrm rot="3986824">
              <a:off x="2155752" y="3373161"/>
              <a:ext cx="626156" cy="272303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2" name="Google Shape;12472;p24"/>
            <p:cNvSpPr/>
            <p:nvPr/>
          </p:nvSpPr>
          <p:spPr>
            <a:xfrm rot="3986824">
              <a:off x="2285209" y="3356012"/>
              <a:ext cx="493205" cy="297503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3" name="Google Shape;12473;p24"/>
            <p:cNvSpPr/>
            <p:nvPr/>
          </p:nvSpPr>
          <p:spPr>
            <a:xfrm rot="3986824">
              <a:off x="2390004" y="3375811"/>
              <a:ext cx="361278" cy="258002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4" name="Google Shape;12474;p24"/>
            <p:cNvSpPr/>
            <p:nvPr/>
          </p:nvSpPr>
          <p:spPr>
            <a:xfrm rot="3986824">
              <a:off x="2528064" y="4028056"/>
              <a:ext cx="321728" cy="834208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5" name="Google Shape;12475;p24"/>
            <p:cNvSpPr/>
            <p:nvPr/>
          </p:nvSpPr>
          <p:spPr>
            <a:xfrm rot="3986824">
              <a:off x="2533809" y="4003091"/>
              <a:ext cx="401279" cy="798633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6" name="Google Shape;12476;p24"/>
            <p:cNvSpPr/>
            <p:nvPr/>
          </p:nvSpPr>
          <p:spPr>
            <a:xfrm rot="3986824">
              <a:off x="2623220" y="3839218"/>
              <a:ext cx="291078" cy="860883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7" name="Google Shape;12477;p24"/>
            <p:cNvSpPr/>
            <p:nvPr/>
          </p:nvSpPr>
          <p:spPr>
            <a:xfrm rot="3986824">
              <a:off x="2667492" y="3748083"/>
              <a:ext cx="296028" cy="881633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8" name="Google Shape;12478;p24"/>
            <p:cNvSpPr/>
            <p:nvPr/>
          </p:nvSpPr>
          <p:spPr>
            <a:xfrm rot="3986824">
              <a:off x="2708741" y="3640892"/>
              <a:ext cx="304928" cy="948334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9" name="Google Shape;12479;p24"/>
            <p:cNvSpPr/>
            <p:nvPr/>
          </p:nvSpPr>
          <p:spPr>
            <a:xfrm rot="3986824">
              <a:off x="2764561" y="3518933"/>
              <a:ext cx="202652" cy="942909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0" name="Google Shape;12480;p24"/>
            <p:cNvSpPr/>
            <p:nvPr/>
          </p:nvSpPr>
          <p:spPr>
            <a:xfrm rot="3986824">
              <a:off x="2755450" y="3499682"/>
              <a:ext cx="199177" cy="859883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1" name="Google Shape;12481;p24"/>
            <p:cNvSpPr/>
            <p:nvPr/>
          </p:nvSpPr>
          <p:spPr>
            <a:xfrm rot="3986824">
              <a:off x="2747603" y="3460509"/>
              <a:ext cx="60326" cy="716082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2" name="Google Shape;12482;p24"/>
            <p:cNvSpPr/>
            <p:nvPr/>
          </p:nvSpPr>
          <p:spPr>
            <a:xfrm rot="3986824">
              <a:off x="2803506" y="3344187"/>
              <a:ext cx="42025" cy="757582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3" name="Google Shape;12483;p24"/>
            <p:cNvSpPr/>
            <p:nvPr/>
          </p:nvSpPr>
          <p:spPr>
            <a:xfrm rot="3986824">
              <a:off x="2492610" y="3282778"/>
              <a:ext cx="312328" cy="330128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4" name="Google Shape;12484;p24"/>
            <p:cNvSpPr/>
            <p:nvPr/>
          </p:nvSpPr>
          <p:spPr>
            <a:xfrm rot="3986824">
              <a:off x="2550670" y="3054912"/>
              <a:ext cx="403279" cy="568330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5" name="Google Shape;12485;p24"/>
            <p:cNvSpPr/>
            <p:nvPr/>
          </p:nvSpPr>
          <p:spPr>
            <a:xfrm rot="3986824">
              <a:off x="2565355" y="3121873"/>
              <a:ext cx="345953" cy="477880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6" name="Google Shape;12486;p24"/>
            <p:cNvSpPr/>
            <p:nvPr/>
          </p:nvSpPr>
          <p:spPr>
            <a:xfrm rot="3986824">
              <a:off x="2758766" y="3204512"/>
              <a:ext cx="110701" cy="603406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7" name="Google Shape;12487;p24"/>
            <p:cNvSpPr/>
            <p:nvPr/>
          </p:nvSpPr>
          <p:spPr>
            <a:xfrm rot="3986824">
              <a:off x="2807787" y="3273269"/>
              <a:ext cx="34600" cy="738807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8" name="Google Shape;12488;p24"/>
            <p:cNvSpPr/>
            <p:nvPr/>
          </p:nvSpPr>
          <p:spPr>
            <a:xfrm rot="3986824">
              <a:off x="2772209" y="3201807"/>
              <a:ext cx="103301" cy="696807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9" name="Google Shape;12489;p24"/>
            <p:cNvSpPr/>
            <p:nvPr/>
          </p:nvSpPr>
          <p:spPr>
            <a:xfrm rot="3986824">
              <a:off x="2709467" y="3106695"/>
              <a:ext cx="222902" cy="544605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0" name="Google Shape;12490;p24"/>
            <p:cNvSpPr/>
            <p:nvPr/>
          </p:nvSpPr>
          <p:spPr>
            <a:xfrm rot="3986824">
              <a:off x="1426917" y="3519502"/>
              <a:ext cx="882633" cy="1869818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91" name="Google Shape;12491;p24"/>
          <p:cNvGrpSpPr/>
          <p:nvPr/>
        </p:nvGrpSpPr>
        <p:grpSpPr>
          <a:xfrm flipH="1">
            <a:off x="2682250" y="3186148"/>
            <a:ext cx="3886667" cy="1642781"/>
            <a:chOff x="2591661" y="3186148"/>
            <a:chExt cx="3886667" cy="1642781"/>
          </a:xfrm>
        </p:grpSpPr>
        <p:sp>
          <p:nvSpPr>
            <p:cNvPr id="12492" name="Google Shape;12492;p24"/>
            <p:cNvSpPr/>
            <p:nvPr/>
          </p:nvSpPr>
          <p:spPr>
            <a:xfrm rot="4081444" flipH="1">
              <a:off x="3415816" y="3559817"/>
              <a:ext cx="697633" cy="6625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3" name="Google Shape;12493;p24"/>
            <p:cNvSpPr/>
            <p:nvPr/>
          </p:nvSpPr>
          <p:spPr>
            <a:xfrm rot="4081444" flipH="1">
              <a:off x="3428045" y="3523320"/>
              <a:ext cx="762534" cy="137136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4" name="Google Shape;12494;p24"/>
            <p:cNvSpPr/>
            <p:nvPr/>
          </p:nvSpPr>
          <p:spPr>
            <a:xfrm rot="4081444" flipH="1">
              <a:off x="3580611" y="3587871"/>
              <a:ext cx="650604" cy="186544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5" name="Google Shape;12495;p24"/>
            <p:cNvSpPr/>
            <p:nvPr/>
          </p:nvSpPr>
          <p:spPr>
            <a:xfrm rot="4081444" flipH="1">
              <a:off x="3025365" y="3850240"/>
              <a:ext cx="76187" cy="537887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6" name="Google Shape;12496;p24"/>
            <p:cNvSpPr/>
            <p:nvPr/>
          </p:nvSpPr>
          <p:spPr>
            <a:xfrm rot="4081444" flipH="1">
              <a:off x="3744002" y="3609460"/>
              <a:ext cx="680528" cy="127266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7" name="Google Shape;12497;p24"/>
            <p:cNvSpPr/>
            <p:nvPr/>
          </p:nvSpPr>
          <p:spPr>
            <a:xfrm rot="4081444" flipH="1">
              <a:off x="3860736" y="3662802"/>
              <a:ext cx="667709" cy="21861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8" name="Google Shape;12498;p24"/>
            <p:cNvSpPr/>
            <p:nvPr/>
          </p:nvSpPr>
          <p:spPr>
            <a:xfrm rot="4081444" flipH="1">
              <a:off x="3548849" y="3922293"/>
              <a:ext cx="469879" cy="630884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99" name="Google Shape;12499;p24"/>
            <p:cNvSpPr/>
            <p:nvPr/>
          </p:nvSpPr>
          <p:spPr>
            <a:xfrm rot="4081444" flipH="1">
              <a:off x="3473397" y="3950885"/>
              <a:ext cx="506036" cy="59276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0" name="Google Shape;12500;p24"/>
            <p:cNvSpPr/>
            <p:nvPr/>
          </p:nvSpPr>
          <p:spPr>
            <a:xfrm rot="4081444" flipH="1">
              <a:off x="3364032" y="3896325"/>
              <a:ext cx="470273" cy="671327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1" name="Google Shape;12501;p24"/>
            <p:cNvSpPr/>
            <p:nvPr/>
          </p:nvSpPr>
          <p:spPr>
            <a:xfrm rot="4081444" flipH="1">
              <a:off x="3313937" y="3910896"/>
              <a:ext cx="457434" cy="65215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2" name="Google Shape;12502;p24"/>
            <p:cNvSpPr/>
            <p:nvPr/>
          </p:nvSpPr>
          <p:spPr>
            <a:xfrm rot="4081444" flipH="1">
              <a:off x="3243427" y="3918657"/>
              <a:ext cx="473772" cy="67352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3" name="Google Shape;12503;p24"/>
            <p:cNvSpPr/>
            <p:nvPr/>
          </p:nvSpPr>
          <p:spPr>
            <a:xfrm rot="4081444" flipH="1">
              <a:off x="3203597" y="3864086"/>
              <a:ext cx="348237" cy="69995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4" name="Google Shape;12504;p24"/>
            <p:cNvSpPr/>
            <p:nvPr/>
          </p:nvSpPr>
          <p:spPr>
            <a:xfrm rot="4081444" flipH="1">
              <a:off x="3159985" y="3888568"/>
              <a:ext cx="335791" cy="645944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5" name="Google Shape;12505;p24"/>
            <p:cNvSpPr/>
            <p:nvPr/>
          </p:nvSpPr>
          <p:spPr>
            <a:xfrm rot="4081444" flipH="1">
              <a:off x="3074587" y="3863379"/>
              <a:ext cx="273996" cy="69840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6" name="Google Shape;12506;p24"/>
            <p:cNvSpPr/>
            <p:nvPr/>
          </p:nvSpPr>
          <p:spPr>
            <a:xfrm rot="4081444" flipH="1">
              <a:off x="3096805" y="3848548"/>
              <a:ext cx="153907" cy="60394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7" name="Google Shape;12507;p24"/>
            <p:cNvSpPr/>
            <p:nvPr/>
          </p:nvSpPr>
          <p:spPr>
            <a:xfrm rot="4081444" flipH="1">
              <a:off x="3061122" y="3850199"/>
              <a:ext cx="98345" cy="55925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8" name="Google Shape;12508;p24"/>
            <p:cNvSpPr/>
            <p:nvPr/>
          </p:nvSpPr>
          <p:spPr>
            <a:xfrm rot="4081444" flipH="1">
              <a:off x="3042857" y="3893135"/>
              <a:ext cx="63368" cy="356396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09" name="Google Shape;12509;p24"/>
            <p:cNvSpPr/>
            <p:nvPr/>
          </p:nvSpPr>
          <p:spPr>
            <a:xfrm rot="4081444" flipH="1">
              <a:off x="3297379" y="3528192"/>
              <a:ext cx="707346" cy="13526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0" name="Google Shape;12510;p24"/>
            <p:cNvSpPr/>
            <p:nvPr/>
          </p:nvSpPr>
          <p:spPr>
            <a:xfrm rot="4081444" flipH="1">
              <a:off x="3199169" y="3510189"/>
              <a:ext cx="764874" cy="115843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1" name="Google Shape;12511;p24"/>
            <p:cNvSpPr/>
            <p:nvPr/>
          </p:nvSpPr>
          <p:spPr>
            <a:xfrm rot="4081444" flipH="1">
              <a:off x="3102160" y="3496728"/>
              <a:ext cx="764461" cy="183084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2" name="Google Shape;12512;p24"/>
            <p:cNvSpPr/>
            <p:nvPr/>
          </p:nvSpPr>
          <p:spPr>
            <a:xfrm rot="4081444" flipH="1">
              <a:off x="3066415" y="3526085"/>
              <a:ext cx="726377" cy="18031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3" name="Google Shape;12513;p24"/>
            <p:cNvSpPr/>
            <p:nvPr/>
          </p:nvSpPr>
          <p:spPr>
            <a:xfrm rot="4081444" flipH="1">
              <a:off x="2957970" y="3490761"/>
              <a:ext cx="800224" cy="21230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4" name="Google Shape;12514;p24"/>
            <p:cNvSpPr/>
            <p:nvPr/>
          </p:nvSpPr>
          <p:spPr>
            <a:xfrm rot="4081444" flipH="1">
              <a:off x="2902919" y="3516292"/>
              <a:ext cx="735323" cy="272502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5" name="Google Shape;12515;p24"/>
            <p:cNvSpPr/>
            <p:nvPr/>
          </p:nvSpPr>
          <p:spPr>
            <a:xfrm rot="4081444" flipH="1">
              <a:off x="2888866" y="3566334"/>
              <a:ext cx="685738" cy="239177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6" name="Google Shape;12516;p24"/>
            <p:cNvSpPr/>
            <p:nvPr/>
          </p:nvSpPr>
          <p:spPr>
            <a:xfrm rot="4081444" flipH="1">
              <a:off x="2937225" y="3647626"/>
              <a:ext cx="503696" cy="28099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7" name="Google Shape;12517;p24"/>
            <p:cNvSpPr/>
            <p:nvPr/>
          </p:nvSpPr>
          <p:spPr>
            <a:xfrm rot="4081444" flipH="1">
              <a:off x="2826020" y="3628607"/>
              <a:ext cx="549939" cy="321812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8" name="Google Shape;12518;p24"/>
            <p:cNvSpPr/>
            <p:nvPr/>
          </p:nvSpPr>
          <p:spPr>
            <a:xfrm rot="4081444" flipH="1">
              <a:off x="2770624" y="3729620"/>
              <a:ext cx="248752" cy="553832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19" name="Google Shape;12519;p24"/>
            <p:cNvSpPr/>
            <p:nvPr/>
          </p:nvSpPr>
          <p:spPr>
            <a:xfrm rot="4081444" flipH="1">
              <a:off x="2782052" y="3720864"/>
              <a:ext cx="372341" cy="341237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0" name="Google Shape;12520;p24"/>
            <p:cNvSpPr/>
            <p:nvPr/>
          </p:nvSpPr>
          <p:spPr>
            <a:xfrm rot="4081444" flipH="1">
              <a:off x="2783939" y="3643281"/>
              <a:ext cx="535960" cy="326196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1" name="Google Shape;12521;p24"/>
            <p:cNvSpPr/>
            <p:nvPr/>
          </p:nvSpPr>
          <p:spPr>
            <a:xfrm rot="4081444" flipH="1">
              <a:off x="2769029" y="3673861"/>
              <a:ext cx="439582" cy="380500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2" name="Google Shape;12522;p24"/>
            <p:cNvSpPr/>
            <p:nvPr/>
          </p:nvSpPr>
          <p:spPr>
            <a:xfrm rot="4081444" flipH="1">
              <a:off x="2763367" y="3708533"/>
              <a:ext cx="320239" cy="46404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3" name="Google Shape;12523;p24"/>
            <p:cNvSpPr/>
            <p:nvPr/>
          </p:nvSpPr>
          <p:spPr>
            <a:xfrm rot="4081444" flipH="1">
              <a:off x="3538536" y="3483138"/>
              <a:ext cx="894656" cy="135490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4" name="Google Shape;12524;p24"/>
            <p:cNvSpPr/>
            <p:nvPr/>
          </p:nvSpPr>
          <p:spPr>
            <a:xfrm rot="-4081444">
              <a:off x="4956540" y="3559817"/>
              <a:ext cx="697633" cy="6625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5" name="Google Shape;12525;p24"/>
            <p:cNvSpPr/>
            <p:nvPr/>
          </p:nvSpPr>
          <p:spPr>
            <a:xfrm rot="-4081444">
              <a:off x="4879410" y="3523320"/>
              <a:ext cx="762534" cy="137136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6" name="Google Shape;12526;p24"/>
            <p:cNvSpPr/>
            <p:nvPr/>
          </p:nvSpPr>
          <p:spPr>
            <a:xfrm rot="-4081444">
              <a:off x="4838774" y="3587871"/>
              <a:ext cx="650604" cy="186544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7" name="Google Shape;12527;p24"/>
            <p:cNvSpPr/>
            <p:nvPr/>
          </p:nvSpPr>
          <p:spPr>
            <a:xfrm rot="-4081444">
              <a:off x="5968438" y="3850240"/>
              <a:ext cx="76187" cy="537887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8" name="Google Shape;12528;p24"/>
            <p:cNvSpPr/>
            <p:nvPr/>
          </p:nvSpPr>
          <p:spPr>
            <a:xfrm rot="-4081444">
              <a:off x="4645458" y="3609460"/>
              <a:ext cx="680528" cy="127266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29" name="Google Shape;12529;p24"/>
            <p:cNvSpPr/>
            <p:nvPr/>
          </p:nvSpPr>
          <p:spPr>
            <a:xfrm rot="-4081444">
              <a:off x="4541544" y="3662802"/>
              <a:ext cx="667709" cy="21861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0" name="Google Shape;12530;p24"/>
            <p:cNvSpPr/>
            <p:nvPr/>
          </p:nvSpPr>
          <p:spPr>
            <a:xfrm rot="-4081444">
              <a:off x="5051260" y="3922293"/>
              <a:ext cx="469879" cy="630884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1" name="Google Shape;12531;p24"/>
            <p:cNvSpPr/>
            <p:nvPr/>
          </p:nvSpPr>
          <p:spPr>
            <a:xfrm rot="-4081444">
              <a:off x="5090555" y="3950885"/>
              <a:ext cx="506036" cy="59276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2" name="Google Shape;12532;p24"/>
            <p:cNvSpPr/>
            <p:nvPr/>
          </p:nvSpPr>
          <p:spPr>
            <a:xfrm rot="-4081444">
              <a:off x="5235684" y="3896325"/>
              <a:ext cx="470273" cy="671327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3" name="Google Shape;12533;p24"/>
            <p:cNvSpPr/>
            <p:nvPr/>
          </p:nvSpPr>
          <p:spPr>
            <a:xfrm rot="-4081444">
              <a:off x="5298618" y="3910896"/>
              <a:ext cx="457434" cy="65215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4" name="Google Shape;12534;p24"/>
            <p:cNvSpPr/>
            <p:nvPr/>
          </p:nvSpPr>
          <p:spPr>
            <a:xfrm rot="-4081444">
              <a:off x="5352790" y="3918657"/>
              <a:ext cx="473772" cy="67352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5" name="Google Shape;12535;p24"/>
            <p:cNvSpPr/>
            <p:nvPr/>
          </p:nvSpPr>
          <p:spPr>
            <a:xfrm rot="-4081444">
              <a:off x="5518156" y="3864086"/>
              <a:ext cx="348237" cy="69995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6" name="Google Shape;12536;p24"/>
            <p:cNvSpPr/>
            <p:nvPr/>
          </p:nvSpPr>
          <p:spPr>
            <a:xfrm rot="-4081444">
              <a:off x="5574213" y="3888568"/>
              <a:ext cx="335791" cy="645944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7" name="Google Shape;12537;p24"/>
            <p:cNvSpPr/>
            <p:nvPr/>
          </p:nvSpPr>
          <p:spPr>
            <a:xfrm rot="-4081444">
              <a:off x="5721405" y="3863379"/>
              <a:ext cx="273996" cy="69840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8" name="Google Shape;12538;p24"/>
            <p:cNvSpPr/>
            <p:nvPr/>
          </p:nvSpPr>
          <p:spPr>
            <a:xfrm rot="-4081444">
              <a:off x="5819277" y="3848548"/>
              <a:ext cx="153907" cy="60394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39" name="Google Shape;12539;p24"/>
            <p:cNvSpPr/>
            <p:nvPr/>
          </p:nvSpPr>
          <p:spPr>
            <a:xfrm rot="-4081444">
              <a:off x="5910522" y="3850199"/>
              <a:ext cx="98345" cy="55925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0" name="Google Shape;12540;p24"/>
            <p:cNvSpPr/>
            <p:nvPr/>
          </p:nvSpPr>
          <p:spPr>
            <a:xfrm rot="-4081444">
              <a:off x="5963764" y="3893135"/>
              <a:ext cx="63368" cy="356396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1" name="Google Shape;12541;p24"/>
            <p:cNvSpPr/>
            <p:nvPr/>
          </p:nvSpPr>
          <p:spPr>
            <a:xfrm rot="-4081444">
              <a:off x="5065264" y="3528192"/>
              <a:ext cx="707346" cy="13526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2" name="Google Shape;12542;p24"/>
            <p:cNvSpPr/>
            <p:nvPr/>
          </p:nvSpPr>
          <p:spPr>
            <a:xfrm rot="-4081444">
              <a:off x="5105946" y="3510189"/>
              <a:ext cx="764874" cy="115843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3" name="Google Shape;12543;p24"/>
            <p:cNvSpPr/>
            <p:nvPr/>
          </p:nvSpPr>
          <p:spPr>
            <a:xfrm rot="-4081444">
              <a:off x="5203368" y="3496728"/>
              <a:ext cx="764461" cy="183084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4" name="Google Shape;12544;p24"/>
            <p:cNvSpPr/>
            <p:nvPr/>
          </p:nvSpPr>
          <p:spPr>
            <a:xfrm rot="-4081444">
              <a:off x="5277196" y="3526085"/>
              <a:ext cx="726377" cy="18031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5" name="Google Shape;12545;p24"/>
            <p:cNvSpPr/>
            <p:nvPr/>
          </p:nvSpPr>
          <p:spPr>
            <a:xfrm rot="-4081444">
              <a:off x="5311794" y="3490761"/>
              <a:ext cx="800224" cy="21230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6" name="Google Shape;12546;p24"/>
            <p:cNvSpPr/>
            <p:nvPr/>
          </p:nvSpPr>
          <p:spPr>
            <a:xfrm rot="-4081444">
              <a:off x="5431747" y="3516292"/>
              <a:ext cx="735323" cy="272502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7" name="Google Shape;12547;p24"/>
            <p:cNvSpPr/>
            <p:nvPr/>
          </p:nvSpPr>
          <p:spPr>
            <a:xfrm rot="-4081444">
              <a:off x="5495384" y="3566334"/>
              <a:ext cx="685738" cy="239177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8" name="Google Shape;12548;p24"/>
            <p:cNvSpPr/>
            <p:nvPr/>
          </p:nvSpPr>
          <p:spPr>
            <a:xfrm rot="-4081444">
              <a:off x="5629068" y="3647626"/>
              <a:ext cx="503696" cy="28099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49" name="Google Shape;12549;p24"/>
            <p:cNvSpPr/>
            <p:nvPr/>
          </p:nvSpPr>
          <p:spPr>
            <a:xfrm rot="-4081444">
              <a:off x="5694029" y="3628607"/>
              <a:ext cx="549939" cy="321812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0" name="Google Shape;12550;p24"/>
            <p:cNvSpPr/>
            <p:nvPr/>
          </p:nvSpPr>
          <p:spPr>
            <a:xfrm rot="-4081444">
              <a:off x="6050613" y="3729620"/>
              <a:ext cx="248752" cy="553832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1" name="Google Shape;12551;p24"/>
            <p:cNvSpPr/>
            <p:nvPr/>
          </p:nvSpPr>
          <p:spPr>
            <a:xfrm rot="-4081444">
              <a:off x="5915596" y="3720864"/>
              <a:ext cx="372341" cy="341237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2" name="Google Shape;12552;p24"/>
            <p:cNvSpPr/>
            <p:nvPr/>
          </p:nvSpPr>
          <p:spPr>
            <a:xfrm rot="-4081444">
              <a:off x="5750090" y="3643281"/>
              <a:ext cx="535960" cy="326196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3" name="Google Shape;12553;p24"/>
            <p:cNvSpPr/>
            <p:nvPr/>
          </p:nvSpPr>
          <p:spPr>
            <a:xfrm rot="-4081444">
              <a:off x="5861378" y="3673861"/>
              <a:ext cx="439582" cy="380500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4" name="Google Shape;12554;p24"/>
            <p:cNvSpPr/>
            <p:nvPr/>
          </p:nvSpPr>
          <p:spPr>
            <a:xfrm rot="-4081444">
              <a:off x="5986383" y="3708533"/>
              <a:ext cx="320239" cy="46404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5" name="Google Shape;12555;p24"/>
            <p:cNvSpPr/>
            <p:nvPr/>
          </p:nvSpPr>
          <p:spPr>
            <a:xfrm rot="-4081444">
              <a:off x="4636796" y="3483138"/>
              <a:ext cx="894656" cy="135490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556" name="Google Shape;12556;p24"/>
          <p:cNvGrpSpPr/>
          <p:nvPr/>
        </p:nvGrpSpPr>
        <p:grpSpPr>
          <a:xfrm>
            <a:off x="3075367" y="-950359"/>
            <a:ext cx="2993208" cy="2827312"/>
            <a:chOff x="3075367" y="-950359"/>
            <a:chExt cx="2993208" cy="2827312"/>
          </a:xfrm>
        </p:grpSpPr>
        <p:sp>
          <p:nvSpPr>
            <p:cNvPr id="12557" name="Google Shape;12557;p24"/>
            <p:cNvSpPr/>
            <p:nvPr/>
          </p:nvSpPr>
          <p:spPr>
            <a:xfrm rot="10800000">
              <a:off x="3075367" y="-950359"/>
              <a:ext cx="2993208" cy="2827312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8" name="Google Shape;12558;p24"/>
            <p:cNvSpPr/>
            <p:nvPr/>
          </p:nvSpPr>
          <p:spPr>
            <a:xfrm rot="10800000">
              <a:off x="4421821" y="-827858"/>
              <a:ext cx="157302" cy="1107867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59" name="Google Shape;12559;p24"/>
            <p:cNvSpPr/>
            <p:nvPr/>
          </p:nvSpPr>
          <p:spPr>
            <a:xfrm rot="10800000">
              <a:off x="4036223" y="20974"/>
              <a:ext cx="535785" cy="29102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0" name="Google Shape;12560;p24"/>
            <p:cNvSpPr/>
            <p:nvPr/>
          </p:nvSpPr>
          <p:spPr>
            <a:xfrm rot="10800000">
              <a:off x="4571960" y="21573"/>
              <a:ext cx="711995" cy="95660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1" name="Google Shape;12561;p24"/>
            <p:cNvSpPr/>
            <p:nvPr/>
          </p:nvSpPr>
          <p:spPr>
            <a:xfrm rot="10800000">
              <a:off x="4076517" y="-39268"/>
              <a:ext cx="491533" cy="58523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2" name="Google Shape;12562;p24"/>
            <p:cNvSpPr/>
            <p:nvPr/>
          </p:nvSpPr>
          <p:spPr>
            <a:xfrm rot="10800000">
              <a:off x="4189527" y="-112742"/>
              <a:ext cx="382481" cy="134356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3" name="Google Shape;12563;p24"/>
            <p:cNvSpPr/>
            <p:nvPr/>
          </p:nvSpPr>
          <p:spPr>
            <a:xfrm rot="10800000">
              <a:off x="4266159" y="-181499"/>
              <a:ext cx="305849" cy="203113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4" name="Google Shape;12564;p24"/>
            <p:cNvSpPr/>
            <p:nvPr/>
          </p:nvSpPr>
          <p:spPr>
            <a:xfrm rot="10800000">
              <a:off x="4323843" y="-226551"/>
              <a:ext cx="239490" cy="243408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5" name="Google Shape;12565;p24"/>
            <p:cNvSpPr/>
            <p:nvPr/>
          </p:nvSpPr>
          <p:spPr>
            <a:xfrm rot="10800000">
              <a:off x="4312770" y="21564"/>
              <a:ext cx="259238" cy="880289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6" name="Google Shape;12566;p24"/>
            <p:cNvSpPr/>
            <p:nvPr/>
          </p:nvSpPr>
          <p:spPr>
            <a:xfrm rot="10800000">
              <a:off x="4199001" y="21565"/>
              <a:ext cx="373007" cy="779153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7" name="Google Shape;12567;p24"/>
            <p:cNvSpPr/>
            <p:nvPr/>
          </p:nvSpPr>
          <p:spPr>
            <a:xfrm rot="10800000">
              <a:off x="4070201" y="21566"/>
              <a:ext cx="501806" cy="692247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8" name="Google Shape;12568;p24"/>
            <p:cNvSpPr/>
            <p:nvPr/>
          </p:nvSpPr>
          <p:spPr>
            <a:xfrm rot="10800000">
              <a:off x="4037822" y="21568"/>
              <a:ext cx="534186" cy="539742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69" name="Google Shape;12569;p24"/>
            <p:cNvSpPr/>
            <p:nvPr/>
          </p:nvSpPr>
          <p:spPr>
            <a:xfrm rot="10800000">
              <a:off x="4024390" y="32642"/>
              <a:ext cx="538143" cy="399870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0" name="Google Shape;12570;p24"/>
            <p:cNvSpPr/>
            <p:nvPr/>
          </p:nvSpPr>
          <p:spPr>
            <a:xfrm rot="10800000">
              <a:off x="4033864" y="21571"/>
              <a:ext cx="538143" cy="269511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1" name="Google Shape;12571;p24"/>
            <p:cNvSpPr/>
            <p:nvPr/>
          </p:nvSpPr>
          <p:spPr>
            <a:xfrm rot="10800000">
              <a:off x="4055171" y="21572"/>
              <a:ext cx="516837" cy="128839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2" name="Google Shape;12572;p24"/>
            <p:cNvSpPr/>
            <p:nvPr/>
          </p:nvSpPr>
          <p:spPr>
            <a:xfrm rot="10800000">
              <a:off x="4419463" y="21563"/>
              <a:ext cx="152545" cy="1000414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3" name="Google Shape;12573;p24"/>
            <p:cNvSpPr/>
            <p:nvPr/>
          </p:nvSpPr>
          <p:spPr>
            <a:xfrm rot="10800000">
              <a:off x="4571964" y="-223393"/>
              <a:ext cx="297134" cy="245007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4" name="Google Shape;12574;p24"/>
            <p:cNvSpPr/>
            <p:nvPr/>
          </p:nvSpPr>
          <p:spPr>
            <a:xfrm rot="10800000">
              <a:off x="4571962" y="-258131"/>
              <a:ext cx="478101" cy="279745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5" name="Google Shape;12575;p24"/>
            <p:cNvSpPr/>
            <p:nvPr/>
          </p:nvSpPr>
          <p:spPr>
            <a:xfrm rot="10800000">
              <a:off x="4571961" y="-194931"/>
              <a:ext cx="556332" cy="21654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6" name="Google Shape;12576;p24"/>
            <p:cNvSpPr/>
            <p:nvPr/>
          </p:nvSpPr>
          <p:spPr>
            <a:xfrm rot="10800000">
              <a:off x="4579876" y="-100110"/>
              <a:ext cx="616375" cy="122523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7" name="Google Shape;12577;p24"/>
            <p:cNvSpPr/>
            <p:nvPr/>
          </p:nvSpPr>
          <p:spPr>
            <a:xfrm rot="10800000">
              <a:off x="4579875" y="1826"/>
              <a:ext cx="712754" cy="20587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8" name="Google Shape;12578;p24"/>
            <p:cNvSpPr/>
            <p:nvPr/>
          </p:nvSpPr>
          <p:spPr>
            <a:xfrm rot="10800000">
              <a:off x="4571959" y="21571"/>
              <a:ext cx="761764" cy="23157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79" name="Google Shape;12579;p24"/>
            <p:cNvSpPr/>
            <p:nvPr/>
          </p:nvSpPr>
          <p:spPr>
            <a:xfrm rot="10800000">
              <a:off x="4579874" y="22369"/>
              <a:ext cx="736459" cy="369849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0" name="Google Shape;12580;p24"/>
            <p:cNvSpPr/>
            <p:nvPr/>
          </p:nvSpPr>
          <p:spPr>
            <a:xfrm rot="10800000">
              <a:off x="4571959" y="21568"/>
              <a:ext cx="732542" cy="533426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1" name="Google Shape;12581;p24"/>
            <p:cNvSpPr/>
            <p:nvPr/>
          </p:nvSpPr>
          <p:spPr>
            <a:xfrm rot="10800000">
              <a:off x="4571960" y="21566"/>
              <a:ext cx="648794" cy="669341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2" name="Google Shape;12582;p24"/>
            <p:cNvSpPr/>
            <p:nvPr/>
          </p:nvSpPr>
          <p:spPr>
            <a:xfrm rot="10800000">
              <a:off x="4571961" y="21565"/>
              <a:ext cx="577679" cy="808414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3" name="Google Shape;12583;p24"/>
            <p:cNvSpPr/>
            <p:nvPr/>
          </p:nvSpPr>
          <p:spPr>
            <a:xfrm rot="10800000">
              <a:off x="4571962" y="21564"/>
              <a:ext cx="502606" cy="891363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4" name="Google Shape;12584;p24"/>
            <p:cNvSpPr/>
            <p:nvPr/>
          </p:nvSpPr>
          <p:spPr>
            <a:xfrm rot="10800000">
              <a:off x="4571963" y="21562"/>
              <a:ext cx="411743" cy="1057299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5" name="Google Shape;12585;p24"/>
            <p:cNvSpPr/>
            <p:nvPr/>
          </p:nvSpPr>
          <p:spPr>
            <a:xfrm rot="10800000">
              <a:off x="4574322" y="33433"/>
              <a:ext cx="333511" cy="1224794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6" name="Google Shape;12586;p24"/>
            <p:cNvSpPr/>
            <p:nvPr/>
          </p:nvSpPr>
          <p:spPr>
            <a:xfrm rot="10800000">
              <a:off x="4572765" y="54739"/>
              <a:ext cx="221262" cy="1225634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7" name="Google Shape;12587;p24"/>
            <p:cNvSpPr/>
            <p:nvPr/>
          </p:nvSpPr>
          <p:spPr>
            <a:xfrm rot="10800000">
              <a:off x="4572766" y="33431"/>
              <a:ext cx="122523" cy="1381256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8" name="Google Shape;12588;p24"/>
            <p:cNvSpPr/>
            <p:nvPr/>
          </p:nvSpPr>
          <p:spPr>
            <a:xfrm rot="10800000">
              <a:off x="4570368" y="43705"/>
              <a:ext cx="8755" cy="1306983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89" name="Google Shape;12589;p24"/>
            <p:cNvSpPr/>
            <p:nvPr/>
          </p:nvSpPr>
          <p:spPr>
            <a:xfrm rot="10800000">
              <a:off x="4506369" y="33434"/>
              <a:ext cx="67997" cy="111814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0" name="Google Shape;12590;p24"/>
            <p:cNvSpPr/>
            <p:nvPr/>
          </p:nvSpPr>
          <p:spPr>
            <a:xfrm rot="10800000">
              <a:off x="3722539" y="-943223"/>
              <a:ext cx="835238" cy="949846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1" name="Google Shape;12591;p24"/>
            <p:cNvSpPr/>
            <p:nvPr/>
          </p:nvSpPr>
          <p:spPr>
            <a:xfrm rot="10800000">
              <a:off x="3672730" y="-747265"/>
              <a:ext cx="860542" cy="744374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2" name="Google Shape;12592;p24"/>
            <p:cNvSpPr/>
            <p:nvPr/>
          </p:nvSpPr>
          <p:spPr>
            <a:xfrm rot="10800000">
              <a:off x="3417530" y="-559983"/>
              <a:ext cx="1139447" cy="572122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3" name="Google Shape;12593;p24"/>
            <p:cNvSpPr/>
            <p:nvPr/>
          </p:nvSpPr>
          <p:spPr>
            <a:xfrm rot="10800000">
              <a:off x="3253153" y="-339520"/>
              <a:ext cx="1279360" cy="348502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4" name="Google Shape;12594;p24"/>
            <p:cNvSpPr/>
            <p:nvPr/>
          </p:nvSpPr>
          <p:spPr>
            <a:xfrm rot="10800000">
              <a:off x="3247637" y="-653"/>
              <a:ext cx="1180542" cy="81549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5" name="Google Shape;12595;p24"/>
            <p:cNvSpPr/>
            <p:nvPr/>
          </p:nvSpPr>
          <p:spPr>
            <a:xfrm rot="10800000">
              <a:off x="3100648" y="27087"/>
              <a:ext cx="1430266" cy="31692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6" name="Google Shape;12596;p24"/>
            <p:cNvSpPr/>
            <p:nvPr/>
          </p:nvSpPr>
          <p:spPr>
            <a:xfrm rot="10800000">
              <a:off x="3152815" y="31042"/>
              <a:ext cx="1393129" cy="507363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7" name="Google Shape;12597;p24"/>
            <p:cNvSpPr/>
            <p:nvPr/>
          </p:nvSpPr>
          <p:spPr>
            <a:xfrm rot="10800000">
              <a:off x="3228648" y="29480"/>
              <a:ext cx="1333886" cy="757806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8" name="Google Shape;12598;p24"/>
            <p:cNvSpPr/>
            <p:nvPr/>
          </p:nvSpPr>
          <p:spPr>
            <a:xfrm rot="10800000">
              <a:off x="3313995" y="103752"/>
              <a:ext cx="1171108" cy="883448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99" name="Google Shape;12599;p24"/>
            <p:cNvSpPr/>
            <p:nvPr/>
          </p:nvSpPr>
          <p:spPr>
            <a:xfrm rot="10800000">
              <a:off x="3495761" y="99791"/>
              <a:ext cx="1009089" cy="1137888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0" name="Google Shape;12600;p24"/>
            <p:cNvSpPr/>
            <p:nvPr/>
          </p:nvSpPr>
          <p:spPr>
            <a:xfrm rot="10800000">
              <a:off x="3813403" y="114819"/>
              <a:ext cx="700122" cy="1357551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1" name="Google Shape;12601;p24"/>
            <p:cNvSpPr/>
            <p:nvPr/>
          </p:nvSpPr>
          <p:spPr>
            <a:xfrm rot="10800000">
              <a:off x="3951676" y="85556"/>
              <a:ext cx="590311" cy="1505339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2" name="Google Shape;12602;p24"/>
            <p:cNvSpPr/>
            <p:nvPr/>
          </p:nvSpPr>
          <p:spPr>
            <a:xfrm rot="10800000">
              <a:off x="4142916" y="139281"/>
              <a:ext cx="405386" cy="1570138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3" name="Google Shape;12603;p24"/>
            <p:cNvSpPr/>
            <p:nvPr/>
          </p:nvSpPr>
          <p:spPr>
            <a:xfrm rot="10800000">
              <a:off x="4360180" y="294184"/>
              <a:ext cx="183365" cy="143102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4" name="Google Shape;12604;p24"/>
            <p:cNvSpPr/>
            <p:nvPr/>
          </p:nvSpPr>
          <p:spPr>
            <a:xfrm rot="10800000">
              <a:off x="4475548" y="251490"/>
              <a:ext cx="88545" cy="1542475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5" name="Google Shape;12605;p24"/>
            <p:cNvSpPr/>
            <p:nvPr/>
          </p:nvSpPr>
          <p:spPr>
            <a:xfrm rot="10800000">
              <a:off x="4604339" y="-800192"/>
              <a:ext cx="723068" cy="788627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6" name="Google Shape;12606;p24"/>
            <p:cNvSpPr/>
            <p:nvPr/>
          </p:nvSpPr>
          <p:spPr>
            <a:xfrm rot="10800000">
              <a:off x="4624884" y="-705371"/>
              <a:ext cx="930098" cy="69536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7" name="Google Shape;12607;p24"/>
            <p:cNvSpPr/>
            <p:nvPr/>
          </p:nvSpPr>
          <p:spPr>
            <a:xfrm rot="10800000">
              <a:off x="4652545" y="-555265"/>
              <a:ext cx="1043108" cy="536584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8" name="Google Shape;12608;p24"/>
            <p:cNvSpPr/>
            <p:nvPr/>
          </p:nvSpPr>
          <p:spPr>
            <a:xfrm rot="10800000">
              <a:off x="4626480" y="-356909"/>
              <a:ext cx="1190855" cy="364292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09" name="Google Shape;12609;p24"/>
            <p:cNvSpPr/>
            <p:nvPr/>
          </p:nvSpPr>
          <p:spPr>
            <a:xfrm rot="10800000">
              <a:off x="4653342" y="-164110"/>
              <a:ext cx="1283277" cy="178608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0" name="Google Shape;12610;p24"/>
            <p:cNvSpPr/>
            <p:nvPr/>
          </p:nvSpPr>
          <p:spPr>
            <a:xfrm rot="10800000">
              <a:off x="4659656" y="24731"/>
              <a:ext cx="1393129" cy="46411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1" name="Google Shape;12611;p24"/>
            <p:cNvSpPr/>
            <p:nvPr/>
          </p:nvSpPr>
          <p:spPr>
            <a:xfrm rot="10800000">
              <a:off x="4620961" y="34202"/>
              <a:ext cx="1426308" cy="346943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2" name="Google Shape;12612;p24"/>
            <p:cNvSpPr/>
            <p:nvPr/>
          </p:nvSpPr>
          <p:spPr>
            <a:xfrm rot="10800000">
              <a:off x="4682562" y="62661"/>
              <a:ext cx="1349676" cy="548417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3" name="Google Shape;12613;p24"/>
            <p:cNvSpPr/>
            <p:nvPr/>
          </p:nvSpPr>
          <p:spPr>
            <a:xfrm rot="10800000">
              <a:off x="4635153" y="57902"/>
              <a:ext cx="1317296" cy="75940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4" name="Google Shape;12614;p24"/>
            <p:cNvSpPr/>
            <p:nvPr/>
          </p:nvSpPr>
          <p:spPr>
            <a:xfrm rot="10800000">
              <a:off x="4631996" y="71331"/>
              <a:ext cx="1205086" cy="1013046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5" name="Google Shape;12615;p24"/>
            <p:cNvSpPr/>
            <p:nvPr/>
          </p:nvSpPr>
          <p:spPr>
            <a:xfrm rot="10800000">
              <a:off x="4673892" y="136128"/>
              <a:ext cx="972752" cy="1193214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6" name="Google Shape;12616;p24"/>
            <p:cNvSpPr/>
            <p:nvPr/>
          </p:nvSpPr>
          <p:spPr>
            <a:xfrm rot="10800000">
              <a:off x="4662022" y="147998"/>
              <a:ext cx="703320" cy="1329888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7" name="Google Shape;12617;p24"/>
            <p:cNvSpPr/>
            <p:nvPr/>
          </p:nvSpPr>
          <p:spPr>
            <a:xfrm rot="10800000">
              <a:off x="4596464" y="70566"/>
              <a:ext cx="713554" cy="151085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8" name="Google Shape;12618;p24"/>
            <p:cNvSpPr/>
            <p:nvPr/>
          </p:nvSpPr>
          <p:spPr>
            <a:xfrm rot="10800000">
              <a:off x="4584594" y="68965"/>
              <a:ext cx="490773" cy="1671275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19" name="Google Shape;12619;p24"/>
            <p:cNvSpPr/>
            <p:nvPr/>
          </p:nvSpPr>
          <p:spPr>
            <a:xfrm rot="10800000">
              <a:off x="4579078" y="74481"/>
              <a:ext cx="433049" cy="171157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0" name="Google Shape;12620;p24"/>
            <p:cNvSpPr/>
            <p:nvPr/>
          </p:nvSpPr>
          <p:spPr>
            <a:xfrm rot="10800000">
              <a:off x="4584597" y="181174"/>
              <a:ext cx="250523" cy="1645211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1" name="Google Shape;12621;p24"/>
            <p:cNvSpPr/>
            <p:nvPr/>
          </p:nvSpPr>
          <p:spPr>
            <a:xfrm rot="10800000">
              <a:off x="4579882" y="333678"/>
              <a:ext cx="79830" cy="1517971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622" name="Google Shape;12622;p24"/>
          <p:cNvGrpSpPr/>
          <p:nvPr/>
        </p:nvGrpSpPr>
        <p:grpSpPr>
          <a:xfrm rot="10800000">
            <a:off x="-249093" y="-719371"/>
            <a:ext cx="2466404" cy="3635474"/>
            <a:chOff x="3303950" y="2061625"/>
            <a:chExt cx="2101750" cy="3097975"/>
          </a:xfrm>
        </p:grpSpPr>
        <p:sp>
          <p:nvSpPr>
            <p:cNvPr id="12623" name="Google Shape;12623;p24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4" name="Google Shape;12624;p24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5" name="Google Shape;12625;p24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6" name="Google Shape;12626;p24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7" name="Google Shape;12627;p24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8" name="Google Shape;12628;p24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29" name="Google Shape;12629;p24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0" name="Google Shape;12630;p24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1" name="Google Shape;12631;p24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2" name="Google Shape;12632;p24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3" name="Google Shape;12633;p24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4" name="Google Shape;12634;p24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5" name="Google Shape;12635;p24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6" name="Google Shape;12636;p24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7" name="Google Shape;12637;p24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8" name="Google Shape;12638;p24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39" name="Google Shape;12639;p24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0" name="Google Shape;12640;p24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1" name="Google Shape;12641;p24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2" name="Google Shape;12642;p24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3" name="Google Shape;12643;p24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4" name="Google Shape;12644;p24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5" name="Google Shape;12645;p24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6" name="Google Shape;12646;p24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7" name="Google Shape;12647;p24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8" name="Google Shape;12648;p24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49" name="Google Shape;12649;p24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0" name="Google Shape;12650;p24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1" name="Google Shape;12651;p24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2" name="Google Shape;12652;p24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3" name="Google Shape;12653;p24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4" name="Google Shape;12654;p24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5" name="Google Shape;12655;p24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6" name="Google Shape;12656;p24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7" name="Google Shape;12657;p24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8" name="Google Shape;12658;p24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59" name="Google Shape;12659;p24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0" name="Google Shape;12660;p24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1" name="Google Shape;12661;p24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2" name="Google Shape;12662;p24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3" name="Google Shape;12663;p24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4" name="Google Shape;12664;p24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5" name="Google Shape;12665;p24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6" name="Google Shape;12666;p24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7" name="Google Shape;12667;p24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8" name="Google Shape;12668;p24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69" name="Google Shape;12669;p24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0" name="Google Shape;12670;p24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1" name="Google Shape;12671;p24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2" name="Google Shape;12672;p24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3" name="Google Shape;12673;p24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4" name="Google Shape;12674;p24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5" name="Google Shape;12675;p24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6" name="Google Shape;12676;p24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7" name="Google Shape;12677;p24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8" name="Google Shape;12678;p24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79" name="Google Shape;12679;p24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0" name="Google Shape;12680;p24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1" name="Google Shape;12681;p24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2" name="Google Shape;12682;p24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3" name="Google Shape;12683;p24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4" name="Google Shape;12684;p24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5" name="Google Shape;12685;p24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6" name="Google Shape;12686;p24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7" name="Google Shape;12687;p24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8" name="Google Shape;12688;p24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89" name="Google Shape;12689;p24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0" name="Google Shape;12690;p24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1" name="Google Shape;12691;p24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2" name="Google Shape;12692;p24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3" name="Google Shape;12693;p24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4" name="Google Shape;12694;p24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5" name="Google Shape;12695;p24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6" name="Google Shape;12696;p24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7" name="Google Shape;12697;p24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8" name="Google Shape;12698;p24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99" name="Google Shape;12699;p24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0" name="Google Shape;12700;p24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1" name="Google Shape;12701;p24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2" name="Google Shape;12702;p24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3" name="Google Shape;12703;p24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4" name="Google Shape;12704;p24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5" name="Google Shape;12705;p24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6" name="Google Shape;12706;p24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7" name="Google Shape;12707;p24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8" name="Google Shape;12708;p24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09" name="Google Shape;12709;p24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0" name="Google Shape;12710;p24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1" name="Google Shape;12711;p24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2" name="Google Shape;12712;p24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3" name="Google Shape;12713;p24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4" name="Google Shape;12714;p24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5" name="Google Shape;12715;p24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6" name="Google Shape;12716;p24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7" name="Google Shape;12717;p24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8" name="Google Shape;12718;p24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19" name="Google Shape;12719;p24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0" name="Google Shape;12720;p24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1" name="Google Shape;12721;p24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2" name="Google Shape;12722;p24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3" name="Google Shape;12723;p24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4" name="Google Shape;12724;p24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5" name="Google Shape;12725;p24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6" name="Google Shape;12726;p24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7" name="Google Shape;12727;p24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8" name="Google Shape;12728;p24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29" name="Google Shape;12729;p24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0" name="Google Shape;12730;p24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1" name="Google Shape;12731;p24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2" name="Google Shape;12732;p24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3" name="Google Shape;12733;p24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4" name="Google Shape;12734;p24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5" name="Google Shape;12735;p24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6" name="Google Shape;12736;p24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7" name="Google Shape;12737;p24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8" name="Google Shape;12738;p24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39" name="Google Shape;12739;p24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0" name="Google Shape;12740;p24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1" name="Google Shape;12741;p24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2" name="Google Shape;12742;p24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3" name="Google Shape;12743;p24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4" name="Google Shape;12744;p24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5" name="Google Shape;12745;p24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6" name="Google Shape;12746;p24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7" name="Google Shape;12747;p24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8" name="Google Shape;12748;p24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49" name="Google Shape;12749;p24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0" name="Google Shape;12750;p24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1" name="Google Shape;12751;p24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2" name="Google Shape;12752;p24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3" name="Google Shape;12753;p24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4" name="Google Shape;12754;p24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5" name="Google Shape;12755;p24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6" name="Google Shape;12756;p24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7" name="Google Shape;12757;p24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8" name="Google Shape;12758;p24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59" name="Google Shape;12759;p24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0" name="Google Shape;12760;p24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1" name="Google Shape;12761;p24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2" name="Google Shape;12762;p24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3" name="Google Shape;12763;p24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4" name="Google Shape;12764;p24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5" name="Google Shape;12765;p24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6" name="Google Shape;12766;p24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7" name="Google Shape;12767;p24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8" name="Google Shape;12768;p24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69" name="Google Shape;12769;p24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0" name="Google Shape;12770;p24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1" name="Google Shape;12771;p24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2" name="Google Shape;12772;p24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3" name="Google Shape;12773;p24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4" name="Google Shape;12774;p24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5" name="Google Shape;12775;p24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6" name="Google Shape;12776;p24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7" name="Google Shape;12777;p24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8" name="Google Shape;12778;p24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79" name="Google Shape;12779;p24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0" name="Google Shape;12780;p24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1" name="Google Shape;12781;p24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2" name="Google Shape;12782;p24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3" name="Google Shape;12783;p24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4" name="Google Shape;12784;p24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5" name="Google Shape;12785;p24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6" name="Google Shape;12786;p24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7" name="Google Shape;12787;p24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8" name="Google Shape;12788;p24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89" name="Google Shape;12789;p24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0" name="Google Shape;12790;p24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1" name="Google Shape;12791;p24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2" name="Google Shape;12792;p24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3" name="Google Shape;12793;p24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4" name="Google Shape;12794;p24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5" name="Google Shape;12795;p24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6" name="Google Shape;12796;p24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797" name="Google Shape;12797;p24"/>
          <p:cNvGrpSpPr/>
          <p:nvPr/>
        </p:nvGrpSpPr>
        <p:grpSpPr>
          <a:xfrm rot="-6819215">
            <a:off x="1655027" y="-1091452"/>
            <a:ext cx="2485535" cy="3327754"/>
            <a:chOff x="1379150" y="2722825"/>
            <a:chExt cx="1910000" cy="2557200"/>
          </a:xfrm>
        </p:grpSpPr>
        <p:sp>
          <p:nvSpPr>
            <p:cNvPr id="12798" name="Google Shape;12798;p24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99" name="Google Shape;12799;p24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0" name="Google Shape;12800;p24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1" name="Google Shape;12801;p24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2" name="Google Shape;12802;p24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3" name="Google Shape;12803;p24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4" name="Google Shape;12804;p24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5" name="Google Shape;12805;p24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6" name="Google Shape;12806;p24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7" name="Google Shape;12807;p24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8" name="Google Shape;12808;p24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09" name="Google Shape;12809;p24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0" name="Google Shape;12810;p24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1" name="Google Shape;12811;p24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2" name="Google Shape;12812;p24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3" name="Google Shape;12813;p24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4" name="Google Shape;12814;p24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5" name="Google Shape;12815;p24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6" name="Google Shape;12816;p24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7" name="Google Shape;12817;p24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8" name="Google Shape;12818;p24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19" name="Google Shape;12819;p24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0" name="Google Shape;12820;p24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1" name="Google Shape;12821;p24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2" name="Google Shape;12822;p24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3" name="Google Shape;12823;p24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4" name="Google Shape;12824;p24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5" name="Google Shape;12825;p24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6" name="Google Shape;12826;p24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7" name="Google Shape;12827;p24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8" name="Google Shape;12828;p24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29" name="Google Shape;12829;p24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0" name="Google Shape;12830;p24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1" name="Google Shape;12831;p24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2" name="Google Shape;12832;p24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3" name="Google Shape;12833;p24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4" name="Google Shape;12834;p24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5" name="Google Shape;12835;p24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6" name="Google Shape;12836;p24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7" name="Google Shape;12837;p24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8" name="Google Shape;12838;p24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39" name="Google Shape;12839;p24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0" name="Google Shape;12840;p24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1" name="Google Shape;12841;p24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2" name="Google Shape;12842;p24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3" name="Google Shape;12843;p24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4" name="Google Shape;12844;p24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5" name="Google Shape;12845;p24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6" name="Google Shape;12846;p24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7" name="Google Shape;12847;p24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8" name="Google Shape;12848;p24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49" name="Google Shape;12849;p24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0" name="Google Shape;12850;p24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1" name="Google Shape;12851;p24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2" name="Google Shape;12852;p24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3" name="Google Shape;12853;p24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4" name="Google Shape;12854;p24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5" name="Google Shape;12855;p24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6" name="Google Shape;12856;p24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7" name="Google Shape;12857;p24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8" name="Google Shape;12858;p24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59" name="Google Shape;12859;p24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0" name="Google Shape;12860;p24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1" name="Google Shape;12861;p24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2" name="Google Shape;12862;p24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3" name="Google Shape;12863;p24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4" name="Google Shape;12864;p24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5" name="Google Shape;12865;p24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6" name="Google Shape;12866;p24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7" name="Google Shape;12867;p24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8" name="Google Shape;12868;p24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69" name="Google Shape;12869;p24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0" name="Google Shape;12870;p24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1" name="Google Shape;12871;p24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2" name="Google Shape;12872;p24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873" name="Google Shape;12873;p24"/>
          <p:cNvGrpSpPr/>
          <p:nvPr/>
        </p:nvGrpSpPr>
        <p:grpSpPr>
          <a:xfrm rot="10800000" flipH="1">
            <a:off x="6926690" y="-704903"/>
            <a:ext cx="2466404" cy="3635474"/>
            <a:chOff x="3303950" y="2061625"/>
            <a:chExt cx="2101750" cy="3097975"/>
          </a:xfrm>
        </p:grpSpPr>
        <p:sp>
          <p:nvSpPr>
            <p:cNvPr id="12874" name="Google Shape;12874;p24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5" name="Google Shape;12875;p24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6" name="Google Shape;12876;p24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7" name="Google Shape;12877;p24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8" name="Google Shape;12878;p24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79" name="Google Shape;12879;p24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0" name="Google Shape;12880;p24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1" name="Google Shape;12881;p24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2" name="Google Shape;12882;p24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3" name="Google Shape;12883;p24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4" name="Google Shape;12884;p24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5" name="Google Shape;12885;p24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6" name="Google Shape;12886;p24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7" name="Google Shape;12887;p24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8" name="Google Shape;12888;p24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89" name="Google Shape;12889;p24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0" name="Google Shape;12890;p24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1" name="Google Shape;12891;p24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2" name="Google Shape;12892;p24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3" name="Google Shape;12893;p24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4" name="Google Shape;12894;p24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5" name="Google Shape;12895;p24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6" name="Google Shape;12896;p24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7" name="Google Shape;12897;p24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8" name="Google Shape;12898;p24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99" name="Google Shape;12899;p24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0" name="Google Shape;12900;p24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1" name="Google Shape;12901;p24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2" name="Google Shape;12902;p24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3" name="Google Shape;12903;p24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4" name="Google Shape;12904;p24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5" name="Google Shape;12905;p24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6" name="Google Shape;12906;p24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7" name="Google Shape;12907;p24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8" name="Google Shape;12908;p24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09" name="Google Shape;12909;p24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0" name="Google Shape;12910;p24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1" name="Google Shape;12911;p24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2" name="Google Shape;12912;p24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3" name="Google Shape;12913;p24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4" name="Google Shape;12914;p24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5" name="Google Shape;12915;p24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6" name="Google Shape;12916;p24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7" name="Google Shape;12917;p24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8" name="Google Shape;12918;p24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19" name="Google Shape;12919;p24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0" name="Google Shape;12920;p24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1" name="Google Shape;12921;p24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2" name="Google Shape;12922;p24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3" name="Google Shape;12923;p24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4" name="Google Shape;12924;p24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5" name="Google Shape;12925;p24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6" name="Google Shape;12926;p24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7" name="Google Shape;12927;p24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8" name="Google Shape;12928;p24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29" name="Google Shape;12929;p24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0" name="Google Shape;12930;p24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1" name="Google Shape;12931;p24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2" name="Google Shape;12932;p24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3" name="Google Shape;12933;p24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4" name="Google Shape;12934;p24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5" name="Google Shape;12935;p24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6" name="Google Shape;12936;p24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7" name="Google Shape;12937;p24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8" name="Google Shape;12938;p24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39" name="Google Shape;12939;p24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0" name="Google Shape;12940;p24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1" name="Google Shape;12941;p24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2" name="Google Shape;12942;p24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3" name="Google Shape;12943;p24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4" name="Google Shape;12944;p24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5" name="Google Shape;12945;p24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6" name="Google Shape;12946;p24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7" name="Google Shape;12947;p24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8" name="Google Shape;12948;p24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49" name="Google Shape;12949;p24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0" name="Google Shape;12950;p24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1" name="Google Shape;12951;p24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2" name="Google Shape;12952;p24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3" name="Google Shape;12953;p24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4" name="Google Shape;12954;p24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5" name="Google Shape;12955;p24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6" name="Google Shape;12956;p24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7" name="Google Shape;12957;p24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8" name="Google Shape;12958;p24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59" name="Google Shape;12959;p24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0" name="Google Shape;12960;p24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1" name="Google Shape;12961;p24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2" name="Google Shape;12962;p24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3" name="Google Shape;12963;p24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4" name="Google Shape;12964;p24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5" name="Google Shape;12965;p24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6" name="Google Shape;12966;p24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7" name="Google Shape;12967;p24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8" name="Google Shape;12968;p24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69" name="Google Shape;12969;p24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0" name="Google Shape;12970;p24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1" name="Google Shape;12971;p24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2" name="Google Shape;12972;p24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3" name="Google Shape;12973;p24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4" name="Google Shape;12974;p24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5" name="Google Shape;12975;p24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6" name="Google Shape;12976;p24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7" name="Google Shape;12977;p24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8" name="Google Shape;12978;p24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79" name="Google Shape;12979;p24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0" name="Google Shape;12980;p24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1" name="Google Shape;12981;p24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2" name="Google Shape;12982;p24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3" name="Google Shape;12983;p24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4" name="Google Shape;12984;p24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5" name="Google Shape;12985;p24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6" name="Google Shape;12986;p24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7" name="Google Shape;12987;p24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8" name="Google Shape;12988;p24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89" name="Google Shape;12989;p24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0" name="Google Shape;12990;p24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1" name="Google Shape;12991;p24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2" name="Google Shape;12992;p24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3" name="Google Shape;12993;p24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4" name="Google Shape;12994;p24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5" name="Google Shape;12995;p24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6" name="Google Shape;12996;p24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7" name="Google Shape;12997;p24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8" name="Google Shape;12998;p24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99" name="Google Shape;12999;p24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0" name="Google Shape;13000;p24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1" name="Google Shape;13001;p24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2" name="Google Shape;13002;p24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3" name="Google Shape;13003;p24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4" name="Google Shape;13004;p24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5" name="Google Shape;13005;p24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6" name="Google Shape;13006;p24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7" name="Google Shape;13007;p24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8" name="Google Shape;13008;p24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09" name="Google Shape;13009;p24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0" name="Google Shape;13010;p24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1" name="Google Shape;13011;p24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2" name="Google Shape;13012;p24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3" name="Google Shape;13013;p24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4" name="Google Shape;13014;p24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5" name="Google Shape;13015;p24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6" name="Google Shape;13016;p24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7" name="Google Shape;13017;p24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8" name="Google Shape;13018;p24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19" name="Google Shape;13019;p24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0" name="Google Shape;13020;p24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1" name="Google Shape;13021;p24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2" name="Google Shape;13022;p24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3" name="Google Shape;13023;p24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4" name="Google Shape;13024;p24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5" name="Google Shape;13025;p24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6" name="Google Shape;13026;p24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7" name="Google Shape;13027;p24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8" name="Google Shape;13028;p24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29" name="Google Shape;13029;p24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0" name="Google Shape;13030;p24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1" name="Google Shape;13031;p24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2" name="Google Shape;13032;p24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3" name="Google Shape;13033;p24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4" name="Google Shape;13034;p24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5" name="Google Shape;13035;p24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6" name="Google Shape;13036;p24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7" name="Google Shape;13037;p24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8" name="Google Shape;13038;p24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39" name="Google Shape;13039;p24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0" name="Google Shape;13040;p24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1" name="Google Shape;13041;p24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2" name="Google Shape;13042;p24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3" name="Google Shape;13043;p24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4" name="Google Shape;13044;p24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5" name="Google Shape;13045;p24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6" name="Google Shape;13046;p24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47" name="Google Shape;13047;p24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48" name="Google Shape;13048;p24"/>
          <p:cNvGrpSpPr/>
          <p:nvPr/>
        </p:nvGrpSpPr>
        <p:grpSpPr>
          <a:xfrm rot="6819215" flipH="1">
            <a:off x="5003438" y="-1076984"/>
            <a:ext cx="2485535" cy="3327754"/>
            <a:chOff x="1379150" y="2722825"/>
            <a:chExt cx="1910000" cy="2557200"/>
          </a:xfrm>
        </p:grpSpPr>
        <p:sp>
          <p:nvSpPr>
            <p:cNvPr id="13049" name="Google Shape;13049;p24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0" name="Google Shape;13050;p24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1" name="Google Shape;13051;p24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2" name="Google Shape;13052;p24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3" name="Google Shape;13053;p24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4" name="Google Shape;13054;p24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5" name="Google Shape;13055;p24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6" name="Google Shape;13056;p24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7" name="Google Shape;13057;p24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8" name="Google Shape;13058;p24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59" name="Google Shape;13059;p24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0" name="Google Shape;13060;p24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1" name="Google Shape;13061;p24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2" name="Google Shape;13062;p24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3" name="Google Shape;13063;p24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4" name="Google Shape;13064;p24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5" name="Google Shape;13065;p24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6" name="Google Shape;13066;p24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7" name="Google Shape;13067;p24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8" name="Google Shape;13068;p24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69" name="Google Shape;13069;p24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0" name="Google Shape;13070;p24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1" name="Google Shape;13071;p24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2" name="Google Shape;13072;p24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3" name="Google Shape;13073;p24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4" name="Google Shape;13074;p24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5" name="Google Shape;13075;p24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6" name="Google Shape;13076;p24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7" name="Google Shape;13077;p24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8" name="Google Shape;13078;p24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79" name="Google Shape;13079;p24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0" name="Google Shape;13080;p24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1" name="Google Shape;13081;p24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2" name="Google Shape;13082;p24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3" name="Google Shape;13083;p24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4" name="Google Shape;13084;p24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5" name="Google Shape;13085;p24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6" name="Google Shape;13086;p24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7" name="Google Shape;13087;p24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8" name="Google Shape;13088;p24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89" name="Google Shape;13089;p24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0" name="Google Shape;13090;p24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1" name="Google Shape;13091;p24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2" name="Google Shape;13092;p24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3" name="Google Shape;13093;p24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4" name="Google Shape;13094;p24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5" name="Google Shape;13095;p24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6" name="Google Shape;13096;p24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7" name="Google Shape;13097;p24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8" name="Google Shape;13098;p24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099" name="Google Shape;13099;p24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0" name="Google Shape;13100;p24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1" name="Google Shape;13101;p24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2" name="Google Shape;13102;p24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3" name="Google Shape;13103;p24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4" name="Google Shape;13104;p24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5" name="Google Shape;13105;p24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6" name="Google Shape;13106;p24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7" name="Google Shape;13107;p24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8" name="Google Shape;13108;p24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09" name="Google Shape;13109;p24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0" name="Google Shape;13110;p24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1" name="Google Shape;13111;p24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2" name="Google Shape;13112;p24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3" name="Google Shape;13113;p24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4" name="Google Shape;13114;p24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5" name="Google Shape;13115;p24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6" name="Google Shape;13116;p24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7" name="Google Shape;13117;p24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8" name="Google Shape;13118;p24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19" name="Google Shape;13119;p24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0" name="Google Shape;13120;p24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1" name="Google Shape;13121;p24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2" name="Google Shape;13122;p24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3" name="Google Shape;13123;p24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124" name="Google Shape;13124;p24"/>
          <p:cNvGrpSpPr/>
          <p:nvPr/>
        </p:nvGrpSpPr>
        <p:grpSpPr>
          <a:xfrm>
            <a:off x="-16500" y="-13200"/>
            <a:ext cx="9177150" cy="5169900"/>
            <a:chOff x="-18100" y="-12875"/>
            <a:chExt cx="9177150" cy="5169900"/>
          </a:xfrm>
        </p:grpSpPr>
        <p:sp>
          <p:nvSpPr>
            <p:cNvPr id="13125" name="Google Shape;13125;p24"/>
            <p:cNvSpPr/>
            <p:nvPr/>
          </p:nvSpPr>
          <p:spPr>
            <a:xfrm rot="-5400000">
              <a:off x="6453350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6" name="Google Shape;13126;p24"/>
            <p:cNvSpPr/>
            <p:nvPr/>
          </p:nvSpPr>
          <p:spPr>
            <a:xfrm>
              <a:off x="-18100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7" name="Google Shape;13127;p24"/>
            <p:cNvSpPr/>
            <p:nvPr/>
          </p:nvSpPr>
          <p:spPr>
            <a:xfrm rot="-5400000">
              <a:off x="-2482300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28" name="Google Shape;13128;p24"/>
            <p:cNvSpPr/>
            <p:nvPr/>
          </p:nvSpPr>
          <p:spPr>
            <a:xfrm>
              <a:off x="-18100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129" name="Google Shape;13129;p24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30" name="Google Shape;13130;p24"/>
          <p:cNvSpPr txBox="1">
            <a:spLocks noGrp="1"/>
          </p:cNvSpPr>
          <p:nvPr>
            <p:ph type="title"/>
          </p:nvPr>
        </p:nvSpPr>
        <p:spPr>
          <a:xfrm flipH="1">
            <a:off x="2919000" y="2127166"/>
            <a:ext cx="4598700" cy="65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600"/>
              <a:buNone/>
              <a:defRPr sz="5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131" name="Google Shape;13131;p24"/>
          <p:cNvSpPr txBox="1">
            <a:spLocks noGrp="1"/>
          </p:cNvSpPr>
          <p:nvPr>
            <p:ph type="title" idx="2"/>
          </p:nvPr>
        </p:nvSpPr>
        <p:spPr>
          <a:xfrm flipH="1">
            <a:off x="1626300" y="2127170"/>
            <a:ext cx="1292700" cy="10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3132" name="Google Shape;13132;p24"/>
          <p:cNvSpPr txBox="1">
            <a:spLocks noGrp="1"/>
          </p:cNvSpPr>
          <p:nvPr>
            <p:ph type="subTitle" idx="1"/>
          </p:nvPr>
        </p:nvSpPr>
        <p:spPr>
          <a:xfrm flipH="1">
            <a:off x="2919000" y="2781766"/>
            <a:ext cx="45987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10_1_1">
    <p:spTree>
      <p:nvGrpSpPr>
        <p:cNvPr id="1" name="Shape 13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34" name="Google Shape;13134;p25"/>
          <p:cNvGrpSpPr/>
          <p:nvPr/>
        </p:nvGrpSpPr>
        <p:grpSpPr>
          <a:xfrm>
            <a:off x="6489415" y="2499241"/>
            <a:ext cx="3350353" cy="3065011"/>
            <a:chOff x="834862" y="3026166"/>
            <a:chExt cx="2574422" cy="2355164"/>
          </a:xfrm>
        </p:grpSpPr>
        <p:sp>
          <p:nvSpPr>
            <p:cNvPr id="13135" name="Google Shape;13135;p25"/>
            <p:cNvSpPr/>
            <p:nvPr/>
          </p:nvSpPr>
          <p:spPr>
            <a:xfrm rot="3986824">
              <a:off x="2414546" y="4179030"/>
              <a:ext cx="423054" cy="789233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6" name="Google Shape;13136;p25"/>
            <p:cNvSpPr/>
            <p:nvPr/>
          </p:nvSpPr>
          <p:spPr>
            <a:xfrm rot="3986824">
              <a:off x="2409339" y="4167949"/>
              <a:ext cx="390429" cy="914234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7" name="Google Shape;13137;p25"/>
            <p:cNvSpPr/>
            <p:nvPr/>
          </p:nvSpPr>
          <p:spPr>
            <a:xfrm rot="3986824">
              <a:off x="1119991" y="4497567"/>
              <a:ext cx="841608" cy="140451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8" name="Google Shape;13138;p25"/>
            <p:cNvSpPr/>
            <p:nvPr/>
          </p:nvSpPr>
          <p:spPr>
            <a:xfrm rot="3986824">
              <a:off x="2299147" y="4286359"/>
              <a:ext cx="312828" cy="827283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39" name="Google Shape;13139;p25"/>
            <p:cNvSpPr/>
            <p:nvPr/>
          </p:nvSpPr>
          <p:spPr>
            <a:xfrm rot="3986824">
              <a:off x="2238715" y="3291651"/>
              <a:ext cx="585131" cy="353353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0" name="Google Shape;13140;p25"/>
            <p:cNvSpPr/>
            <p:nvPr/>
          </p:nvSpPr>
          <p:spPr>
            <a:xfrm rot="3986824">
              <a:off x="2117661" y="4495676"/>
              <a:ext cx="462079" cy="760582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1" name="Google Shape;13141;p25"/>
            <p:cNvSpPr/>
            <p:nvPr/>
          </p:nvSpPr>
          <p:spPr>
            <a:xfrm rot="3986824">
              <a:off x="1958247" y="4573897"/>
              <a:ext cx="490255" cy="832708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2" name="Google Shape;13142;p25"/>
            <p:cNvSpPr/>
            <p:nvPr/>
          </p:nvSpPr>
          <p:spPr>
            <a:xfrm rot="3986824">
              <a:off x="1169790" y="4408862"/>
              <a:ext cx="883608" cy="169352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3" name="Google Shape;13143;p25"/>
            <p:cNvSpPr/>
            <p:nvPr/>
          </p:nvSpPr>
          <p:spPr>
            <a:xfrm rot="3986824">
              <a:off x="1241070" y="4300907"/>
              <a:ext cx="897934" cy="231152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4" name="Google Shape;13144;p25"/>
            <p:cNvSpPr/>
            <p:nvPr/>
          </p:nvSpPr>
          <p:spPr>
            <a:xfrm rot="3986824">
              <a:off x="1272693" y="4187514"/>
              <a:ext cx="938959" cy="287928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5" name="Google Shape;13145;p25"/>
            <p:cNvSpPr/>
            <p:nvPr/>
          </p:nvSpPr>
          <p:spPr>
            <a:xfrm rot="3986824">
              <a:off x="1387786" y="4105469"/>
              <a:ext cx="985909" cy="159227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6" name="Google Shape;13146;p25"/>
            <p:cNvSpPr/>
            <p:nvPr/>
          </p:nvSpPr>
          <p:spPr>
            <a:xfrm rot="3986824">
              <a:off x="1422626" y="4014616"/>
              <a:ext cx="987409" cy="214502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7" name="Google Shape;13147;p25"/>
            <p:cNvSpPr/>
            <p:nvPr/>
          </p:nvSpPr>
          <p:spPr>
            <a:xfrm rot="3986824">
              <a:off x="1462622" y="3916207"/>
              <a:ext cx="1032860" cy="166877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8" name="Google Shape;13148;p25"/>
            <p:cNvSpPr/>
            <p:nvPr/>
          </p:nvSpPr>
          <p:spPr>
            <a:xfrm rot="3986824">
              <a:off x="1505865" y="3846932"/>
              <a:ext cx="1010635" cy="183077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49" name="Google Shape;13149;p25"/>
            <p:cNvSpPr/>
            <p:nvPr/>
          </p:nvSpPr>
          <p:spPr>
            <a:xfrm rot="3986824">
              <a:off x="1574154" y="3792764"/>
              <a:ext cx="996784" cy="146276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0" name="Google Shape;13150;p25"/>
            <p:cNvSpPr/>
            <p:nvPr/>
          </p:nvSpPr>
          <p:spPr>
            <a:xfrm rot="3986824">
              <a:off x="1690508" y="3657534"/>
              <a:ext cx="967134" cy="225777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1" name="Google Shape;13151;p25"/>
            <p:cNvSpPr/>
            <p:nvPr/>
          </p:nvSpPr>
          <p:spPr>
            <a:xfrm rot="3986824">
              <a:off x="1746514" y="3634832"/>
              <a:ext cx="917709" cy="145801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2" name="Google Shape;13152;p25"/>
            <p:cNvSpPr/>
            <p:nvPr/>
          </p:nvSpPr>
          <p:spPr>
            <a:xfrm rot="3986824">
              <a:off x="1922107" y="3426414"/>
              <a:ext cx="868783" cy="309528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3" name="Google Shape;13153;p25"/>
            <p:cNvSpPr/>
            <p:nvPr/>
          </p:nvSpPr>
          <p:spPr>
            <a:xfrm rot="3986824">
              <a:off x="2019010" y="3436436"/>
              <a:ext cx="749182" cy="263628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4" name="Google Shape;13154;p25"/>
            <p:cNvSpPr/>
            <p:nvPr/>
          </p:nvSpPr>
          <p:spPr>
            <a:xfrm rot="3986824">
              <a:off x="2139065" y="3362042"/>
              <a:ext cx="655306" cy="296928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5" name="Google Shape;13155;p25"/>
            <p:cNvSpPr/>
            <p:nvPr/>
          </p:nvSpPr>
          <p:spPr>
            <a:xfrm rot="3986824">
              <a:off x="2381972" y="3375725"/>
              <a:ext cx="369179" cy="270353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6" name="Google Shape;13156;p25"/>
            <p:cNvSpPr/>
            <p:nvPr/>
          </p:nvSpPr>
          <p:spPr>
            <a:xfrm rot="3986824">
              <a:off x="2511949" y="4004374"/>
              <a:ext cx="364228" cy="854458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7" name="Google Shape;13157;p25"/>
            <p:cNvSpPr/>
            <p:nvPr/>
          </p:nvSpPr>
          <p:spPr>
            <a:xfrm rot="3986824">
              <a:off x="2539125" y="3972771"/>
              <a:ext cx="456129" cy="872233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8" name="Google Shape;13158;p25"/>
            <p:cNvSpPr/>
            <p:nvPr/>
          </p:nvSpPr>
          <p:spPr>
            <a:xfrm rot="3986824">
              <a:off x="2575556" y="3761825"/>
              <a:ext cx="435879" cy="937484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59" name="Google Shape;13159;p25"/>
            <p:cNvSpPr/>
            <p:nvPr/>
          </p:nvSpPr>
          <p:spPr>
            <a:xfrm rot="3986824">
              <a:off x="2626787" y="3712265"/>
              <a:ext cx="364703" cy="904359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0" name="Google Shape;13160;p25"/>
            <p:cNvSpPr/>
            <p:nvPr/>
          </p:nvSpPr>
          <p:spPr>
            <a:xfrm rot="3986824">
              <a:off x="2697834" y="3598604"/>
              <a:ext cx="358303" cy="100516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1" name="Google Shape;13161;p25"/>
            <p:cNvSpPr/>
            <p:nvPr/>
          </p:nvSpPr>
          <p:spPr>
            <a:xfrm rot="3986824">
              <a:off x="2717097" y="3464950"/>
              <a:ext cx="297503" cy="976509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2" name="Google Shape;13162;p25"/>
            <p:cNvSpPr/>
            <p:nvPr/>
          </p:nvSpPr>
          <p:spPr>
            <a:xfrm rot="3986824">
              <a:off x="2706422" y="3435551"/>
              <a:ext cx="293553" cy="898634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3" name="Google Shape;13163;p25"/>
            <p:cNvSpPr/>
            <p:nvPr/>
          </p:nvSpPr>
          <p:spPr>
            <a:xfrm rot="3986824">
              <a:off x="2697988" y="3432895"/>
              <a:ext cx="161127" cy="732882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4" name="Google Shape;13164;p25"/>
            <p:cNvSpPr/>
            <p:nvPr/>
          </p:nvSpPr>
          <p:spPr>
            <a:xfrm rot="3986824">
              <a:off x="2777888" y="3297672"/>
              <a:ext cx="112201" cy="809983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5" name="Google Shape;13165;p25"/>
            <p:cNvSpPr/>
            <p:nvPr/>
          </p:nvSpPr>
          <p:spPr>
            <a:xfrm rot="3986824">
              <a:off x="2523412" y="3040688"/>
              <a:ext cx="440829" cy="624681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6" name="Google Shape;13166;p25"/>
            <p:cNvSpPr/>
            <p:nvPr/>
          </p:nvSpPr>
          <p:spPr>
            <a:xfrm rot="3986824">
              <a:off x="2751076" y="3187574"/>
              <a:ext cx="123076" cy="631581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7" name="Google Shape;13167;p25"/>
            <p:cNvSpPr/>
            <p:nvPr/>
          </p:nvSpPr>
          <p:spPr>
            <a:xfrm rot="3986824">
              <a:off x="2777921" y="3214606"/>
              <a:ext cx="117126" cy="797133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8" name="Google Shape;13168;p25"/>
            <p:cNvSpPr/>
            <p:nvPr/>
          </p:nvSpPr>
          <p:spPr>
            <a:xfrm rot="3986824">
              <a:off x="2772700" y="3180818"/>
              <a:ext cx="115176" cy="729932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69" name="Google Shape;13169;p25"/>
            <p:cNvSpPr/>
            <p:nvPr/>
          </p:nvSpPr>
          <p:spPr>
            <a:xfrm rot="3986824">
              <a:off x="2645667" y="3096314"/>
              <a:ext cx="285653" cy="657781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0" name="Google Shape;13170;p25"/>
            <p:cNvSpPr/>
            <p:nvPr/>
          </p:nvSpPr>
          <p:spPr>
            <a:xfrm rot="3986824">
              <a:off x="2372798" y="4263686"/>
              <a:ext cx="362753" cy="627631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1" name="Google Shape;13171;p25"/>
            <p:cNvSpPr/>
            <p:nvPr/>
          </p:nvSpPr>
          <p:spPr>
            <a:xfrm rot="3986824">
              <a:off x="2392650" y="4216226"/>
              <a:ext cx="357803" cy="835683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2" name="Google Shape;13172;p25"/>
            <p:cNvSpPr/>
            <p:nvPr/>
          </p:nvSpPr>
          <p:spPr>
            <a:xfrm rot="3986824">
              <a:off x="1224304" y="4613264"/>
              <a:ext cx="694332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3" name="Google Shape;13173;p25"/>
            <p:cNvSpPr/>
            <p:nvPr/>
          </p:nvSpPr>
          <p:spPr>
            <a:xfrm rot="3986824">
              <a:off x="1210792" y="4602121"/>
              <a:ext cx="699282" cy="59776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4" name="Google Shape;13174;p25"/>
            <p:cNvSpPr/>
            <p:nvPr/>
          </p:nvSpPr>
          <p:spPr>
            <a:xfrm rot="3986824">
              <a:off x="2316908" y="4270673"/>
              <a:ext cx="253052" cy="810458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5" name="Google Shape;13175;p25"/>
            <p:cNvSpPr/>
            <p:nvPr/>
          </p:nvSpPr>
          <p:spPr>
            <a:xfrm rot="3986824">
              <a:off x="2126122" y="4493923"/>
              <a:ext cx="424029" cy="732882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6" name="Google Shape;13176;p25"/>
            <p:cNvSpPr/>
            <p:nvPr/>
          </p:nvSpPr>
          <p:spPr>
            <a:xfrm rot="3986824">
              <a:off x="1922328" y="4654105"/>
              <a:ext cx="362253" cy="630581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7" name="Google Shape;13177;p25"/>
            <p:cNvSpPr/>
            <p:nvPr/>
          </p:nvSpPr>
          <p:spPr>
            <a:xfrm rot="3986824">
              <a:off x="2007104" y="4545899"/>
              <a:ext cx="322228" cy="744732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8" name="Google Shape;13178;p25"/>
            <p:cNvSpPr/>
            <p:nvPr/>
          </p:nvSpPr>
          <p:spPr>
            <a:xfrm rot="3986824">
              <a:off x="1243752" y="4497947"/>
              <a:ext cx="763532" cy="107851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79" name="Google Shape;13179;p25"/>
            <p:cNvSpPr/>
            <p:nvPr/>
          </p:nvSpPr>
          <p:spPr>
            <a:xfrm rot="3986824">
              <a:off x="1304050" y="4368869"/>
              <a:ext cx="791708" cy="194977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0" name="Google Shape;13180;p25"/>
            <p:cNvSpPr/>
            <p:nvPr/>
          </p:nvSpPr>
          <p:spPr>
            <a:xfrm rot="3986824">
              <a:off x="1323251" y="4239447"/>
              <a:ext cx="852483" cy="260177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1" name="Google Shape;13181;p25"/>
            <p:cNvSpPr/>
            <p:nvPr/>
          </p:nvSpPr>
          <p:spPr>
            <a:xfrm rot="3986824">
              <a:off x="1422930" y="4150836"/>
              <a:ext cx="930059" cy="123126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2" name="Google Shape;13182;p25"/>
            <p:cNvSpPr/>
            <p:nvPr/>
          </p:nvSpPr>
          <p:spPr>
            <a:xfrm rot="3986824">
              <a:off x="1458570" y="4042818"/>
              <a:ext cx="935509" cy="189802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3" name="Google Shape;13183;p25"/>
            <p:cNvSpPr/>
            <p:nvPr/>
          </p:nvSpPr>
          <p:spPr>
            <a:xfrm rot="3986824">
              <a:off x="1539643" y="3974200"/>
              <a:ext cx="926109" cy="146726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4" name="Google Shape;13184;p25"/>
            <p:cNvSpPr/>
            <p:nvPr/>
          </p:nvSpPr>
          <p:spPr>
            <a:xfrm rot="3986824">
              <a:off x="1564398" y="3889592"/>
              <a:ext cx="935509" cy="161427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5" name="Google Shape;13185;p25"/>
            <p:cNvSpPr/>
            <p:nvPr/>
          </p:nvSpPr>
          <p:spPr>
            <a:xfrm rot="3986824">
              <a:off x="1590721" y="3814990"/>
              <a:ext cx="975534" cy="119826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6" name="Google Shape;13186;p25"/>
            <p:cNvSpPr/>
            <p:nvPr/>
          </p:nvSpPr>
          <p:spPr>
            <a:xfrm rot="3986824">
              <a:off x="1698654" y="3674245"/>
              <a:ext cx="959734" cy="196552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7" name="Google Shape;13187;p25"/>
            <p:cNvSpPr/>
            <p:nvPr/>
          </p:nvSpPr>
          <p:spPr>
            <a:xfrm rot="3986824">
              <a:off x="1771132" y="3646344"/>
              <a:ext cx="894984" cy="120901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8" name="Google Shape;13188;p25"/>
            <p:cNvSpPr/>
            <p:nvPr/>
          </p:nvSpPr>
          <p:spPr>
            <a:xfrm rot="3986824">
              <a:off x="1942384" y="3440217"/>
              <a:ext cx="845558" cy="281378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89" name="Google Shape;13189;p25"/>
            <p:cNvSpPr/>
            <p:nvPr/>
          </p:nvSpPr>
          <p:spPr>
            <a:xfrm rot="3986824">
              <a:off x="2069534" y="3506558"/>
              <a:ext cx="658756" cy="195852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0" name="Google Shape;13190;p25"/>
            <p:cNvSpPr/>
            <p:nvPr/>
          </p:nvSpPr>
          <p:spPr>
            <a:xfrm rot="3986824">
              <a:off x="2155752" y="3373161"/>
              <a:ext cx="626156" cy="272303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1" name="Google Shape;13191;p25"/>
            <p:cNvSpPr/>
            <p:nvPr/>
          </p:nvSpPr>
          <p:spPr>
            <a:xfrm rot="3986824">
              <a:off x="2285209" y="3356012"/>
              <a:ext cx="493205" cy="297503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2" name="Google Shape;13192;p25"/>
            <p:cNvSpPr/>
            <p:nvPr/>
          </p:nvSpPr>
          <p:spPr>
            <a:xfrm rot="3986824">
              <a:off x="2390004" y="3375811"/>
              <a:ext cx="361278" cy="258002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3" name="Google Shape;13193;p25"/>
            <p:cNvSpPr/>
            <p:nvPr/>
          </p:nvSpPr>
          <p:spPr>
            <a:xfrm rot="3986824">
              <a:off x="2528064" y="4028056"/>
              <a:ext cx="321728" cy="834208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4" name="Google Shape;13194;p25"/>
            <p:cNvSpPr/>
            <p:nvPr/>
          </p:nvSpPr>
          <p:spPr>
            <a:xfrm rot="3986824">
              <a:off x="2533809" y="4003091"/>
              <a:ext cx="401279" cy="798633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5" name="Google Shape;13195;p25"/>
            <p:cNvSpPr/>
            <p:nvPr/>
          </p:nvSpPr>
          <p:spPr>
            <a:xfrm rot="3986824">
              <a:off x="2623220" y="3839218"/>
              <a:ext cx="291078" cy="860883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6" name="Google Shape;13196;p25"/>
            <p:cNvSpPr/>
            <p:nvPr/>
          </p:nvSpPr>
          <p:spPr>
            <a:xfrm rot="3986824">
              <a:off x="2667492" y="3748083"/>
              <a:ext cx="296028" cy="881633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7" name="Google Shape;13197;p25"/>
            <p:cNvSpPr/>
            <p:nvPr/>
          </p:nvSpPr>
          <p:spPr>
            <a:xfrm rot="3986824">
              <a:off x="2708741" y="3640892"/>
              <a:ext cx="304928" cy="948334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8" name="Google Shape;13198;p25"/>
            <p:cNvSpPr/>
            <p:nvPr/>
          </p:nvSpPr>
          <p:spPr>
            <a:xfrm rot="3986824">
              <a:off x="2764561" y="3518933"/>
              <a:ext cx="202652" cy="942909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199" name="Google Shape;13199;p25"/>
            <p:cNvSpPr/>
            <p:nvPr/>
          </p:nvSpPr>
          <p:spPr>
            <a:xfrm rot="3986824">
              <a:off x="2755450" y="3499682"/>
              <a:ext cx="199177" cy="859883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0" name="Google Shape;13200;p25"/>
            <p:cNvSpPr/>
            <p:nvPr/>
          </p:nvSpPr>
          <p:spPr>
            <a:xfrm rot="3986824">
              <a:off x="2747603" y="3460509"/>
              <a:ext cx="60326" cy="716082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1" name="Google Shape;13201;p25"/>
            <p:cNvSpPr/>
            <p:nvPr/>
          </p:nvSpPr>
          <p:spPr>
            <a:xfrm rot="3986824">
              <a:off x="2803506" y="3344187"/>
              <a:ext cx="42025" cy="757582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2" name="Google Shape;13202;p25"/>
            <p:cNvSpPr/>
            <p:nvPr/>
          </p:nvSpPr>
          <p:spPr>
            <a:xfrm rot="3986824">
              <a:off x="2492610" y="3282778"/>
              <a:ext cx="312328" cy="330128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3" name="Google Shape;13203;p25"/>
            <p:cNvSpPr/>
            <p:nvPr/>
          </p:nvSpPr>
          <p:spPr>
            <a:xfrm rot="3986824">
              <a:off x="2550670" y="3054912"/>
              <a:ext cx="403279" cy="568330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4" name="Google Shape;13204;p25"/>
            <p:cNvSpPr/>
            <p:nvPr/>
          </p:nvSpPr>
          <p:spPr>
            <a:xfrm rot="3986824">
              <a:off x="2565355" y="3121873"/>
              <a:ext cx="345953" cy="477880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5" name="Google Shape;13205;p25"/>
            <p:cNvSpPr/>
            <p:nvPr/>
          </p:nvSpPr>
          <p:spPr>
            <a:xfrm rot="3986824">
              <a:off x="2758766" y="3204512"/>
              <a:ext cx="110701" cy="603406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6" name="Google Shape;13206;p25"/>
            <p:cNvSpPr/>
            <p:nvPr/>
          </p:nvSpPr>
          <p:spPr>
            <a:xfrm rot="3986824">
              <a:off x="2807787" y="3273269"/>
              <a:ext cx="34600" cy="738807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7" name="Google Shape;13207;p25"/>
            <p:cNvSpPr/>
            <p:nvPr/>
          </p:nvSpPr>
          <p:spPr>
            <a:xfrm rot="3986824">
              <a:off x="2772209" y="3201807"/>
              <a:ext cx="103301" cy="696807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8" name="Google Shape;13208;p25"/>
            <p:cNvSpPr/>
            <p:nvPr/>
          </p:nvSpPr>
          <p:spPr>
            <a:xfrm rot="3986824">
              <a:off x="2709467" y="3106695"/>
              <a:ext cx="222902" cy="544605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09" name="Google Shape;13209;p25"/>
            <p:cNvSpPr/>
            <p:nvPr/>
          </p:nvSpPr>
          <p:spPr>
            <a:xfrm rot="3986824">
              <a:off x="1426917" y="3519502"/>
              <a:ext cx="882633" cy="1869818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10" name="Google Shape;13210;p25"/>
          <p:cNvGrpSpPr/>
          <p:nvPr/>
        </p:nvGrpSpPr>
        <p:grpSpPr>
          <a:xfrm rot="-314477" flipH="1">
            <a:off x="315240" y="2421003"/>
            <a:ext cx="2466418" cy="3635494"/>
            <a:chOff x="7987683" y="1030059"/>
            <a:chExt cx="2101750" cy="3097975"/>
          </a:xfrm>
        </p:grpSpPr>
        <p:sp>
          <p:nvSpPr>
            <p:cNvPr id="13211" name="Google Shape;13211;p25"/>
            <p:cNvSpPr/>
            <p:nvPr/>
          </p:nvSpPr>
          <p:spPr>
            <a:xfrm>
              <a:off x="8704233" y="3000309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2" name="Google Shape;13212;p25"/>
            <p:cNvSpPr/>
            <p:nvPr/>
          </p:nvSpPr>
          <p:spPr>
            <a:xfrm>
              <a:off x="8728458" y="3081859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3" name="Google Shape;13213;p25"/>
            <p:cNvSpPr/>
            <p:nvPr/>
          </p:nvSpPr>
          <p:spPr>
            <a:xfrm>
              <a:off x="8721033" y="3095209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4" name="Google Shape;13214;p25"/>
            <p:cNvSpPr/>
            <p:nvPr/>
          </p:nvSpPr>
          <p:spPr>
            <a:xfrm>
              <a:off x="8429483" y="3392684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5" name="Google Shape;13215;p25"/>
            <p:cNvSpPr/>
            <p:nvPr/>
          </p:nvSpPr>
          <p:spPr>
            <a:xfrm>
              <a:off x="8442333" y="3433709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6" name="Google Shape;13216;p25"/>
            <p:cNvSpPr/>
            <p:nvPr/>
          </p:nvSpPr>
          <p:spPr>
            <a:xfrm>
              <a:off x="8449733" y="3457934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7" name="Google Shape;13217;p25"/>
            <p:cNvSpPr/>
            <p:nvPr/>
          </p:nvSpPr>
          <p:spPr>
            <a:xfrm>
              <a:off x="9862583" y="1114059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8" name="Google Shape;13218;p25"/>
            <p:cNvSpPr/>
            <p:nvPr/>
          </p:nvSpPr>
          <p:spPr>
            <a:xfrm>
              <a:off x="9861083" y="1228234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19" name="Google Shape;13219;p25"/>
            <p:cNvSpPr/>
            <p:nvPr/>
          </p:nvSpPr>
          <p:spPr>
            <a:xfrm>
              <a:off x="9809708" y="1318159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0" name="Google Shape;13220;p25"/>
            <p:cNvSpPr/>
            <p:nvPr/>
          </p:nvSpPr>
          <p:spPr>
            <a:xfrm>
              <a:off x="9801308" y="1386859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1" name="Google Shape;13221;p25"/>
            <p:cNvSpPr/>
            <p:nvPr/>
          </p:nvSpPr>
          <p:spPr>
            <a:xfrm>
              <a:off x="9757808" y="1464934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2" name="Google Shape;13222;p25"/>
            <p:cNvSpPr/>
            <p:nvPr/>
          </p:nvSpPr>
          <p:spPr>
            <a:xfrm>
              <a:off x="9712358" y="1586984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3" name="Google Shape;13223;p25"/>
            <p:cNvSpPr/>
            <p:nvPr/>
          </p:nvSpPr>
          <p:spPr>
            <a:xfrm>
              <a:off x="9664908" y="1686309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4" name="Google Shape;13224;p25"/>
            <p:cNvSpPr/>
            <p:nvPr/>
          </p:nvSpPr>
          <p:spPr>
            <a:xfrm>
              <a:off x="9609058" y="1787634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5" name="Google Shape;13225;p25"/>
            <p:cNvSpPr/>
            <p:nvPr/>
          </p:nvSpPr>
          <p:spPr>
            <a:xfrm>
              <a:off x="9872458" y="1060709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6" name="Google Shape;13226;p25"/>
            <p:cNvSpPr/>
            <p:nvPr/>
          </p:nvSpPr>
          <p:spPr>
            <a:xfrm>
              <a:off x="9870983" y="1034509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7" name="Google Shape;13227;p25"/>
            <p:cNvSpPr/>
            <p:nvPr/>
          </p:nvSpPr>
          <p:spPr>
            <a:xfrm>
              <a:off x="9831433" y="1030059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8" name="Google Shape;13228;p25"/>
            <p:cNvSpPr/>
            <p:nvPr/>
          </p:nvSpPr>
          <p:spPr>
            <a:xfrm>
              <a:off x="9570533" y="1953159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29" name="Google Shape;13229;p25"/>
            <p:cNvSpPr/>
            <p:nvPr/>
          </p:nvSpPr>
          <p:spPr>
            <a:xfrm>
              <a:off x="9509733" y="2002584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0" name="Google Shape;13230;p25"/>
            <p:cNvSpPr/>
            <p:nvPr/>
          </p:nvSpPr>
          <p:spPr>
            <a:xfrm>
              <a:off x="9451433" y="2078684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1" name="Google Shape;13231;p25"/>
            <p:cNvSpPr/>
            <p:nvPr/>
          </p:nvSpPr>
          <p:spPr>
            <a:xfrm>
              <a:off x="9436108" y="2174559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2" name="Google Shape;13232;p25"/>
            <p:cNvSpPr/>
            <p:nvPr/>
          </p:nvSpPr>
          <p:spPr>
            <a:xfrm>
              <a:off x="9359008" y="2276859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3" name="Google Shape;13233;p25"/>
            <p:cNvSpPr/>
            <p:nvPr/>
          </p:nvSpPr>
          <p:spPr>
            <a:xfrm>
              <a:off x="9314533" y="2362334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4" name="Google Shape;13234;p25"/>
            <p:cNvSpPr/>
            <p:nvPr/>
          </p:nvSpPr>
          <p:spPr>
            <a:xfrm>
              <a:off x="9243383" y="2476509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5" name="Google Shape;13235;p25"/>
            <p:cNvSpPr/>
            <p:nvPr/>
          </p:nvSpPr>
          <p:spPr>
            <a:xfrm>
              <a:off x="9192483" y="2559034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6" name="Google Shape;13236;p25"/>
            <p:cNvSpPr/>
            <p:nvPr/>
          </p:nvSpPr>
          <p:spPr>
            <a:xfrm>
              <a:off x="9105508" y="2556059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7" name="Google Shape;13237;p25"/>
            <p:cNvSpPr/>
            <p:nvPr/>
          </p:nvSpPr>
          <p:spPr>
            <a:xfrm>
              <a:off x="9053608" y="2667259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8" name="Google Shape;13238;p25"/>
            <p:cNvSpPr/>
            <p:nvPr/>
          </p:nvSpPr>
          <p:spPr>
            <a:xfrm>
              <a:off x="9001233" y="2772509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39" name="Google Shape;13239;p25"/>
            <p:cNvSpPr/>
            <p:nvPr/>
          </p:nvSpPr>
          <p:spPr>
            <a:xfrm>
              <a:off x="8901408" y="2871334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0" name="Google Shape;13240;p25"/>
            <p:cNvSpPr/>
            <p:nvPr/>
          </p:nvSpPr>
          <p:spPr>
            <a:xfrm>
              <a:off x="8840133" y="2924209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1" name="Google Shape;13241;p25"/>
            <p:cNvSpPr/>
            <p:nvPr/>
          </p:nvSpPr>
          <p:spPr>
            <a:xfrm>
              <a:off x="8763533" y="3016134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2" name="Google Shape;13242;p25"/>
            <p:cNvSpPr/>
            <p:nvPr/>
          </p:nvSpPr>
          <p:spPr>
            <a:xfrm>
              <a:off x="8623683" y="3153009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3" name="Google Shape;13243;p25"/>
            <p:cNvSpPr/>
            <p:nvPr/>
          </p:nvSpPr>
          <p:spPr>
            <a:xfrm>
              <a:off x="8564383" y="3317584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4" name="Google Shape;13244;p25"/>
            <p:cNvSpPr/>
            <p:nvPr/>
          </p:nvSpPr>
          <p:spPr>
            <a:xfrm>
              <a:off x="8511008" y="3407034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5" name="Google Shape;13245;p25"/>
            <p:cNvSpPr/>
            <p:nvPr/>
          </p:nvSpPr>
          <p:spPr>
            <a:xfrm>
              <a:off x="8368208" y="3539959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6" name="Google Shape;13246;p25"/>
            <p:cNvSpPr/>
            <p:nvPr/>
          </p:nvSpPr>
          <p:spPr>
            <a:xfrm>
              <a:off x="8314833" y="3585909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7" name="Google Shape;13247;p25"/>
            <p:cNvSpPr/>
            <p:nvPr/>
          </p:nvSpPr>
          <p:spPr>
            <a:xfrm>
              <a:off x="8240708" y="3664984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8" name="Google Shape;13248;p25"/>
            <p:cNvSpPr/>
            <p:nvPr/>
          </p:nvSpPr>
          <p:spPr>
            <a:xfrm>
              <a:off x="8186358" y="3748009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49" name="Google Shape;13249;p25"/>
            <p:cNvSpPr/>
            <p:nvPr/>
          </p:nvSpPr>
          <p:spPr>
            <a:xfrm>
              <a:off x="8137908" y="3823109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0" name="Google Shape;13250;p25"/>
            <p:cNvSpPr/>
            <p:nvPr/>
          </p:nvSpPr>
          <p:spPr>
            <a:xfrm>
              <a:off x="8083058" y="3906134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1" name="Google Shape;13251;p25"/>
            <p:cNvSpPr/>
            <p:nvPr/>
          </p:nvSpPr>
          <p:spPr>
            <a:xfrm>
              <a:off x="8051433" y="3938259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2" name="Google Shape;13252;p25"/>
            <p:cNvSpPr/>
            <p:nvPr/>
          </p:nvSpPr>
          <p:spPr>
            <a:xfrm>
              <a:off x="8019308" y="4047459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3" name="Google Shape;13253;p25"/>
            <p:cNvSpPr/>
            <p:nvPr/>
          </p:nvSpPr>
          <p:spPr>
            <a:xfrm>
              <a:off x="8548083" y="2309459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4" name="Google Shape;13254;p25"/>
            <p:cNvSpPr/>
            <p:nvPr/>
          </p:nvSpPr>
          <p:spPr>
            <a:xfrm>
              <a:off x="9128733" y="1752534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5" name="Google Shape;13255;p25"/>
            <p:cNvSpPr/>
            <p:nvPr/>
          </p:nvSpPr>
          <p:spPr>
            <a:xfrm>
              <a:off x="9194958" y="1656184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6" name="Google Shape;13256;p25"/>
            <p:cNvSpPr/>
            <p:nvPr/>
          </p:nvSpPr>
          <p:spPr>
            <a:xfrm>
              <a:off x="9464283" y="1350284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7" name="Google Shape;13257;p25"/>
            <p:cNvSpPr/>
            <p:nvPr/>
          </p:nvSpPr>
          <p:spPr>
            <a:xfrm>
              <a:off x="9542858" y="1285534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8" name="Google Shape;13258;p25"/>
            <p:cNvSpPr/>
            <p:nvPr/>
          </p:nvSpPr>
          <p:spPr>
            <a:xfrm>
              <a:off x="9789933" y="1064659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59" name="Google Shape;13259;p25"/>
            <p:cNvSpPr/>
            <p:nvPr/>
          </p:nvSpPr>
          <p:spPr>
            <a:xfrm>
              <a:off x="9751883" y="1124934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0" name="Google Shape;13260;p25"/>
            <p:cNvSpPr/>
            <p:nvPr/>
          </p:nvSpPr>
          <p:spPr>
            <a:xfrm>
              <a:off x="9659958" y="1161509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1" name="Google Shape;13261;p25"/>
            <p:cNvSpPr/>
            <p:nvPr/>
          </p:nvSpPr>
          <p:spPr>
            <a:xfrm>
              <a:off x="9630308" y="1198084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2" name="Google Shape;13262;p25"/>
            <p:cNvSpPr/>
            <p:nvPr/>
          </p:nvSpPr>
          <p:spPr>
            <a:xfrm>
              <a:off x="9588808" y="1228709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3" name="Google Shape;13263;p25"/>
            <p:cNvSpPr/>
            <p:nvPr/>
          </p:nvSpPr>
          <p:spPr>
            <a:xfrm>
              <a:off x="9427208" y="1449109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4" name="Google Shape;13264;p25"/>
            <p:cNvSpPr/>
            <p:nvPr/>
          </p:nvSpPr>
          <p:spPr>
            <a:xfrm>
              <a:off x="9382733" y="1483709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5" name="Google Shape;13265;p25"/>
            <p:cNvSpPr/>
            <p:nvPr/>
          </p:nvSpPr>
          <p:spPr>
            <a:xfrm>
              <a:off x="9336283" y="1540034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6" name="Google Shape;13266;p25"/>
            <p:cNvSpPr/>
            <p:nvPr/>
          </p:nvSpPr>
          <p:spPr>
            <a:xfrm>
              <a:off x="9280933" y="1581559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7" name="Google Shape;13267;p25"/>
            <p:cNvSpPr/>
            <p:nvPr/>
          </p:nvSpPr>
          <p:spPr>
            <a:xfrm>
              <a:off x="9214233" y="1666559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8" name="Google Shape;13268;p25"/>
            <p:cNvSpPr/>
            <p:nvPr/>
          </p:nvSpPr>
          <p:spPr>
            <a:xfrm>
              <a:off x="9109458" y="1728809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69" name="Google Shape;13269;p25"/>
            <p:cNvSpPr/>
            <p:nvPr/>
          </p:nvSpPr>
          <p:spPr>
            <a:xfrm>
              <a:off x="9019033" y="1844459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0" name="Google Shape;13270;p25"/>
            <p:cNvSpPr/>
            <p:nvPr/>
          </p:nvSpPr>
          <p:spPr>
            <a:xfrm>
              <a:off x="8893008" y="1894359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1" name="Google Shape;13271;p25"/>
            <p:cNvSpPr/>
            <p:nvPr/>
          </p:nvSpPr>
          <p:spPr>
            <a:xfrm>
              <a:off x="8840633" y="2054484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2" name="Google Shape;13272;p25"/>
            <p:cNvSpPr/>
            <p:nvPr/>
          </p:nvSpPr>
          <p:spPr>
            <a:xfrm>
              <a:off x="8750683" y="2152809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3" name="Google Shape;13273;p25"/>
            <p:cNvSpPr/>
            <p:nvPr/>
          </p:nvSpPr>
          <p:spPr>
            <a:xfrm>
              <a:off x="8726483" y="2159234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4" name="Google Shape;13274;p25"/>
            <p:cNvSpPr/>
            <p:nvPr/>
          </p:nvSpPr>
          <p:spPr>
            <a:xfrm>
              <a:off x="8655808" y="2176034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5" name="Google Shape;13275;p25"/>
            <p:cNvSpPr/>
            <p:nvPr/>
          </p:nvSpPr>
          <p:spPr>
            <a:xfrm>
              <a:off x="8459633" y="2308984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6" name="Google Shape;13276;p25"/>
            <p:cNvSpPr/>
            <p:nvPr/>
          </p:nvSpPr>
          <p:spPr>
            <a:xfrm>
              <a:off x="8402308" y="2588684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7" name="Google Shape;13277;p25"/>
            <p:cNvSpPr/>
            <p:nvPr/>
          </p:nvSpPr>
          <p:spPr>
            <a:xfrm>
              <a:off x="8334108" y="2670709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8" name="Google Shape;13278;p25"/>
            <p:cNvSpPr/>
            <p:nvPr/>
          </p:nvSpPr>
          <p:spPr>
            <a:xfrm>
              <a:off x="8293083" y="2814009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79" name="Google Shape;13279;p25"/>
            <p:cNvSpPr/>
            <p:nvPr/>
          </p:nvSpPr>
          <p:spPr>
            <a:xfrm>
              <a:off x="8276283" y="3000809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0" name="Google Shape;13280;p25"/>
            <p:cNvSpPr/>
            <p:nvPr/>
          </p:nvSpPr>
          <p:spPr>
            <a:xfrm>
              <a:off x="8224883" y="2978584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1" name="Google Shape;13281;p25"/>
            <p:cNvSpPr/>
            <p:nvPr/>
          </p:nvSpPr>
          <p:spPr>
            <a:xfrm>
              <a:off x="8187833" y="3134734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2" name="Google Shape;13282;p25"/>
            <p:cNvSpPr/>
            <p:nvPr/>
          </p:nvSpPr>
          <p:spPr>
            <a:xfrm>
              <a:off x="8150758" y="3181184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3" name="Google Shape;13283;p25"/>
            <p:cNvSpPr/>
            <p:nvPr/>
          </p:nvSpPr>
          <p:spPr>
            <a:xfrm>
              <a:off x="8088008" y="3307209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4" name="Google Shape;13284;p25"/>
            <p:cNvSpPr/>
            <p:nvPr/>
          </p:nvSpPr>
          <p:spPr>
            <a:xfrm>
              <a:off x="8046983" y="3450009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5" name="Google Shape;13285;p25"/>
            <p:cNvSpPr/>
            <p:nvPr/>
          </p:nvSpPr>
          <p:spPr>
            <a:xfrm>
              <a:off x="8012408" y="3644709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6" name="Google Shape;13286;p25"/>
            <p:cNvSpPr/>
            <p:nvPr/>
          </p:nvSpPr>
          <p:spPr>
            <a:xfrm>
              <a:off x="7987683" y="3676334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7" name="Google Shape;13287;p25"/>
            <p:cNvSpPr/>
            <p:nvPr/>
          </p:nvSpPr>
          <p:spPr>
            <a:xfrm>
              <a:off x="8941933" y="1914634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8" name="Google Shape;13288;p25"/>
            <p:cNvSpPr/>
            <p:nvPr/>
          </p:nvSpPr>
          <p:spPr>
            <a:xfrm>
              <a:off x="8598483" y="2292659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89" name="Google Shape;13289;p25"/>
            <p:cNvSpPr/>
            <p:nvPr/>
          </p:nvSpPr>
          <p:spPr>
            <a:xfrm>
              <a:off x="8008933" y="1328034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0" name="Google Shape;13290;p25"/>
            <p:cNvSpPr/>
            <p:nvPr/>
          </p:nvSpPr>
          <p:spPr>
            <a:xfrm>
              <a:off x="8098383" y="3385784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1" name="Google Shape;13291;p25"/>
            <p:cNvSpPr/>
            <p:nvPr/>
          </p:nvSpPr>
          <p:spPr>
            <a:xfrm>
              <a:off x="8056383" y="3504384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2" name="Google Shape;13292;p25"/>
            <p:cNvSpPr/>
            <p:nvPr/>
          </p:nvSpPr>
          <p:spPr>
            <a:xfrm>
              <a:off x="8153233" y="3308684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3" name="Google Shape;13293;p25"/>
            <p:cNvSpPr/>
            <p:nvPr/>
          </p:nvSpPr>
          <p:spPr>
            <a:xfrm>
              <a:off x="8206108" y="3231584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4" name="Google Shape;13294;p25"/>
            <p:cNvSpPr/>
            <p:nvPr/>
          </p:nvSpPr>
          <p:spPr>
            <a:xfrm>
              <a:off x="8249608" y="3024534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5" name="Google Shape;13295;p25"/>
            <p:cNvSpPr/>
            <p:nvPr/>
          </p:nvSpPr>
          <p:spPr>
            <a:xfrm>
              <a:off x="8294558" y="3090759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6" name="Google Shape;13296;p25"/>
            <p:cNvSpPr/>
            <p:nvPr/>
          </p:nvSpPr>
          <p:spPr>
            <a:xfrm>
              <a:off x="8356833" y="2800684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7" name="Google Shape;13297;p25"/>
            <p:cNvSpPr/>
            <p:nvPr/>
          </p:nvSpPr>
          <p:spPr>
            <a:xfrm>
              <a:off x="8335583" y="2787334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8" name="Google Shape;13298;p25"/>
            <p:cNvSpPr/>
            <p:nvPr/>
          </p:nvSpPr>
          <p:spPr>
            <a:xfrm>
              <a:off x="8424033" y="2612384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99" name="Google Shape;13299;p25"/>
            <p:cNvSpPr/>
            <p:nvPr/>
          </p:nvSpPr>
          <p:spPr>
            <a:xfrm>
              <a:off x="8514483" y="2469584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0" name="Google Shape;13300;p25"/>
            <p:cNvSpPr/>
            <p:nvPr/>
          </p:nvSpPr>
          <p:spPr>
            <a:xfrm>
              <a:off x="8662233" y="2447834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1" name="Google Shape;13301;p25"/>
            <p:cNvSpPr/>
            <p:nvPr/>
          </p:nvSpPr>
          <p:spPr>
            <a:xfrm>
              <a:off x="8673108" y="2349009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2" name="Google Shape;13302;p25"/>
            <p:cNvSpPr/>
            <p:nvPr/>
          </p:nvSpPr>
          <p:spPr>
            <a:xfrm>
              <a:off x="8618758" y="2397434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3" name="Google Shape;13303;p25"/>
            <p:cNvSpPr/>
            <p:nvPr/>
          </p:nvSpPr>
          <p:spPr>
            <a:xfrm>
              <a:off x="8612808" y="2392484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4" name="Google Shape;13304;p25"/>
            <p:cNvSpPr/>
            <p:nvPr/>
          </p:nvSpPr>
          <p:spPr>
            <a:xfrm>
              <a:off x="8550058" y="2472059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5" name="Google Shape;13305;p25"/>
            <p:cNvSpPr/>
            <p:nvPr/>
          </p:nvSpPr>
          <p:spPr>
            <a:xfrm>
              <a:off x="8792208" y="2265984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6" name="Google Shape;13306;p25"/>
            <p:cNvSpPr/>
            <p:nvPr/>
          </p:nvSpPr>
          <p:spPr>
            <a:xfrm>
              <a:off x="8749208" y="2307984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7" name="Google Shape;13307;p25"/>
            <p:cNvSpPr/>
            <p:nvPr/>
          </p:nvSpPr>
          <p:spPr>
            <a:xfrm>
              <a:off x="8723508" y="2407309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8" name="Google Shape;13308;p25"/>
            <p:cNvSpPr/>
            <p:nvPr/>
          </p:nvSpPr>
          <p:spPr>
            <a:xfrm>
              <a:off x="8864833" y="2079684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09" name="Google Shape;13309;p25"/>
            <p:cNvSpPr/>
            <p:nvPr/>
          </p:nvSpPr>
          <p:spPr>
            <a:xfrm>
              <a:off x="8938483" y="2260534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0" name="Google Shape;13310;p25"/>
            <p:cNvSpPr/>
            <p:nvPr/>
          </p:nvSpPr>
          <p:spPr>
            <a:xfrm>
              <a:off x="8934033" y="2059409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1" name="Google Shape;13311;p25"/>
            <p:cNvSpPr/>
            <p:nvPr/>
          </p:nvSpPr>
          <p:spPr>
            <a:xfrm>
              <a:off x="8982458" y="2111809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2" name="Google Shape;13312;p25"/>
            <p:cNvSpPr/>
            <p:nvPr/>
          </p:nvSpPr>
          <p:spPr>
            <a:xfrm>
              <a:off x="9041758" y="1890909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3" name="Google Shape;13313;p25"/>
            <p:cNvSpPr/>
            <p:nvPr/>
          </p:nvSpPr>
          <p:spPr>
            <a:xfrm>
              <a:off x="8995808" y="2162209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4" name="Google Shape;13314;p25"/>
            <p:cNvSpPr/>
            <p:nvPr/>
          </p:nvSpPr>
          <p:spPr>
            <a:xfrm>
              <a:off x="9108958" y="1852859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5" name="Google Shape;13315;p25"/>
            <p:cNvSpPr/>
            <p:nvPr/>
          </p:nvSpPr>
          <p:spPr>
            <a:xfrm>
              <a:off x="9114408" y="1823709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6" name="Google Shape;13316;p25"/>
            <p:cNvSpPr/>
            <p:nvPr/>
          </p:nvSpPr>
          <p:spPr>
            <a:xfrm>
              <a:off x="9166283" y="2024834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7" name="Google Shape;13317;p25"/>
            <p:cNvSpPr/>
            <p:nvPr/>
          </p:nvSpPr>
          <p:spPr>
            <a:xfrm>
              <a:off x="9170733" y="2086109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8" name="Google Shape;13318;p25"/>
            <p:cNvSpPr/>
            <p:nvPr/>
          </p:nvSpPr>
          <p:spPr>
            <a:xfrm>
              <a:off x="9215208" y="1805409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19" name="Google Shape;13319;p25"/>
            <p:cNvSpPr/>
            <p:nvPr/>
          </p:nvSpPr>
          <p:spPr>
            <a:xfrm>
              <a:off x="9203858" y="1858284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0" name="Google Shape;13320;p25"/>
            <p:cNvSpPr/>
            <p:nvPr/>
          </p:nvSpPr>
          <p:spPr>
            <a:xfrm>
              <a:off x="9310583" y="1802459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1" name="Google Shape;13321;p25"/>
            <p:cNvSpPr/>
            <p:nvPr/>
          </p:nvSpPr>
          <p:spPr>
            <a:xfrm>
              <a:off x="9275508" y="1974409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2" name="Google Shape;13322;p25"/>
            <p:cNvSpPr/>
            <p:nvPr/>
          </p:nvSpPr>
          <p:spPr>
            <a:xfrm>
              <a:off x="9366433" y="1797509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3" name="Google Shape;13323;p25"/>
            <p:cNvSpPr/>
            <p:nvPr/>
          </p:nvSpPr>
          <p:spPr>
            <a:xfrm>
              <a:off x="9343208" y="1709534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4" name="Google Shape;13324;p25"/>
            <p:cNvSpPr/>
            <p:nvPr/>
          </p:nvSpPr>
          <p:spPr>
            <a:xfrm>
              <a:off x="9386683" y="1569684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5" name="Google Shape;13325;p25"/>
            <p:cNvSpPr/>
            <p:nvPr/>
          </p:nvSpPr>
          <p:spPr>
            <a:xfrm>
              <a:off x="9463283" y="1583034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6" name="Google Shape;13326;p25"/>
            <p:cNvSpPr/>
            <p:nvPr/>
          </p:nvSpPr>
          <p:spPr>
            <a:xfrm>
              <a:off x="9448458" y="1502984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7" name="Google Shape;13327;p25"/>
            <p:cNvSpPr/>
            <p:nvPr/>
          </p:nvSpPr>
          <p:spPr>
            <a:xfrm>
              <a:off x="9479583" y="1437759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8" name="Google Shape;13328;p25"/>
            <p:cNvSpPr/>
            <p:nvPr/>
          </p:nvSpPr>
          <p:spPr>
            <a:xfrm>
              <a:off x="9563608" y="1371534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29" name="Google Shape;13329;p25"/>
            <p:cNvSpPr/>
            <p:nvPr/>
          </p:nvSpPr>
          <p:spPr>
            <a:xfrm>
              <a:off x="9592758" y="1336934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0" name="Google Shape;13330;p25"/>
            <p:cNvSpPr/>
            <p:nvPr/>
          </p:nvSpPr>
          <p:spPr>
            <a:xfrm>
              <a:off x="9619933" y="1515334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1" name="Google Shape;13331;p25"/>
            <p:cNvSpPr/>
            <p:nvPr/>
          </p:nvSpPr>
          <p:spPr>
            <a:xfrm>
              <a:off x="9653533" y="1239084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2" name="Google Shape;13332;p25"/>
            <p:cNvSpPr/>
            <p:nvPr/>
          </p:nvSpPr>
          <p:spPr>
            <a:xfrm>
              <a:off x="9639708" y="1299884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3" name="Google Shape;13333;p25"/>
            <p:cNvSpPr/>
            <p:nvPr/>
          </p:nvSpPr>
          <p:spPr>
            <a:xfrm>
              <a:off x="9705933" y="1169909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4" name="Google Shape;13334;p25"/>
            <p:cNvSpPr/>
            <p:nvPr/>
          </p:nvSpPr>
          <p:spPr>
            <a:xfrm>
              <a:off x="9695058" y="1188684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5" name="Google Shape;13335;p25"/>
            <p:cNvSpPr/>
            <p:nvPr/>
          </p:nvSpPr>
          <p:spPr>
            <a:xfrm>
              <a:off x="9767708" y="1209934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6" name="Google Shape;13336;p25"/>
            <p:cNvSpPr/>
            <p:nvPr/>
          </p:nvSpPr>
          <p:spPr>
            <a:xfrm>
              <a:off x="9816608" y="1160509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7" name="Google Shape;13337;p25"/>
            <p:cNvSpPr/>
            <p:nvPr/>
          </p:nvSpPr>
          <p:spPr>
            <a:xfrm>
              <a:off x="8304458" y="2877259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8" name="Google Shape;13338;p25"/>
            <p:cNvSpPr/>
            <p:nvPr/>
          </p:nvSpPr>
          <p:spPr>
            <a:xfrm>
              <a:off x="9874433" y="1302359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39" name="Google Shape;13339;p25"/>
            <p:cNvSpPr/>
            <p:nvPr/>
          </p:nvSpPr>
          <p:spPr>
            <a:xfrm>
              <a:off x="9833433" y="1381409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0" name="Google Shape;13340;p25"/>
            <p:cNvSpPr/>
            <p:nvPr/>
          </p:nvSpPr>
          <p:spPr>
            <a:xfrm>
              <a:off x="9816608" y="1426884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1" name="Google Shape;13341;p25"/>
            <p:cNvSpPr/>
            <p:nvPr/>
          </p:nvSpPr>
          <p:spPr>
            <a:xfrm>
              <a:off x="9777083" y="1499534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2" name="Google Shape;13342;p25"/>
            <p:cNvSpPr/>
            <p:nvPr/>
          </p:nvSpPr>
          <p:spPr>
            <a:xfrm>
              <a:off x="9726683" y="1606759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3" name="Google Shape;13343;p25"/>
            <p:cNvSpPr/>
            <p:nvPr/>
          </p:nvSpPr>
          <p:spPr>
            <a:xfrm>
              <a:off x="9681208" y="1708559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4" name="Google Shape;13344;p25"/>
            <p:cNvSpPr/>
            <p:nvPr/>
          </p:nvSpPr>
          <p:spPr>
            <a:xfrm>
              <a:off x="9632283" y="1799484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5" name="Google Shape;13345;p25"/>
            <p:cNvSpPr/>
            <p:nvPr/>
          </p:nvSpPr>
          <p:spPr>
            <a:xfrm>
              <a:off x="9590783" y="1978859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6" name="Google Shape;13346;p25"/>
            <p:cNvSpPr/>
            <p:nvPr/>
          </p:nvSpPr>
          <p:spPr>
            <a:xfrm>
              <a:off x="9538883" y="2054959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7" name="Google Shape;13347;p25"/>
            <p:cNvSpPr/>
            <p:nvPr/>
          </p:nvSpPr>
          <p:spPr>
            <a:xfrm>
              <a:off x="9473658" y="2134034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8" name="Google Shape;13348;p25"/>
            <p:cNvSpPr/>
            <p:nvPr/>
          </p:nvSpPr>
          <p:spPr>
            <a:xfrm>
              <a:off x="9442533" y="2237809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49" name="Google Shape;13349;p25"/>
            <p:cNvSpPr/>
            <p:nvPr/>
          </p:nvSpPr>
          <p:spPr>
            <a:xfrm>
              <a:off x="9359508" y="2325784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0" name="Google Shape;13350;p25"/>
            <p:cNvSpPr/>
            <p:nvPr/>
          </p:nvSpPr>
          <p:spPr>
            <a:xfrm>
              <a:off x="9328383" y="2409784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1" name="Google Shape;13351;p25"/>
            <p:cNvSpPr/>
            <p:nvPr/>
          </p:nvSpPr>
          <p:spPr>
            <a:xfrm>
              <a:off x="9329358" y="2462159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2" name="Google Shape;13352;p25"/>
            <p:cNvSpPr/>
            <p:nvPr/>
          </p:nvSpPr>
          <p:spPr>
            <a:xfrm>
              <a:off x="9275508" y="2501209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3" name="Google Shape;13353;p25"/>
            <p:cNvSpPr/>
            <p:nvPr/>
          </p:nvSpPr>
          <p:spPr>
            <a:xfrm>
              <a:off x="9261158" y="2518009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4" name="Google Shape;13354;p25"/>
            <p:cNvSpPr/>
            <p:nvPr/>
          </p:nvSpPr>
          <p:spPr>
            <a:xfrm>
              <a:off x="9134158" y="2636609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5" name="Google Shape;13355;p25"/>
            <p:cNvSpPr/>
            <p:nvPr/>
          </p:nvSpPr>
          <p:spPr>
            <a:xfrm>
              <a:off x="9222633" y="2609934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6" name="Google Shape;13356;p25"/>
            <p:cNvSpPr/>
            <p:nvPr/>
          </p:nvSpPr>
          <p:spPr>
            <a:xfrm>
              <a:off x="9199408" y="2624259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7" name="Google Shape;13357;p25"/>
            <p:cNvSpPr/>
            <p:nvPr/>
          </p:nvSpPr>
          <p:spPr>
            <a:xfrm>
              <a:off x="9199408" y="2641559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8" name="Google Shape;13358;p25"/>
            <p:cNvSpPr/>
            <p:nvPr/>
          </p:nvSpPr>
          <p:spPr>
            <a:xfrm>
              <a:off x="9074858" y="2699859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59" name="Google Shape;13359;p25"/>
            <p:cNvSpPr/>
            <p:nvPr/>
          </p:nvSpPr>
          <p:spPr>
            <a:xfrm>
              <a:off x="9065983" y="2736934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0" name="Google Shape;13360;p25"/>
            <p:cNvSpPr/>
            <p:nvPr/>
          </p:nvSpPr>
          <p:spPr>
            <a:xfrm>
              <a:off x="9011608" y="2834784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1" name="Google Shape;13361;p25"/>
            <p:cNvSpPr/>
            <p:nvPr/>
          </p:nvSpPr>
          <p:spPr>
            <a:xfrm>
              <a:off x="9004683" y="2862434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2" name="Google Shape;13362;p25"/>
            <p:cNvSpPr/>
            <p:nvPr/>
          </p:nvSpPr>
          <p:spPr>
            <a:xfrm>
              <a:off x="8919708" y="2896059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3" name="Google Shape;13363;p25"/>
            <p:cNvSpPr/>
            <p:nvPr/>
          </p:nvSpPr>
          <p:spPr>
            <a:xfrm>
              <a:off x="8915258" y="2940034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4" name="Google Shape;13364;p25"/>
            <p:cNvSpPr/>
            <p:nvPr/>
          </p:nvSpPr>
          <p:spPr>
            <a:xfrm>
              <a:off x="8867308" y="2945459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5" name="Google Shape;13365;p25"/>
            <p:cNvSpPr/>
            <p:nvPr/>
          </p:nvSpPr>
          <p:spPr>
            <a:xfrm>
              <a:off x="8861383" y="2969684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6" name="Google Shape;13366;p25"/>
            <p:cNvSpPr/>
            <p:nvPr/>
          </p:nvSpPr>
          <p:spPr>
            <a:xfrm>
              <a:off x="8796158" y="3047759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7" name="Google Shape;13367;p25"/>
            <p:cNvSpPr/>
            <p:nvPr/>
          </p:nvSpPr>
          <p:spPr>
            <a:xfrm>
              <a:off x="8791208" y="3042809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8" name="Google Shape;13368;p25"/>
            <p:cNvSpPr/>
            <p:nvPr/>
          </p:nvSpPr>
          <p:spPr>
            <a:xfrm>
              <a:off x="8638508" y="3182659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69" name="Google Shape;13369;p25"/>
            <p:cNvSpPr/>
            <p:nvPr/>
          </p:nvSpPr>
          <p:spPr>
            <a:xfrm>
              <a:off x="8652358" y="3221709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0" name="Google Shape;13370;p25"/>
            <p:cNvSpPr/>
            <p:nvPr/>
          </p:nvSpPr>
          <p:spPr>
            <a:xfrm>
              <a:off x="8582683" y="3343284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1" name="Google Shape;13371;p25"/>
            <p:cNvSpPr/>
            <p:nvPr/>
          </p:nvSpPr>
          <p:spPr>
            <a:xfrm>
              <a:off x="8589108" y="3340809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2" name="Google Shape;13372;p25"/>
            <p:cNvSpPr/>
            <p:nvPr/>
          </p:nvSpPr>
          <p:spPr>
            <a:xfrm>
              <a:off x="8523858" y="3429259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3" name="Google Shape;13373;p25"/>
            <p:cNvSpPr/>
            <p:nvPr/>
          </p:nvSpPr>
          <p:spPr>
            <a:xfrm>
              <a:off x="8395383" y="3546884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4" name="Google Shape;13374;p25"/>
            <p:cNvSpPr/>
            <p:nvPr/>
          </p:nvSpPr>
          <p:spPr>
            <a:xfrm>
              <a:off x="8382533" y="3551809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5" name="Google Shape;13375;p25"/>
            <p:cNvSpPr/>
            <p:nvPr/>
          </p:nvSpPr>
          <p:spPr>
            <a:xfrm>
              <a:off x="8327683" y="3605684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6" name="Google Shape;13376;p25"/>
            <p:cNvSpPr/>
            <p:nvPr/>
          </p:nvSpPr>
          <p:spPr>
            <a:xfrm>
              <a:off x="8324708" y="3607159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7" name="Google Shape;13377;p25"/>
            <p:cNvSpPr/>
            <p:nvPr/>
          </p:nvSpPr>
          <p:spPr>
            <a:xfrm>
              <a:off x="8262458" y="3694134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8" name="Google Shape;13378;p25"/>
            <p:cNvSpPr/>
            <p:nvPr/>
          </p:nvSpPr>
          <p:spPr>
            <a:xfrm>
              <a:off x="8258008" y="3705509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9" name="Google Shape;13379;p25"/>
            <p:cNvSpPr/>
            <p:nvPr/>
          </p:nvSpPr>
          <p:spPr>
            <a:xfrm>
              <a:off x="8198208" y="3758384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0" name="Google Shape;13380;p25"/>
            <p:cNvSpPr/>
            <p:nvPr/>
          </p:nvSpPr>
          <p:spPr>
            <a:xfrm>
              <a:off x="8143358" y="3830534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1" name="Google Shape;13381;p25"/>
            <p:cNvSpPr/>
            <p:nvPr/>
          </p:nvSpPr>
          <p:spPr>
            <a:xfrm>
              <a:off x="8147808" y="3842884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2" name="Google Shape;13382;p25"/>
            <p:cNvSpPr/>
            <p:nvPr/>
          </p:nvSpPr>
          <p:spPr>
            <a:xfrm>
              <a:off x="8097383" y="3922434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3" name="Google Shape;13383;p25"/>
            <p:cNvSpPr/>
            <p:nvPr/>
          </p:nvSpPr>
          <p:spPr>
            <a:xfrm>
              <a:off x="8035633" y="4061309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4" name="Google Shape;13384;p25"/>
            <p:cNvSpPr/>
            <p:nvPr/>
          </p:nvSpPr>
          <p:spPr>
            <a:xfrm>
              <a:off x="9880358" y="1072559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85" name="Google Shape;13385;p25"/>
          <p:cNvGrpSpPr/>
          <p:nvPr/>
        </p:nvGrpSpPr>
        <p:grpSpPr>
          <a:xfrm rot="-2152255">
            <a:off x="-593721" y="-758114"/>
            <a:ext cx="3681971" cy="2805202"/>
            <a:chOff x="-3348771" y="-2733431"/>
            <a:chExt cx="2681445" cy="2042928"/>
          </a:xfrm>
        </p:grpSpPr>
        <p:sp>
          <p:nvSpPr>
            <p:cNvPr id="13386" name="Google Shape;13386;p25"/>
            <p:cNvSpPr/>
            <p:nvPr/>
          </p:nvSpPr>
          <p:spPr>
            <a:xfrm rot="2504949" flipH="1">
              <a:off x="-2680612" y="-2276719"/>
              <a:ext cx="887114" cy="84254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7" name="Google Shape;13387;p25"/>
            <p:cNvSpPr/>
            <p:nvPr/>
          </p:nvSpPr>
          <p:spPr>
            <a:xfrm rot="2504949" flipH="1">
              <a:off x="-2671535" y="-2348146"/>
              <a:ext cx="969643" cy="174383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8" name="Google Shape;13388;p25"/>
            <p:cNvSpPr/>
            <p:nvPr/>
          </p:nvSpPr>
          <p:spPr>
            <a:xfrm rot="2504949" flipH="1">
              <a:off x="-2439986" y="-2332175"/>
              <a:ext cx="827311" cy="23721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89" name="Google Shape;13389;p25"/>
            <p:cNvSpPr/>
            <p:nvPr/>
          </p:nvSpPr>
          <p:spPr>
            <a:xfrm rot="2504949" flipH="1">
              <a:off x="-2788704" y="-1581835"/>
              <a:ext cx="96879" cy="68398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0" name="Google Shape;13390;p25"/>
            <p:cNvSpPr/>
            <p:nvPr/>
          </p:nvSpPr>
          <p:spPr>
            <a:xfrm rot="2504949" flipH="1">
              <a:off x="-2260194" y="-2404072"/>
              <a:ext cx="865363" cy="161832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1" name="Google Shape;13391;p25"/>
            <p:cNvSpPr/>
            <p:nvPr/>
          </p:nvSpPr>
          <p:spPr>
            <a:xfrm rot="2504949" flipH="1">
              <a:off x="-2070522" y="-2411368"/>
              <a:ext cx="849062" cy="277987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2" name="Google Shape;13392;p25"/>
            <p:cNvSpPr/>
            <p:nvPr/>
          </p:nvSpPr>
          <p:spPr>
            <a:xfrm rot="2504949" flipH="1">
              <a:off x="-2151001" y="-1911340"/>
              <a:ext cx="597501" cy="802235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3" name="Google Shape;13393;p25"/>
            <p:cNvSpPr/>
            <p:nvPr/>
          </p:nvSpPr>
          <p:spPr>
            <a:xfrm rot="2504949" flipH="1">
              <a:off x="-2234036" y="-1843938"/>
              <a:ext cx="643478" cy="753758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4" name="Google Shape;13394;p25"/>
            <p:cNvSpPr/>
            <p:nvPr/>
          </p:nvSpPr>
          <p:spPr>
            <a:xfrm rot="2504949" flipH="1">
              <a:off x="-2364981" y="-1839671"/>
              <a:ext cx="598001" cy="853663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5" name="Google Shape;13395;p25"/>
            <p:cNvSpPr/>
            <p:nvPr/>
          </p:nvSpPr>
          <p:spPr>
            <a:xfrm rot="2504949" flipH="1">
              <a:off x="-2418444" y="-1789982"/>
              <a:ext cx="581676" cy="829286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6" name="Google Shape;13396;p25"/>
            <p:cNvSpPr/>
            <p:nvPr/>
          </p:nvSpPr>
          <p:spPr>
            <a:xfrm rot="2504949" flipH="1">
              <a:off x="-2489526" y="-1747444"/>
              <a:ext cx="602452" cy="856463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7" name="Google Shape;13397;p25"/>
            <p:cNvSpPr/>
            <p:nvPr/>
          </p:nvSpPr>
          <p:spPr>
            <a:xfrm rot="2504949" flipH="1">
              <a:off x="-2549971" y="-1753633"/>
              <a:ext cx="442819" cy="890064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8" name="Google Shape;13398;p25"/>
            <p:cNvSpPr/>
            <p:nvPr/>
          </p:nvSpPr>
          <p:spPr>
            <a:xfrm rot="2504949" flipH="1">
              <a:off x="-2600293" y="-1694113"/>
              <a:ext cx="426994" cy="821386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99" name="Google Shape;13399;p25"/>
            <p:cNvSpPr/>
            <p:nvPr/>
          </p:nvSpPr>
          <p:spPr>
            <a:xfrm rot="2504949" flipH="1">
              <a:off x="-2693015" y="-1660808"/>
              <a:ext cx="348415" cy="888089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0" name="Google Shape;13400;p25"/>
            <p:cNvSpPr/>
            <p:nvPr/>
          </p:nvSpPr>
          <p:spPr>
            <a:xfrm rot="2504949" flipH="1">
              <a:off x="-2694722" y="-1650207"/>
              <a:ext cx="195709" cy="767984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1" name="Google Shape;13401;p25"/>
            <p:cNvSpPr/>
            <p:nvPr/>
          </p:nvSpPr>
          <p:spPr>
            <a:xfrm rot="2504949" flipH="1">
              <a:off x="-2743401" y="-1609655"/>
              <a:ext cx="125056" cy="711156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2" name="Google Shape;13402;p25"/>
            <p:cNvSpPr/>
            <p:nvPr/>
          </p:nvSpPr>
          <p:spPr>
            <a:xfrm rot="2504949" flipH="1">
              <a:off x="-2794847" y="-1527235"/>
              <a:ext cx="80579" cy="45319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3" name="Google Shape;13403;p25"/>
            <p:cNvSpPr/>
            <p:nvPr/>
          </p:nvSpPr>
          <p:spPr>
            <a:xfrm rot="2504949" flipH="1">
              <a:off x="-2814667" y="-2253372"/>
              <a:ext cx="899465" cy="17200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4" name="Google Shape;13404;p25"/>
            <p:cNvSpPr/>
            <p:nvPr/>
          </p:nvSpPr>
          <p:spPr>
            <a:xfrm rot="2504949" flipH="1">
              <a:off x="-2946022" y="-2233527"/>
              <a:ext cx="972618" cy="147306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5" name="Google Shape;13405;p25"/>
            <p:cNvSpPr/>
            <p:nvPr/>
          </p:nvSpPr>
          <p:spPr>
            <a:xfrm rot="2504949" flipH="1">
              <a:off x="-3045253" y="-2198566"/>
              <a:ext cx="972093" cy="23281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6" name="Google Shape;13406;p25"/>
            <p:cNvSpPr/>
            <p:nvPr/>
          </p:nvSpPr>
          <p:spPr>
            <a:xfrm rot="2504949" flipH="1">
              <a:off x="-3067757" y="-2134068"/>
              <a:ext cx="923666" cy="22928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7" name="Google Shape;13407;p25"/>
            <p:cNvSpPr/>
            <p:nvPr/>
          </p:nvSpPr>
          <p:spPr>
            <a:xfrm rot="2504949" flipH="1">
              <a:off x="-3207136" y="-2136184"/>
              <a:ext cx="1017570" cy="269962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8" name="Google Shape;13408;p25"/>
            <p:cNvSpPr/>
            <p:nvPr/>
          </p:nvSpPr>
          <p:spPr>
            <a:xfrm rot="2504949" flipH="1">
              <a:off x="-3234321" y="-2061770"/>
              <a:ext cx="935041" cy="346515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09" name="Google Shape;13409;p25"/>
            <p:cNvSpPr/>
            <p:nvPr/>
          </p:nvSpPr>
          <p:spPr>
            <a:xfrm rot="2504949" flipH="1">
              <a:off x="-3228290" y="-1980654"/>
              <a:ext cx="871988" cy="304138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0" name="Google Shape;13410;p25"/>
            <p:cNvSpPr/>
            <p:nvPr/>
          </p:nvSpPr>
          <p:spPr>
            <a:xfrm rot="2504949" flipH="1">
              <a:off x="-3103656" y="-1866692"/>
              <a:ext cx="640503" cy="35731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1" name="Google Shape;13411;p25"/>
            <p:cNvSpPr/>
            <p:nvPr/>
          </p:nvSpPr>
          <p:spPr>
            <a:xfrm rot="2504949" flipH="1">
              <a:off x="-3232704" y="-1841474"/>
              <a:ext cx="699306" cy="409218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2" name="Google Shape;13412;p25"/>
            <p:cNvSpPr/>
            <p:nvPr/>
          </p:nvSpPr>
          <p:spPr>
            <a:xfrm rot="2504949" flipH="1">
              <a:off x="-3153902" y="-1625579"/>
              <a:ext cx="316314" cy="704256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3" name="Google Shape;13413;p25"/>
            <p:cNvSpPr/>
            <p:nvPr/>
          </p:nvSpPr>
          <p:spPr>
            <a:xfrm rot="2504949" flipH="1">
              <a:off x="-3213757" y="-1662813"/>
              <a:ext cx="473471" cy="433919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4" name="Google Shape;13414;p25"/>
            <p:cNvSpPr/>
            <p:nvPr/>
          </p:nvSpPr>
          <p:spPr>
            <a:xfrm rot="2504949" flipH="1">
              <a:off x="-3270269" y="-1797407"/>
              <a:ext cx="681530" cy="414793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5" name="Google Shape;13415;p25"/>
            <p:cNvSpPr/>
            <p:nvPr/>
          </p:nvSpPr>
          <p:spPr>
            <a:xfrm rot="2504949" flipH="1">
              <a:off x="-3248435" y="-1730584"/>
              <a:ext cx="558975" cy="483846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6" name="Google Shape;13416;p25"/>
            <p:cNvSpPr/>
            <p:nvPr/>
          </p:nvSpPr>
          <p:spPr>
            <a:xfrm rot="2504949" flipH="1">
              <a:off x="-3204017" y="-1659758"/>
              <a:ext cx="407218" cy="590076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17" name="Google Shape;13417;p25"/>
            <p:cNvSpPr/>
            <p:nvPr/>
          </p:nvSpPr>
          <p:spPr>
            <a:xfrm rot="2504949" flipH="1">
              <a:off x="-2234147" y="-2573418"/>
              <a:ext cx="1137650" cy="1722901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18" name="Google Shape;13418;p25"/>
          <p:cNvGrpSpPr/>
          <p:nvPr/>
        </p:nvGrpSpPr>
        <p:grpSpPr>
          <a:xfrm rot="6765276" flipH="1">
            <a:off x="6199125" y="-522928"/>
            <a:ext cx="3274625" cy="3322260"/>
            <a:chOff x="6288073" y="1460348"/>
            <a:chExt cx="1478608" cy="1500179"/>
          </a:xfrm>
        </p:grpSpPr>
        <p:sp>
          <p:nvSpPr>
            <p:cNvPr id="13419" name="Google Shape;13419;p25"/>
            <p:cNvSpPr/>
            <p:nvPr/>
          </p:nvSpPr>
          <p:spPr>
            <a:xfrm rot="1041651">
              <a:off x="6441187" y="1607807"/>
              <a:ext cx="1172381" cy="1205260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0" name="Google Shape;13420;p25"/>
            <p:cNvSpPr/>
            <p:nvPr/>
          </p:nvSpPr>
          <p:spPr>
            <a:xfrm rot="1041651">
              <a:off x="6504964" y="1692503"/>
              <a:ext cx="1035155" cy="1019115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1" name="Google Shape;13421;p25"/>
            <p:cNvSpPr/>
            <p:nvPr/>
          </p:nvSpPr>
          <p:spPr>
            <a:xfrm rot="1041651">
              <a:off x="7239289" y="1883550"/>
              <a:ext cx="72905" cy="409933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2" name="Google Shape;13422;p25"/>
            <p:cNvSpPr/>
            <p:nvPr/>
          </p:nvSpPr>
          <p:spPr>
            <a:xfrm rot="1041651">
              <a:off x="7224705" y="2496555"/>
              <a:ext cx="146933" cy="33064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3" name="Google Shape;13423;p25"/>
            <p:cNvSpPr/>
            <p:nvPr/>
          </p:nvSpPr>
          <p:spPr>
            <a:xfrm rot="1041651">
              <a:off x="7217299" y="2506892"/>
              <a:ext cx="158887" cy="34764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4" name="Google Shape;13424;p25"/>
            <p:cNvSpPr/>
            <p:nvPr/>
          </p:nvSpPr>
          <p:spPr>
            <a:xfrm rot="1041651">
              <a:off x="7220621" y="2522063"/>
              <a:ext cx="154883" cy="28514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5" name="Google Shape;13425;p25"/>
            <p:cNvSpPr/>
            <p:nvPr/>
          </p:nvSpPr>
          <p:spPr>
            <a:xfrm rot="1041651">
              <a:off x="7229731" y="2537799"/>
              <a:ext cx="142382" cy="24510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6" name="Google Shape;13426;p25"/>
            <p:cNvSpPr/>
            <p:nvPr/>
          </p:nvSpPr>
          <p:spPr>
            <a:xfrm rot="1041651">
              <a:off x="7235550" y="2554909"/>
              <a:ext cx="137831" cy="21112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7" name="Google Shape;13427;p25"/>
            <p:cNvSpPr/>
            <p:nvPr/>
          </p:nvSpPr>
          <p:spPr>
            <a:xfrm rot="1041651">
              <a:off x="7254330" y="2578818"/>
              <a:ext cx="136102" cy="13134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8" name="Google Shape;13428;p25"/>
            <p:cNvSpPr/>
            <p:nvPr/>
          </p:nvSpPr>
          <p:spPr>
            <a:xfrm rot="1041651">
              <a:off x="7277291" y="2594022"/>
              <a:ext cx="115046" cy="11981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9" name="Google Shape;13429;p25"/>
            <p:cNvSpPr/>
            <p:nvPr/>
          </p:nvSpPr>
          <p:spPr>
            <a:xfrm rot="1041651">
              <a:off x="7297778" y="2604476"/>
              <a:ext cx="101969" cy="1826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0" name="Google Shape;13430;p25"/>
            <p:cNvSpPr/>
            <p:nvPr/>
          </p:nvSpPr>
          <p:spPr>
            <a:xfrm rot="1041651">
              <a:off x="7175982" y="2522009"/>
              <a:ext cx="87710" cy="250516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1" name="Google Shape;13431;p25"/>
            <p:cNvSpPr/>
            <p:nvPr/>
          </p:nvSpPr>
          <p:spPr>
            <a:xfrm rot="1041651">
              <a:off x="7146307" y="2456261"/>
              <a:ext cx="121873" cy="260222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2" name="Google Shape;13432;p25"/>
            <p:cNvSpPr/>
            <p:nvPr/>
          </p:nvSpPr>
          <p:spPr>
            <a:xfrm rot="1041651">
              <a:off x="7152528" y="2462913"/>
              <a:ext cx="92262" cy="175949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3" name="Google Shape;13433;p25"/>
            <p:cNvSpPr/>
            <p:nvPr/>
          </p:nvSpPr>
          <p:spPr>
            <a:xfrm rot="1041651">
              <a:off x="7152157" y="2477100"/>
              <a:ext cx="76880" cy="151468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4" name="Google Shape;13434;p25"/>
            <p:cNvSpPr/>
            <p:nvPr/>
          </p:nvSpPr>
          <p:spPr>
            <a:xfrm rot="1041651">
              <a:off x="7152498" y="2497134"/>
              <a:ext cx="62679" cy="129838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5" name="Google Shape;13435;p25"/>
            <p:cNvSpPr/>
            <p:nvPr/>
          </p:nvSpPr>
          <p:spPr>
            <a:xfrm rot="1041651">
              <a:off x="7151209" y="2515563"/>
              <a:ext cx="52425" cy="111059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6" name="Google Shape;13436;p25"/>
            <p:cNvSpPr/>
            <p:nvPr/>
          </p:nvSpPr>
          <p:spPr>
            <a:xfrm rot="1041651">
              <a:off x="7146674" y="2571216"/>
              <a:ext cx="37619" cy="175402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7" name="Google Shape;13437;p25"/>
            <p:cNvSpPr/>
            <p:nvPr/>
          </p:nvSpPr>
          <p:spPr>
            <a:xfrm rot="1041651">
              <a:off x="6837742" y="2593540"/>
              <a:ext cx="206703" cy="99077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8" name="Google Shape;13438;p25"/>
            <p:cNvSpPr/>
            <p:nvPr/>
          </p:nvSpPr>
          <p:spPr>
            <a:xfrm rot="1041651">
              <a:off x="6761335" y="2676252"/>
              <a:ext cx="188469" cy="11405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39" name="Google Shape;13439;p25"/>
            <p:cNvSpPr/>
            <p:nvPr/>
          </p:nvSpPr>
          <p:spPr>
            <a:xfrm rot="1041651">
              <a:off x="6756481" y="2664879"/>
              <a:ext cx="190198" cy="11981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0" name="Google Shape;13440;p25"/>
            <p:cNvSpPr/>
            <p:nvPr/>
          </p:nvSpPr>
          <p:spPr>
            <a:xfrm rot="1041651">
              <a:off x="6764177" y="2687751"/>
              <a:ext cx="183947" cy="11434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1" name="Google Shape;13441;p25"/>
            <p:cNvSpPr/>
            <p:nvPr/>
          </p:nvSpPr>
          <p:spPr>
            <a:xfrm rot="1041651">
              <a:off x="6769887" y="2698021"/>
              <a:ext cx="187922" cy="1598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2" name="Google Shape;13442;p25"/>
            <p:cNvSpPr/>
            <p:nvPr/>
          </p:nvSpPr>
          <p:spPr>
            <a:xfrm rot="1041651">
              <a:off x="6777613" y="2711336"/>
              <a:ext cx="185070" cy="15956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3" name="Google Shape;13443;p25"/>
            <p:cNvSpPr/>
            <p:nvPr/>
          </p:nvSpPr>
          <p:spPr>
            <a:xfrm rot="1041651">
              <a:off x="6791482" y="2724550"/>
              <a:ext cx="180519" cy="1826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4" name="Google Shape;13444;p25"/>
            <p:cNvSpPr/>
            <p:nvPr/>
          </p:nvSpPr>
          <p:spPr>
            <a:xfrm rot="1041651">
              <a:off x="6810090" y="2738461"/>
              <a:ext cx="167442" cy="1826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5" name="Google Shape;13445;p25"/>
            <p:cNvSpPr/>
            <p:nvPr/>
          </p:nvSpPr>
          <p:spPr>
            <a:xfrm rot="1041651">
              <a:off x="6834456" y="2754652"/>
              <a:ext cx="142353" cy="17108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6" name="Google Shape;13446;p25"/>
            <p:cNvSpPr/>
            <p:nvPr/>
          </p:nvSpPr>
          <p:spPr>
            <a:xfrm rot="1041651">
              <a:off x="6860779" y="2768212"/>
              <a:ext cx="122996" cy="17108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7" name="Google Shape;13447;p25"/>
            <p:cNvSpPr/>
            <p:nvPr/>
          </p:nvSpPr>
          <p:spPr>
            <a:xfrm rot="1041651">
              <a:off x="6891349" y="2778860"/>
              <a:ext cx="109919" cy="23358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8" name="Google Shape;13448;p25"/>
            <p:cNvSpPr/>
            <p:nvPr/>
          </p:nvSpPr>
          <p:spPr>
            <a:xfrm rot="1041651">
              <a:off x="6932843" y="2792869"/>
              <a:ext cx="85982" cy="23934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49" name="Google Shape;13449;p25"/>
            <p:cNvSpPr/>
            <p:nvPr/>
          </p:nvSpPr>
          <p:spPr>
            <a:xfrm rot="1041651">
              <a:off x="6759697" y="2631653"/>
              <a:ext cx="48421" cy="5703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0" name="Google Shape;13450;p25"/>
            <p:cNvSpPr/>
            <p:nvPr/>
          </p:nvSpPr>
          <p:spPr>
            <a:xfrm rot="1041651">
              <a:off x="6627909" y="2427504"/>
              <a:ext cx="313741" cy="38162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1" name="Google Shape;13451;p25"/>
            <p:cNvSpPr/>
            <p:nvPr/>
          </p:nvSpPr>
          <p:spPr>
            <a:xfrm rot="1041651">
              <a:off x="6630115" y="2435271"/>
              <a:ext cx="178244" cy="22206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2" name="Google Shape;13452;p25"/>
            <p:cNvSpPr/>
            <p:nvPr/>
          </p:nvSpPr>
          <p:spPr>
            <a:xfrm rot="1041651">
              <a:off x="6633601" y="2448031"/>
              <a:ext cx="158311" cy="17108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3" name="Google Shape;13453;p25"/>
            <p:cNvSpPr/>
            <p:nvPr/>
          </p:nvSpPr>
          <p:spPr>
            <a:xfrm rot="1041651">
              <a:off x="6641335" y="2459946"/>
              <a:ext cx="138954" cy="17108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4" name="Google Shape;13454;p25"/>
            <p:cNvSpPr/>
            <p:nvPr/>
          </p:nvSpPr>
          <p:spPr>
            <a:xfrm rot="1041651">
              <a:off x="6641845" y="2469385"/>
              <a:ext cx="137226" cy="17684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5" name="Google Shape;13455;p25"/>
            <p:cNvSpPr/>
            <p:nvPr/>
          </p:nvSpPr>
          <p:spPr>
            <a:xfrm rot="1041651">
              <a:off x="6644489" y="2482212"/>
              <a:ext cx="137831" cy="17108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6" name="Google Shape;13456;p25"/>
            <p:cNvSpPr/>
            <p:nvPr/>
          </p:nvSpPr>
          <p:spPr>
            <a:xfrm rot="1041651">
              <a:off x="6650463" y="2497152"/>
              <a:ext cx="129852" cy="16532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7" name="Google Shape;13457;p25"/>
            <p:cNvSpPr/>
            <p:nvPr/>
          </p:nvSpPr>
          <p:spPr>
            <a:xfrm rot="1041651">
              <a:off x="6661179" y="2516888"/>
              <a:ext cx="128699" cy="11434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8" name="Google Shape;13458;p25"/>
            <p:cNvSpPr/>
            <p:nvPr/>
          </p:nvSpPr>
          <p:spPr>
            <a:xfrm rot="1041651">
              <a:off x="6674822" y="2535393"/>
              <a:ext cx="117322" cy="7431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59" name="Google Shape;13459;p25"/>
            <p:cNvSpPr/>
            <p:nvPr/>
          </p:nvSpPr>
          <p:spPr>
            <a:xfrm rot="1041651">
              <a:off x="6681898" y="2547457"/>
              <a:ext cx="115046" cy="10282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0" name="Google Shape;13460;p25"/>
            <p:cNvSpPr/>
            <p:nvPr/>
          </p:nvSpPr>
          <p:spPr>
            <a:xfrm rot="1041651">
              <a:off x="6691742" y="2561614"/>
              <a:ext cx="113347" cy="10253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1" name="Google Shape;13461;p25"/>
            <p:cNvSpPr/>
            <p:nvPr/>
          </p:nvSpPr>
          <p:spPr>
            <a:xfrm rot="1041651">
              <a:off x="6713204" y="2579274"/>
              <a:ext cx="103639" cy="7978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2" name="Google Shape;13462;p25"/>
            <p:cNvSpPr/>
            <p:nvPr/>
          </p:nvSpPr>
          <p:spPr>
            <a:xfrm rot="1041651">
              <a:off x="6735041" y="2593487"/>
              <a:ext cx="100240" cy="14833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3" name="Google Shape;13463;p25"/>
            <p:cNvSpPr/>
            <p:nvPr/>
          </p:nvSpPr>
          <p:spPr>
            <a:xfrm rot="1041651">
              <a:off x="6567563" y="2216902"/>
              <a:ext cx="331974" cy="58093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4" name="Google Shape;13464;p25"/>
            <p:cNvSpPr/>
            <p:nvPr/>
          </p:nvSpPr>
          <p:spPr>
            <a:xfrm rot="1041651">
              <a:off x="6550638" y="2333333"/>
              <a:ext cx="215834" cy="45593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5" name="Google Shape;13465;p25"/>
            <p:cNvSpPr/>
            <p:nvPr/>
          </p:nvSpPr>
          <p:spPr>
            <a:xfrm rot="1041651">
              <a:off x="6548418" y="2309487"/>
              <a:ext cx="156064" cy="41013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6" name="Google Shape;13466;p25"/>
            <p:cNvSpPr/>
            <p:nvPr/>
          </p:nvSpPr>
          <p:spPr>
            <a:xfrm rot="1041651">
              <a:off x="6547969" y="2295717"/>
              <a:ext cx="141806" cy="38738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7" name="Google Shape;13467;p25"/>
            <p:cNvSpPr/>
            <p:nvPr/>
          </p:nvSpPr>
          <p:spPr>
            <a:xfrm rot="1041651">
              <a:off x="6544580" y="2280639"/>
              <a:ext cx="132675" cy="35887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8" name="Google Shape;13468;p25"/>
            <p:cNvSpPr/>
            <p:nvPr/>
          </p:nvSpPr>
          <p:spPr>
            <a:xfrm rot="1041651">
              <a:off x="6543588" y="2268356"/>
              <a:ext cx="129276" cy="31912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69" name="Google Shape;13469;p25"/>
            <p:cNvSpPr/>
            <p:nvPr/>
          </p:nvSpPr>
          <p:spPr>
            <a:xfrm rot="1041651">
              <a:off x="6545314" y="2255978"/>
              <a:ext cx="133856" cy="34735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0" name="Google Shape;13470;p25"/>
            <p:cNvSpPr/>
            <p:nvPr/>
          </p:nvSpPr>
          <p:spPr>
            <a:xfrm rot="1041651">
              <a:off x="6545112" y="2243758"/>
              <a:ext cx="132703" cy="3364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1" name="Google Shape;13471;p25"/>
            <p:cNvSpPr/>
            <p:nvPr/>
          </p:nvSpPr>
          <p:spPr>
            <a:xfrm rot="1041651">
              <a:off x="6546471" y="2231348"/>
              <a:ext cx="134403" cy="34764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2" name="Google Shape;13472;p25"/>
            <p:cNvSpPr/>
            <p:nvPr/>
          </p:nvSpPr>
          <p:spPr>
            <a:xfrm rot="1041651">
              <a:off x="6543246" y="2219132"/>
              <a:ext cx="138954" cy="34764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3" name="Google Shape;13473;p25"/>
            <p:cNvSpPr/>
            <p:nvPr/>
          </p:nvSpPr>
          <p:spPr>
            <a:xfrm rot="1041651">
              <a:off x="6545106" y="2206451"/>
              <a:ext cx="137831" cy="36463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4" name="Google Shape;13474;p25"/>
            <p:cNvSpPr/>
            <p:nvPr/>
          </p:nvSpPr>
          <p:spPr>
            <a:xfrm rot="1041651">
              <a:off x="6544209" y="2191998"/>
              <a:ext cx="142353" cy="37615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5" name="Google Shape;13475;p25"/>
            <p:cNvSpPr/>
            <p:nvPr/>
          </p:nvSpPr>
          <p:spPr>
            <a:xfrm rot="1041651">
              <a:off x="6585201" y="2200150"/>
              <a:ext cx="95689" cy="22811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6" name="Google Shape;13476;p25"/>
            <p:cNvSpPr/>
            <p:nvPr/>
          </p:nvSpPr>
          <p:spPr>
            <a:xfrm rot="1041651">
              <a:off x="6706351" y="2209660"/>
              <a:ext cx="243169" cy="1826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7" name="Google Shape;13477;p25"/>
            <p:cNvSpPr/>
            <p:nvPr/>
          </p:nvSpPr>
          <p:spPr>
            <a:xfrm rot="1041651">
              <a:off x="6518784" y="2093525"/>
              <a:ext cx="187375" cy="48991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8" name="Google Shape;13478;p25"/>
            <p:cNvSpPr/>
            <p:nvPr/>
          </p:nvSpPr>
          <p:spPr>
            <a:xfrm rot="1041651">
              <a:off x="6521498" y="2079763"/>
              <a:ext cx="185070" cy="51267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79" name="Google Shape;13479;p25"/>
            <p:cNvSpPr/>
            <p:nvPr/>
          </p:nvSpPr>
          <p:spPr>
            <a:xfrm rot="1041651">
              <a:off x="6529269" y="2067076"/>
              <a:ext cx="161738" cy="4614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0" name="Google Shape;13480;p25"/>
            <p:cNvSpPr/>
            <p:nvPr/>
          </p:nvSpPr>
          <p:spPr>
            <a:xfrm rot="1041651">
              <a:off x="6540626" y="2054285"/>
              <a:ext cx="116169" cy="34187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1" name="Google Shape;13481;p25"/>
            <p:cNvSpPr/>
            <p:nvPr/>
          </p:nvSpPr>
          <p:spPr>
            <a:xfrm rot="1041651">
              <a:off x="6542553" y="2041553"/>
              <a:ext cx="107643" cy="3076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2" name="Google Shape;13482;p25"/>
            <p:cNvSpPr/>
            <p:nvPr/>
          </p:nvSpPr>
          <p:spPr>
            <a:xfrm rot="1041651">
              <a:off x="6547214" y="2031481"/>
              <a:ext cx="95689" cy="26785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3" name="Google Shape;13483;p25"/>
            <p:cNvSpPr/>
            <p:nvPr/>
          </p:nvSpPr>
          <p:spPr>
            <a:xfrm rot="1041651">
              <a:off x="6550811" y="2020993"/>
              <a:ext cx="90562" cy="23963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4" name="Google Shape;13484;p25"/>
            <p:cNvSpPr/>
            <p:nvPr/>
          </p:nvSpPr>
          <p:spPr>
            <a:xfrm rot="1041651">
              <a:off x="6549973" y="2007694"/>
              <a:ext cx="87710" cy="21112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5" name="Google Shape;13485;p25"/>
            <p:cNvSpPr/>
            <p:nvPr/>
          </p:nvSpPr>
          <p:spPr>
            <a:xfrm rot="1041651">
              <a:off x="6551067" y="1994953"/>
              <a:ext cx="84311" cy="19959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6" name="Google Shape;13486;p25"/>
            <p:cNvSpPr/>
            <p:nvPr/>
          </p:nvSpPr>
          <p:spPr>
            <a:xfrm rot="1041651">
              <a:off x="6544335" y="1977044"/>
              <a:ext cx="89439" cy="23358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7" name="Google Shape;13487;p25"/>
            <p:cNvSpPr/>
            <p:nvPr/>
          </p:nvSpPr>
          <p:spPr>
            <a:xfrm rot="1041651">
              <a:off x="6547188" y="1965374"/>
              <a:ext cx="85435" cy="23963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8" name="Google Shape;13488;p25"/>
            <p:cNvSpPr/>
            <p:nvPr/>
          </p:nvSpPr>
          <p:spPr>
            <a:xfrm rot="1041651">
              <a:off x="6550790" y="1953733"/>
              <a:ext cx="76332" cy="22811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89" name="Google Shape;13489;p25"/>
            <p:cNvSpPr/>
            <p:nvPr/>
          </p:nvSpPr>
          <p:spPr>
            <a:xfrm rot="1041651">
              <a:off x="6648689" y="1700848"/>
              <a:ext cx="366713" cy="240292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0" name="Google Shape;13490;p25"/>
            <p:cNvSpPr/>
            <p:nvPr/>
          </p:nvSpPr>
          <p:spPr>
            <a:xfrm rot="1041651">
              <a:off x="6566743" y="1947058"/>
              <a:ext cx="55824" cy="18807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1" name="Google Shape;13491;p25"/>
            <p:cNvSpPr/>
            <p:nvPr/>
          </p:nvSpPr>
          <p:spPr>
            <a:xfrm rot="1041651">
              <a:off x="6574677" y="1939840"/>
              <a:ext cx="62074" cy="21659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2" name="Google Shape;13492;p25"/>
            <p:cNvSpPr/>
            <p:nvPr/>
          </p:nvSpPr>
          <p:spPr>
            <a:xfrm rot="1041651">
              <a:off x="6587356" y="1754971"/>
              <a:ext cx="199300" cy="13266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3" name="Google Shape;13493;p25"/>
            <p:cNvSpPr/>
            <p:nvPr/>
          </p:nvSpPr>
          <p:spPr>
            <a:xfrm rot="1041651">
              <a:off x="6586902" y="1768553"/>
              <a:ext cx="131551" cy="101929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4" name="Google Shape;13494;p25"/>
            <p:cNvSpPr/>
            <p:nvPr/>
          </p:nvSpPr>
          <p:spPr>
            <a:xfrm rot="1041651">
              <a:off x="6564244" y="1808632"/>
              <a:ext cx="133251" cy="67770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5" name="Google Shape;13495;p25"/>
            <p:cNvSpPr/>
            <p:nvPr/>
          </p:nvSpPr>
          <p:spPr>
            <a:xfrm rot="1041651">
              <a:off x="6560624" y="1769139"/>
              <a:ext cx="83735" cy="5924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6" name="Google Shape;13496;p25"/>
            <p:cNvSpPr/>
            <p:nvPr/>
          </p:nvSpPr>
          <p:spPr>
            <a:xfrm rot="1041651">
              <a:off x="6559218" y="1816604"/>
              <a:ext cx="115046" cy="62096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7" name="Google Shape;13497;p25"/>
            <p:cNvSpPr/>
            <p:nvPr/>
          </p:nvSpPr>
          <p:spPr>
            <a:xfrm rot="1041651">
              <a:off x="6553974" y="1831665"/>
              <a:ext cx="108795" cy="52995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8" name="Google Shape;13498;p25"/>
            <p:cNvSpPr/>
            <p:nvPr/>
          </p:nvSpPr>
          <p:spPr>
            <a:xfrm rot="1041651">
              <a:off x="6547156" y="1841765"/>
              <a:ext cx="103668" cy="48991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99" name="Google Shape;13499;p25"/>
            <p:cNvSpPr/>
            <p:nvPr/>
          </p:nvSpPr>
          <p:spPr>
            <a:xfrm rot="1041651">
              <a:off x="6539746" y="1852323"/>
              <a:ext cx="105915" cy="48991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0" name="Google Shape;13500;p25"/>
            <p:cNvSpPr/>
            <p:nvPr/>
          </p:nvSpPr>
          <p:spPr>
            <a:xfrm rot="1041651">
              <a:off x="6532839" y="1862016"/>
              <a:ext cx="108795" cy="51267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1" name="Google Shape;13501;p25"/>
            <p:cNvSpPr/>
            <p:nvPr/>
          </p:nvSpPr>
          <p:spPr>
            <a:xfrm rot="1041651">
              <a:off x="6529996" y="1873612"/>
              <a:ext cx="101364" cy="48991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2" name="Google Shape;13502;p25"/>
            <p:cNvSpPr/>
            <p:nvPr/>
          </p:nvSpPr>
          <p:spPr>
            <a:xfrm rot="1041651">
              <a:off x="6549618" y="1909301"/>
              <a:ext cx="104244" cy="43289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3" name="Google Shape;13503;p25"/>
            <p:cNvSpPr/>
            <p:nvPr/>
          </p:nvSpPr>
          <p:spPr>
            <a:xfrm rot="1041651">
              <a:off x="6879678" y="1566560"/>
              <a:ext cx="76880" cy="59216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4" name="Google Shape;13504;p25"/>
            <p:cNvSpPr/>
            <p:nvPr/>
          </p:nvSpPr>
          <p:spPr>
            <a:xfrm rot="1041651">
              <a:off x="7041376" y="1681066"/>
              <a:ext cx="61498" cy="140638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5" name="Google Shape;13505;p25"/>
            <p:cNvSpPr/>
            <p:nvPr/>
          </p:nvSpPr>
          <p:spPr>
            <a:xfrm rot="1041651">
              <a:off x="6946990" y="1808636"/>
              <a:ext cx="54124" cy="121859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6" name="Google Shape;13506;p25"/>
            <p:cNvSpPr/>
            <p:nvPr/>
          </p:nvSpPr>
          <p:spPr>
            <a:xfrm rot="1041651">
              <a:off x="7003493" y="2021384"/>
              <a:ext cx="156611" cy="152044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7" name="Google Shape;13507;p25"/>
            <p:cNvSpPr/>
            <p:nvPr/>
          </p:nvSpPr>
          <p:spPr>
            <a:xfrm rot="1041651">
              <a:off x="6885142" y="2152489"/>
              <a:ext cx="181066" cy="36463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8" name="Google Shape;13508;p25"/>
            <p:cNvSpPr/>
            <p:nvPr/>
          </p:nvSpPr>
          <p:spPr>
            <a:xfrm rot="1041651">
              <a:off x="7181055" y="2283818"/>
              <a:ext cx="100817" cy="39861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09" name="Google Shape;13509;p25"/>
            <p:cNvSpPr/>
            <p:nvPr/>
          </p:nvSpPr>
          <p:spPr>
            <a:xfrm rot="1041651">
              <a:off x="7184140" y="2307908"/>
              <a:ext cx="64926" cy="19959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0" name="Google Shape;13510;p25"/>
            <p:cNvSpPr/>
            <p:nvPr/>
          </p:nvSpPr>
          <p:spPr>
            <a:xfrm rot="1041651">
              <a:off x="7184584" y="2320239"/>
              <a:ext cx="51848" cy="17108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1" name="Google Shape;13511;p25"/>
            <p:cNvSpPr/>
            <p:nvPr/>
          </p:nvSpPr>
          <p:spPr>
            <a:xfrm rot="1041651">
              <a:off x="7187836" y="2330178"/>
              <a:ext cx="43870" cy="17108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2" name="Google Shape;13512;p25"/>
            <p:cNvSpPr/>
            <p:nvPr/>
          </p:nvSpPr>
          <p:spPr>
            <a:xfrm rot="1041651">
              <a:off x="7190302" y="2341707"/>
              <a:ext cx="40471" cy="1598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3" name="Google Shape;13513;p25"/>
            <p:cNvSpPr/>
            <p:nvPr/>
          </p:nvSpPr>
          <p:spPr>
            <a:xfrm rot="1041651">
              <a:off x="7193156" y="2352427"/>
              <a:ext cx="38742" cy="14257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4" name="Google Shape;13514;p25"/>
            <p:cNvSpPr/>
            <p:nvPr/>
          </p:nvSpPr>
          <p:spPr>
            <a:xfrm rot="1041651">
              <a:off x="7196665" y="2362412"/>
              <a:ext cx="34767" cy="13134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5" name="Google Shape;13515;p25"/>
            <p:cNvSpPr/>
            <p:nvPr/>
          </p:nvSpPr>
          <p:spPr>
            <a:xfrm rot="1041651">
              <a:off x="7199501" y="2372094"/>
              <a:ext cx="33615" cy="13681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6" name="Google Shape;13516;p25"/>
            <p:cNvSpPr/>
            <p:nvPr/>
          </p:nvSpPr>
          <p:spPr>
            <a:xfrm rot="1041651">
              <a:off x="7203490" y="2381552"/>
              <a:ext cx="32492" cy="14833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7" name="Google Shape;13517;p25"/>
            <p:cNvSpPr/>
            <p:nvPr/>
          </p:nvSpPr>
          <p:spPr>
            <a:xfrm rot="1041651">
              <a:off x="7206262" y="2390160"/>
              <a:ext cx="32492" cy="14257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8" name="Google Shape;13518;p25"/>
            <p:cNvSpPr/>
            <p:nvPr/>
          </p:nvSpPr>
          <p:spPr>
            <a:xfrm rot="1041651">
              <a:off x="7211420" y="2400110"/>
              <a:ext cx="32463" cy="14833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19" name="Google Shape;13519;p25"/>
            <p:cNvSpPr/>
            <p:nvPr/>
          </p:nvSpPr>
          <p:spPr>
            <a:xfrm rot="1041651">
              <a:off x="7214106" y="2408705"/>
              <a:ext cx="32463" cy="14833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0" name="Google Shape;13520;p25"/>
            <p:cNvSpPr/>
            <p:nvPr/>
          </p:nvSpPr>
          <p:spPr>
            <a:xfrm rot="1041651">
              <a:off x="7250474" y="2465706"/>
              <a:ext cx="83159" cy="19383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1" name="Google Shape;13521;p25"/>
            <p:cNvSpPr/>
            <p:nvPr/>
          </p:nvSpPr>
          <p:spPr>
            <a:xfrm rot="1041651">
              <a:off x="7304854" y="2039911"/>
              <a:ext cx="11983" cy="103657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2" name="Google Shape;13522;p25"/>
            <p:cNvSpPr/>
            <p:nvPr/>
          </p:nvSpPr>
          <p:spPr>
            <a:xfrm rot="1041651">
              <a:off x="7308729" y="2085870"/>
              <a:ext cx="7432" cy="58669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3" name="Google Shape;13523;p25"/>
            <p:cNvSpPr/>
            <p:nvPr/>
          </p:nvSpPr>
          <p:spPr>
            <a:xfrm rot="1041651">
              <a:off x="7155846" y="1660078"/>
              <a:ext cx="96265" cy="234013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4" name="Google Shape;13524;p25"/>
            <p:cNvSpPr/>
            <p:nvPr/>
          </p:nvSpPr>
          <p:spPr>
            <a:xfrm rot="1041651">
              <a:off x="7190597" y="1669299"/>
              <a:ext cx="47297" cy="111635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5" name="Google Shape;13525;p25"/>
            <p:cNvSpPr/>
            <p:nvPr/>
          </p:nvSpPr>
          <p:spPr>
            <a:xfrm rot="1041651">
              <a:off x="7205322" y="1674404"/>
              <a:ext cx="39895" cy="105327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6" name="Google Shape;13526;p25"/>
            <p:cNvSpPr/>
            <p:nvPr/>
          </p:nvSpPr>
          <p:spPr>
            <a:xfrm rot="1041651">
              <a:off x="7218818" y="1689231"/>
              <a:ext cx="34191" cy="87701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7" name="Google Shape;13527;p25"/>
            <p:cNvSpPr/>
            <p:nvPr/>
          </p:nvSpPr>
          <p:spPr>
            <a:xfrm rot="1041651">
              <a:off x="7236705" y="1697870"/>
              <a:ext cx="23937" cy="57517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8" name="Google Shape;13528;p25"/>
            <p:cNvSpPr/>
            <p:nvPr/>
          </p:nvSpPr>
          <p:spPr>
            <a:xfrm rot="1041651">
              <a:off x="7251266" y="1712782"/>
              <a:ext cx="20538" cy="63767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29" name="Google Shape;13529;p25"/>
            <p:cNvSpPr/>
            <p:nvPr/>
          </p:nvSpPr>
          <p:spPr>
            <a:xfrm rot="1041651">
              <a:off x="7264212" y="1722885"/>
              <a:ext cx="14834" cy="55241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0" name="Google Shape;13530;p25"/>
            <p:cNvSpPr/>
            <p:nvPr/>
          </p:nvSpPr>
          <p:spPr>
            <a:xfrm rot="1041651">
              <a:off x="7277056" y="1724800"/>
              <a:ext cx="13135" cy="52966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1" name="Google Shape;13531;p25"/>
            <p:cNvSpPr/>
            <p:nvPr/>
          </p:nvSpPr>
          <p:spPr>
            <a:xfrm rot="1041651">
              <a:off x="7294419" y="1742210"/>
              <a:ext cx="8008" cy="39890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2" name="Google Shape;13532;p25"/>
            <p:cNvSpPr/>
            <p:nvPr/>
          </p:nvSpPr>
          <p:spPr>
            <a:xfrm rot="1041651">
              <a:off x="7236104" y="2023443"/>
              <a:ext cx="6884" cy="7174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3" name="Google Shape;13533;p25"/>
            <p:cNvSpPr/>
            <p:nvPr/>
          </p:nvSpPr>
          <p:spPr>
            <a:xfrm rot="1041651">
              <a:off x="7058021" y="1933660"/>
              <a:ext cx="22237" cy="916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4" name="Google Shape;13534;p25"/>
            <p:cNvSpPr/>
            <p:nvPr/>
          </p:nvSpPr>
          <p:spPr>
            <a:xfrm rot="1041651">
              <a:off x="7051236" y="1938918"/>
              <a:ext cx="15411" cy="70045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5" name="Google Shape;13535;p25"/>
            <p:cNvSpPr/>
            <p:nvPr/>
          </p:nvSpPr>
          <p:spPr>
            <a:xfrm rot="1041651">
              <a:off x="7045682" y="1945924"/>
              <a:ext cx="9160" cy="52390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6" name="Google Shape;13536;p25"/>
            <p:cNvSpPr/>
            <p:nvPr/>
          </p:nvSpPr>
          <p:spPr>
            <a:xfrm rot="1041651">
              <a:off x="7036220" y="1948329"/>
              <a:ext cx="7432" cy="39314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7" name="Google Shape;13537;p25"/>
            <p:cNvSpPr/>
            <p:nvPr/>
          </p:nvSpPr>
          <p:spPr>
            <a:xfrm rot="1041651">
              <a:off x="6969213" y="1690364"/>
              <a:ext cx="12559" cy="7235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8" name="Google Shape;13538;p25"/>
            <p:cNvSpPr/>
            <p:nvPr/>
          </p:nvSpPr>
          <p:spPr>
            <a:xfrm rot="1041651">
              <a:off x="6602093" y="1592758"/>
              <a:ext cx="269900" cy="129262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39" name="Google Shape;13539;p25"/>
            <p:cNvSpPr/>
            <p:nvPr/>
          </p:nvSpPr>
          <p:spPr>
            <a:xfrm rot="1041651">
              <a:off x="6610975" y="1577254"/>
              <a:ext cx="226635" cy="96831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0" name="Google Shape;13540;p25"/>
            <p:cNvSpPr/>
            <p:nvPr/>
          </p:nvSpPr>
          <p:spPr>
            <a:xfrm rot="1041651">
              <a:off x="6636502" y="1571419"/>
              <a:ext cx="206731" cy="98530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1" name="Google Shape;13541;p25"/>
            <p:cNvSpPr/>
            <p:nvPr/>
          </p:nvSpPr>
          <p:spPr>
            <a:xfrm rot="1041651">
              <a:off x="6662868" y="1570685"/>
              <a:ext cx="177696" cy="871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2" name="Google Shape;13542;p25"/>
            <p:cNvSpPr/>
            <p:nvPr/>
          </p:nvSpPr>
          <p:spPr>
            <a:xfrm rot="1041651">
              <a:off x="6684744" y="1572856"/>
              <a:ext cx="170293" cy="90552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3" name="Google Shape;13543;p25"/>
            <p:cNvSpPr/>
            <p:nvPr/>
          </p:nvSpPr>
          <p:spPr>
            <a:xfrm rot="1041651">
              <a:off x="6704215" y="1569496"/>
              <a:ext cx="159463" cy="894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4" name="Google Shape;13544;p25"/>
            <p:cNvSpPr/>
            <p:nvPr/>
          </p:nvSpPr>
          <p:spPr>
            <a:xfrm rot="1041651">
              <a:off x="6728891" y="1573552"/>
              <a:ext cx="141230" cy="80875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5" name="Google Shape;13545;p25"/>
            <p:cNvSpPr/>
            <p:nvPr/>
          </p:nvSpPr>
          <p:spPr>
            <a:xfrm rot="1041651">
              <a:off x="6740608" y="1569324"/>
              <a:ext cx="133279" cy="78023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6" name="Google Shape;13546;p25"/>
            <p:cNvSpPr/>
            <p:nvPr/>
          </p:nvSpPr>
          <p:spPr>
            <a:xfrm rot="1041651">
              <a:off x="6764066" y="1568879"/>
              <a:ext cx="121297" cy="79723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7" name="Google Shape;13547;p25"/>
            <p:cNvSpPr/>
            <p:nvPr/>
          </p:nvSpPr>
          <p:spPr>
            <a:xfrm rot="1041651">
              <a:off x="6781464" y="1568348"/>
              <a:ext cx="114499" cy="75201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8" name="Google Shape;13548;p25"/>
            <p:cNvSpPr/>
            <p:nvPr/>
          </p:nvSpPr>
          <p:spPr>
            <a:xfrm rot="1041651">
              <a:off x="6795185" y="1569444"/>
              <a:ext cx="113347" cy="72897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49" name="Google Shape;13549;p25"/>
            <p:cNvSpPr/>
            <p:nvPr/>
          </p:nvSpPr>
          <p:spPr>
            <a:xfrm rot="1041651">
              <a:off x="6824459" y="1575649"/>
              <a:ext cx="95113" cy="68893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0" name="Google Shape;13550;p25"/>
            <p:cNvSpPr/>
            <p:nvPr/>
          </p:nvSpPr>
          <p:spPr>
            <a:xfrm rot="1041651">
              <a:off x="6607944" y="1632075"/>
              <a:ext cx="193596" cy="100806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1" name="Google Shape;13551;p25"/>
            <p:cNvSpPr/>
            <p:nvPr/>
          </p:nvSpPr>
          <p:spPr>
            <a:xfrm rot="1041651">
              <a:off x="6626446" y="1580223"/>
              <a:ext cx="33039" cy="11981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2" name="Google Shape;13552;p25"/>
            <p:cNvSpPr/>
            <p:nvPr/>
          </p:nvSpPr>
          <p:spPr>
            <a:xfrm rot="1041651">
              <a:off x="6628078" y="1594729"/>
              <a:ext cx="27364" cy="9706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3" name="Google Shape;13553;p25"/>
            <p:cNvSpPr/>
            <p:nvPr/>
          </p:nvSpPr>
          <p:spPr>
            <a:xfrm rot="1041651">
              <a:off x="6607638" y="1642708"/>
              <a:ext cx="182795" cy="95103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4" name="Google Shape;13554;p25"/>
            <p:cNvSpPr/>
            <p:nvPr/>
          </p:nvSpPr>
          <p:spPr>
            <a:xfrm rot="1041651">
              <a:off x="6606960" y="1653162"/>
              <a:ext cx="164590" cy="87154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5" name="Google Shape;13555;p25"/>
            <p:cNvSpPr/>
            <p:nvPr/>
          </p:nvSpPr>
          <p:spPr>
            <a:xfrm rot="1041651">
              <a:off x="6607846" y="1663218"/>
              <a:ext cx="144657" cy="77447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6" name="Google Shape;13556;p25"/>
            <p:cNvSpPr/>
            <p:nvPr/>
          </p:nvSpPr>
          <p:spPr>
            <a:xfrm rot="1041651">
              <a:off x="6603893" y="1670586"/>
              <a:ext cx="138954" cy="75748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7" name="Google Shape;13557;p25"/>
            <p:cNvSpPr/>
            <p:nvPr/>
          </p:nvSpPr>
          <p:spPr>
            <a:xfrm rot="1041651">
              <a:off x="6602690" y="1680325"/>
              <a:ext cx="121325" cy="64948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8" name="Google Shape;13558;p25"/>
            <p:cNvSpPr/>
            <p:nvPr/>
          </p:nvSpPr>
          <p:spPr>
            <a:xfrm rot="1041651">
              <a:off x="6602037" y="1684881"/>
              <a:ext cx="82583" cy="42713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59" name="Google Shape;13559;p25"/>
            <p:cNvSpPr/>
            <p:nvPr/>
          </p:nvSpPr>
          <p:spPr>
            <a:xfrm rot="1041651">
              <a:off x="6631378" y="1727567"/>
              <a:ext cx="90562" cy="45593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0" name="Google Shape;13560;p25"/>
            <p:cNvSpPr/>
            <p:nvPr/>
          </p:nvSpPr>
          <p:spPr>
            <a:xfrm rot="1041651">
              <a:off x="6878838" y="1903246"/>
              <a:ext cx="92838" cy="7690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1" name="Google Shape;13561;p25"/>
            <p:cNvSpPr/>
            <p:nvPr/>
          </p:nvSpPr>
          <p:spPr>
            <a:xfrm rot="1041651">
              <a:off x="6890005" y="1930863"/>
              <a:ext cx="64379" cy="48991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2" name="Google Shape;13562;p25"/>
            <p:cNvSpPr/>
            <p:nvPr/>
          </p:nvSpPr>
          <p:spPr>
            <a:xfrm rot="1041651">
              <a:off x="6895899" y="1948106"/>
              <a:ext cx="39895" cy="30213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3" name="Google Shape;13563;p25"/>
            <p:cNvSpPr/>
            <p:nvPr/>
          </p:nvSpPr>
          <p:spPr>
            <a:xfrm rot="1041651">
              <a:off x="6885988" y="1953782"/>
              <a:ext cx="35891" cy="24510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4" name="Google Shape;13564;p25"/>
            <p:cNvSpPr/>
            <p:nvPr/>
          </p:nvSpPr>
          <p:spPr>
            <a:xfrm rot="1041651">
              <a:off x="6746496" y="2412481"/>
              <a:ext cx="178244" cy="1765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5" name="Google Shape;13565;p25"/>
            <p:cNvSpPr/>
            <p:nvPr/>
          </p:nvSpPr>
          <p:spPr>
            <a:xfrm rot="1041651">
              <a:off x="6988457" y="2221237"/>
              <a:ext cx="107643" cy="20507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6" name="Google Shape;13566;p25"/>
            <p:cNvSpPr/>
            <p:nvPr/>
          </p:nvSpPr>
          <p:spPr>
            <a:xfrm rot="1041651">
              <a:off x="7071306" y="2301564"/>
              <a:ext cx="56976" cy="58669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7" name="Google Shape;13567;p25"/>
            <p:cNvSpPr/>
            <p:nvPr/>
          </p:nvSpPr>
          <p:spPr>
            <a:xfrm rot="1041651">
              <a:off x="7087400" y="2294594"/>
              <a:ext cx="39895" cy="43289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8" name="Google Shape;13568;p25"/>
            <p:cNvSpPr/>
            <p:nvPr/>
          </p:nvSpPr>
          <p:spPr>
            <a:xfrm rot="1041651">
              <a:off x="7097081" y="2285611"/>
              <a:ext cx="29064" cy="35887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9" name="Google Shape;13569;p25"/>
            <p:cNvSpPr/>
            <p:nvPr/>
          </p:nvSpPr>
          <p:spPr>
            <a:xfrm rot="1041651">
              <a:off x="7101537" y="2278770"/>
              <a:ext cx="23361" cy="27909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0" name="Google Shape;13570;p25"/>
            <p:cNvSpPr/>
            <p:nvPr/>
          </p:nvSpPr>
          <p:spPr>
            <a:xfrm rot="1041651">
              <a:off x="7100993" y="2271254"/>
              <a:ext cx="22813" cy="23358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1" name="Google Shape;13571;p25"/>
            <p:cNvSpPr/>
            <p:nvPr/>
          </p:nvSpPr>
          <p:spPr>
            <a:xfrm rot="1041651">
              <a:off x="7101138" y="2263003"/>
              <a:ext cx="19962" cy="19383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2" name="Google Shape;13572;p25"/>
            <p:cNvSpPr/>
            <p:nvPr/>
          </p:nvSpPr>
          <p:spPr>
            <a:xfrm rot="1041651">
              <a:off x="7097917" y="2254327"/>
              <a:ext cx="20509" cy="19383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3" name="Google Shape;13573;p25"/>
            <p:cNvSpPr/>
            <p:nvPr/>
          </p:nvSpPr>
          <p:spPr>
            <a:xfrm rot="1041651">
              <a:off x="7094429" y="2246097"/>
              <a:ext cx="20509" cy="19931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4" name="Google Shape;13574;p25"/>
            <p:cNvSpPr/>
            <p:nvPr/>
          </p:nvSpPr>
          <p:spPr>
            <a:xfrm rot="1041651">
              <a:off x="7090304" y="2238234"/>
              <a:ext cx="20538" cy="19959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5" name="Google Shape;13575;p25"/>
            <p:cNvSpPr/>
            <p:nvPr/>
          </p:nvSpPr>
          <p:spPr>
            <a:xfrm rot="1041651">
              <a:off x="7071788" y="2338937"/>
              <a:ext cx="76332" cy="67799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6" name="Google Shape;13576;p25"/>
            <p:cNvSpPr/>
            <p:nvPr/>
          </p:nvSpPr>
          <p:spPr>
            <a:xfrm rot="1041651">
              <a:off x="7097709" y="2352402"/>
              <a:ext cx="55824" cy="51267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7" name="Google Shape;13577;p25"/>
            <p:cNvSpPr/>
            <p:nvPr/>
          </p:nvSpPr>
          <p:spPr>
            <a:xfrm rot="1041651">
              <a:off x="7116546" y="2361850"/>
              <a:ext cx="41594" cy="43289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8" name="Google Shape;13578;p25"/>
            <p:cNvSpPr/>
            <p:nvPr/>
          </p:nvSpPr>
          <p:spPr>
            <a:xfrm rot="1041651">
              <a:off x="7123838" y="2372354"/>
              <a:ext cx="37590" cy="39890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9" name="Google Shape;13579;p25"/>
            <p:cNvSpPr/>
            <p:nvPr/>
          </p:nvSpPr>
          <p:spPr>
            <a:xfrm rot="1041651">
              <a:off x="7133758" y="2385481"/>
              <a:ext cx="30187" cy="3303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0" name="Google Shape;13580;p25"/>
            <p:cNvSpPr/>
            <p:nvPr/>
          </p:nvSpPr>
          <p:spPr>
            <a:xfrm rot="1041651">
              <a:off x="7132802" y="2396400"/>
              <a:ext cx="29640" cy="32488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1" name="Google Shape;13581;p25"/>
            <p:cNvSpPr/>
            <p:nvPr/>
          </p:nvSpPr>
          <p:spPr>
            <a:xfrm rot="1041651">
              <a:off x="7135104" y="2413743"/>
              <a:ext cx="22813" cy="23934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2" name="Google Shape;13582;p25"/>
            <p:cNvSpPr/>
            <p:nvPr/>
          </p:nvSpPr>
          <p:spPr>
            <a:xfrm rot="1041651">
              <a:off x="7133507" y="2425853"/>
              <a:ext cx="19933" cy="21083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83" name="Google Shape;13583;p25"/>
          <p:cNvGrpSpPr/>
          <p:nvPr/>
        </p:nvGrpSpPr>
        <p:grpSpPr>
          <a:xfrm>
            <a:off x="2" y="-13200"/>
            <a:ext cx="9177150" cy="5169900"/>
            <a:chOff x="2" y="-13200"/>
            <a:chExt cx="9177150" cy="5169900"/>
          </a:xfrm>
        </p:grpSpPr>
        <p:sp>
          <p:nvSpPr>
            <p:cNvPr id="13584" name="Google Shape;13584;p25"/>
            <p:cNvSpPr/>
            <p:nvPr/>
          </p:nvSpPr>
          <p:spPr>
            <a:xfrm rot="5400000" flipH="1">
              <a:off x="-2464198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5" name="Google Shape;13585;p25"/>
            <p:cNvSpPr/>
            <p:nvPr/>
          </p:nvSpPr>
          <p:spPr>
            <a:xfrm flipH="1">
              <a:off x="14852" y="484602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6" name="Google Shape;13586;p25"/>
            <p:cNvSpPr/>
            <p:nvPr/>
          </p:nvSpPr>
          <p:spPr>
            <a:xfrm flipH="1">
              <a:off x="14852" y="-27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7" name="Google Shape;13587;p25"/>
            <p:cNvSpPr/>
            <p:nvPr/>
          </p:nvSpPr>
          <p:spPr>
            <a:xfrm rot="5400000" flipH="1">
              <a:off x="6471452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588" name="Google Shape;13588;p25"/>
          <p:cNvSpPr/>
          <p:nvPr/>
        </p:nvSpPr>
        <p:spPr>
          <a:xfrm flipH="1">
            <a:off x="239177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89" name="Google Shape;13589;p25"/>
          <p:cNvSpPr txBox="1">
            <a:spLocks noGrp="1"/>
          </p:cNvSpPr>
          <p:nvPr>
            <p:ph type="title"/>
          </p:nvPr>
        </p:nvSpPr>
        <p:spPr>
          <a:xfrm flipH="1">
            <a:off x="2384221" y="2428238"/>
            <a:ext cx="4375500" cy="148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600"/>
              <a:buNone/>
              <a:defRPr sz="5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590" name="Google Shape;13590;p25"/>
          <p:cNvSpPr txBox="1">
            <a:spLocks noGrp="1"/>
          </p:cNvSpPr>
          <p:nvPr>
            <p:ph type="title" idx="2"/>
          </p:nvPr>
        </p:nvSpPr>
        <p:spPr>
          <a:xfrm flipH="1">
            <a:off x="3877577" y="1598288"/>
            <a:ext cx="1292700" cy="830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3591" name="Google Shape;13591;p25"/>
          <p:cNvSpPr txBox="1">
            <a:spLocks noGrp="1"/>
          </p:cNvSpPr>
          <p:nvPr>
            <p:ph type="subTitle" idx="1"/>
          </p:nvPr>
        </p:nvSpPr>
        <p:spPr>
          <a:xfrm flipH="1">
            <a:off x="2384288" y="3977162"/>
            <a:ext cx="43755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92" name="Google Shape;13592;p25"/>
          <p:cNvSpPr/>
          <p:nvPr/>
        </p:nvSpPr>
        <p:spPr>
          <a:xfrm rot="4081444" flipH="1">
            <a:off x="3404753" y="749817"/>
            <a:ext cx="697633" cy="66258"/>
          </a:xfrm>
          <a:custGeom>
            <a:avLst/>
            <a:gdLst/>
            <a:ahLst/>
            <a:cxnLst/>
            <a:rect l="l" t="t" r="r" b="b"/>
            <a:pathLst>
              <a:path w="35483" h="3370" extrusionOk="0">
                <a:moveTo>
                  <a:pt x="34845" y="2558"/>
                </a:moveTo>
                <a:cubicBezTo>
                  <a:pt x="35060" y="2613"/>
                  <a:pt x="35272" y="2670"/>
                  <a:pt x="35482" y="2729"/>
                </a:cubicBezTo>
                <a:cubicBezTo>
                  <a:pt x="35482" y="2729"/>
                  <a:pt x="35293" y="2650"/>
                  <a:pt x="34845" y="2558"/>
                </a:cubicBezTo>
                <a:close/>
                <a:moveTo>
                  <a:pt x="1" y="1"/>
                </a:moveTo>
                <a:lnTo>
                  <a:pt x="475" y="890"/>
                </a:lnTo>
                <a:cubicBezTo>
                  <a:pt x="4533" y="2489"/>
                  <a:pt x="10101" y="3370"/>
                  <a:pt x="16038" y="3370"/>
                </a:cubicBezTo>
                <a:cubicBezTo>
                  <a:pt x="18691" y="3370"/>
                  <a:pt x="21418" y="3194"/>
                  <a:pt x="24116" y="2828"/>
                </a:cubicBezTo>
                <a:cubicBezTo>
                  <a:pt x="27207" y="2409"/>
                  <a:pt x="29532" y="2274"/>
                  <a:pt x="31246" y="2274"/>
                </a:cubicBezTo>
                <a:cubicBezTo>
                  <a:pt x="33081" y="2274"/>
                  <a:pt x="34217" y="2429"/>
                  <a:pt x="34845" y="2558"/>
                </a:cubicBezTo>
                <a:lnTo>
                  <a:pt x="34845" y="2558"/>
                </a:lnTo>
                <a:cubicBezTo>
                  <a:pt x="28069" y="817"/>
                  <a:pt x="19088" y="907"/>
                  <a:pt x="15103" y="811"/>
                </a:cubicBezTo>
                <a:cubicBezTo>
                  <a:pt x="10971" y="712"/>
                  <a:pt x="1" y="1"/>
                  <a:pt x="1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3" name="Google Shape;13593;p25"/>
          <p:cNvSpPr/>
          <p:nvPr/>
        </p:nvSpPr>
        <p:spPr>
          <a:xfrm rot="4081444" flipH="1">
            <a:off x="3416982" y="713320"/>
            <a:ext cx="762534" cy="137136"/>
          </a:xfrm>
          <a:custGeom>
            <a:avLst/>
            <a:gdLst/>
            <a:ahLst/>
            <a:cxnLst/>
            <a:rect l="l" t="t" r="r" b="b"/>
            <a:pathLst>
              <a:path w="38784" h="6975" extrusionOk="0">
                <a:moveTo>
                  <a:pt x="1737" y="1"/>
                </a:moveTo>
                <a:cubicBezTo>
                  <a:pt x="1184" y="1"/>
                  <a:pt x="609" y="19"/>
                  <a:pt x="1" y="57"/>
                </a:cubicBezTo>
                <a:lnTo>
                  <a:pt x="435" y="689"/>
                </a:lnTo>
                <a:cubicBezTo>
                  <a:pt x="435" y="689"/>
                  <a:pt x="10226" y="4840"/>
                  <a:pt x="20219" y="4840"/>
                </a:cubicBezTo>
                <a:cubicBezTo>
                  <a:pt x="20266" y="4840"/>
                  <a:pt x="20313" y="4840"/>
                  <a:pt x="20360" y="4840"/>
                </a:cubicBezTo>
                <a:cubicBezTo>
                  <a:pt x="20449" y="4840"/>
                  <a:pt x="20537" y="4840"/>
                  <a:pt x="20625" y="4840"/>
                </a:cubicBezTo>
                <a:cubicBezTo>
                  <a:pt x="30505" y="4840"/>
                  <a:pt x="36295" y="5937"/>
                  <a:pt x="38783" y="6975"/>
                </a:cubicBezTo>
                <a:cubicBezTo>
                  <a:pt x="38783" y="6975"/>
                  <a:pt x="33703" y="2982"/>
                  <a:pt x="20440" y="2191"/>
                </a:cubicBezTo>
                <a:cubicBezTo>
                  <a:pt x="10114" y="1548"/>
                  <a:pt x="6924" y="1"/>
                  <a:pt x="1737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4" name="Google Shape;13594;p25"/>
          <p:cNvSpPr/>
          <p:nvPr/>
        </p:nvSpPr>
        <p:spPr>
          <a:xfrm rot="4081444" flipH="1">
            <a:off x="3569549" y="777871"/>
            <a:ext cx="650604" cy="186544"/>
          </a:xfrm>
          <a:custGeom>
            <a:avLst/>
            <a:gdLst/>
            <a:ahLst/>
            <a:cxnLst/>
            <a:rect l="l" t="t" r="r" b="b"/>
            <a:pathLst>
              <a:path w="33091" h="9488" extrusionOk="0">
                <a:moveTo>
                  <a:pt x="635" y="1"/>
                </a:moveTo>
                <a:cubicBezTo>
                  <a:pt x="408" y="1"/>
                  <a:pt x="196" y="7"/>
                  <a:pt x="0" y="20"/>
                </a:cubicBezTo>
                <a:lnTo>
                  <a:pt x="415" y="533"/>
                </a:lnTo>
                <a:cubicBezTo>
                  <a:pt x="415" y="533"/>
                  <a:pt x="9523" y="5087"/>
                  <a:pt x="17965" y="5087"/>
                </a:cubicBezTo>
                <a:cubicBezTo>
                  <a:pt x="18157" y="5087"/>
                  <a:pt x="18350" y="5085"/>
                  <a:pt x="18542" y="5080"/>
                </a:cubicBezTo>
                <a:cubicBezTo>
                  <a:pt x="18750" y="5075"/>
                  <a:pt x="18956" y="5072"/>
                  <a:pt x="19159" y="5072"/>
                </a:cubicBezTo>
                <a:cubicBezTo>
                  <a:pt x="27323" y="5072"/>
                  <a:pt x="30988" y="9237"/>
                  <a:pt x="33090" y="9488"/>
                </a:cubicBezTo>
                <a:cubicBezTo>
                  <a:pt x="33090" y="9488"/>
                  <a:pt x="27931" y="2925"/>
                  <a:pt x="21329" y="2569"/>
                </a:cubicBezTo>
                <a:cubicBezTo>
                  <a:pt x="15036" y="2231"/>
                  <a:pt x="4993" y="1"/>
                  <a:pt x="635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5" name="Google Shape;13595;p25"/>
          <p:cNvSpPr/>
          <p:nvPr/>
        </p:nvSpPr>
        <p:spPr>
          <a:xfrm rot="4081444" flipH="1">
            <a:off x="3014302" y="1040240"/>
            <a:ext cx="76187" cy="537887"/>
          </a:xfrm>
          <a:custGeom>
            <a:avLst/>
            <a:gdLst/>
            <a:ahLst/>
            <a:cxnLst/>
            <a:rect l="l" t="t" r="r" b="b"/>
            <a:pathLst>
              <a:path w="3875" h="27358" extrusionOk="0">
                <a:moveTo>
                  <a:pt x="3282" y="0"/>
                </a:moveTo>
                <a:cubicBezTo>
                  <a:pt x="791" y="4823"/>
                  <a:pt x="1" y="10516"/>
                  <a:pt x="1345" y="15774"/>
                </a:cubicBezTo>
                <a:cubicBezTo>
                  <a:pt x="1582" y="16683"/>
                  <a:pt x="1859" y="17573"/>
                  <a:pt x="2116" y="18462"/>
                </a:cubicBezTo>
                <a:cubicBezTo>
                  <a:pt x="2966" y="21329"/>
                  <a:pt x="3598" y="24452"/>
                  <a:pt x="2906" y="27357"/>
                </a:cubicBezTo>
                <a:cubicBezTo>
                  <a:pt x="3875" y="24728"/>
                  <a:pt x="3657" y="21803"/>
                  <a:pt x="3183" y="19055"/>
                </a:cubicBezTo>
                <a:cubicBezTo>
                  <a:pt x="2689" y="16288"/>
                  <a:pt x="1958" y="13540"/>
                  <a:pt x="1958" y="10753"/>
                </a:cubicBezTo>
                <a:cubicBezTo>
                  <a:pt x="1938" y="10002"/>
                  <a:pt x="1997" y="9231"/>
                  <a:pt x="2076" y="8480"/>
                </a:cubicBezTo>
                <a:cubicBezTo>
                  <a:pt x="2313" y="6069"/>
                  <a:pt x="2847" y="3697"/>
                  <a:pt x="3618" y="1404"/>
                </a:cubicBezTo>
                <a:cubicBezTo>
                  <a:pt x="3776" y="969"/>
                  <a:pt x="3480" y="415"/>
                  <a:pt x="3282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6" name="Google Shape;13596;p25"/>
          <p:cNvSpPr/>
          <p:nvPr/>
        </p:nvSpPr>
        <p:spPr>
          <a:xfrm rot="4081444" flipH="1">
            <a:off x="3732940" y="799460"/>
            <a:ext cx="680528" cy="127266"/>
          </a:xfrm>
          <a:custGeom>
            <a:avLst/>
            <a:gdLst/>
            <a:ahLst/>
            <a:cxnLst/>
            <a:rect l="l" t="t" r="r" b="b"/>
            <a:pathLst>
              <a:path w="34613" h="6473" extrusionOk="0">
                <a:moveTo>
                  <a:pt x="25323" y="0"/>
                </a:moveTo>
                <a:cubicBezTo>
                  <a:pt x="23161" y="0"/>
                  <a:pt x="20925" y="758"/>
                  <a:pt x="17929" y="1681"/>
                </a:cubicBezTo>
                <a:cubicBezTo>
                  <a:pt x="14214" y="2826"/>
                  <a:pt x="9206" y="3086"/>
                  <a:pt x="5428" y="3086"/>
                </a:cubicBezTo>
                <a:cubicBezTo>
                  <a:pt x="2291" y="3086"/>
                  <a:pt x="1" y="2907"/>
                  <a:pt x="1" y="2907"/>
                </a:cubicBezTo>
                <a:lnTo>
                  <a:pt x="1" y="2907"/>
                </a:lnTo>
                <a:cubicBezTo>
                  <a:pt x="4905" y="5571"/>
                  <a:pt x="9075" y="6473"/>
                  <a:pt x="12587" y="6473"/>
                </a:cubicBezTo>
                <a:cubicBezTo>
                  <a:pt x="17724" y="6473"/>
                  <a:pt x="21450" y="4543"/>
                  <a:pt x="23998" y="3381"/>
                </a:cubicBezTo>
                <a:cubicBezTo>
                  <a:pt x="24947" y="2944"/>
                  <a:pt x="25995" y="2774"/>
                  <a:pt x="27053" y="2774"/>
                </a:cubicBezTo>
                <a:cubicBezTo>
                  <a:pt x="30776" y="2774"/>
                  <a:pt x="34613" y="4883"/>
                  <a:pt x="34613" y="4883"/>
                </a:cubicBezTo>
                <a:cubicBezTo>
                  <a:pt x="30698" y="1223"/>
                  <a:pt x="28070" y="0"/>
                  <a:pt x="25323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7" name="Google Shape;13597;p25"/>
          <p:cNvSpPr/>
          <p:nvPr/>
        </p:nvSpPr>
        <p:spPr>
          <a:xfrm rot="4081444" flipH="1">
            <a:off x="3849673" y="852802"/>
            <a:ext cx="667709" cy="218611"/>
          </a:xfrm>
          <a:custGeom>
            <a:avLst/>
            <a:gdLst/>
            <a:ahLst/>
            <a:cxnLst/>
            <a:rect l="l" t="t" r="r" b="b"/>
            <a:pathLst>
              <a:path w="33961" h="11119" extrusionOk="0">
                <a:moveTo>
                  <a:pt x="18552" y="0"/>
                </a:moveTo>
                <a:cubicBezTo>
                  <a:pt x="15304" y="0"/>
                  <a:pt x="12041" y="694"/>
                  <a:pt x="8916" y="938"/>
                </a:cubicBezTo>
                <a:cubicBezTo>
                  <a:pt x="574" y="1591"/>
                  <a:pt x="1" y="2658"/>
                  <a:pt x="1" y="2658"/>
                </a:cubicBezTo>
                <a:lnTo>
                  <a:pt x="1661" y="4042"/>
                </a:lnTo>
                <a:cubicBezTo>
                  <a:pt x="1661" y="4042"/>
                  <a:pt x="8263" y="7224"/>
                  <a:pt x="14273" y="7837"/>
                </a:cubicBezTo>
                <a:cubicBezTo>
                  <a:pt x="14926" y="7906"/>
                  <a:pt x="15507" y="7936"/>
                  <a:pt x="16031" y="7936"/>
                </a:cubicBezTo>
                <a:cubicBezTo>
                  <a:pt x="19989" y="7936"/>
                  <a:pt x="20706" y="6211"/>
                  <a:pt x="24646" y="6211"/>
                </a:cubicBezTo>
                <a:cubicBezTo>
                  <a:pt x="25002" y="6211"/>
                  <a:pt x="25384" y="6225"/>
                  <a:pt x="25797" y="6256"/>
                </a:cubicBezTo>
                <a:cubicBezTo>
                  <a:pt x="31371" y="6671"/>
                  <a:pt x="33960" y="11118"/>
                  <a:pt x="33960" y="11118"/>
                </a:cubicBezTo>
                <a:cubicBezTo>
                  <a:pt x="29349" y="1934"/>
                  <a:pt x="23973" y="0"/>
                  <a:pt x="18552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8" name="Google Shape;13598;p25"/>
          <p:cNvSpPr/>
          <p:nvPr/>
        </p:nvSpPr>
        <p:spPr>
          <a:xfrm rot="4081444" flipH="1">
            <a:off x="3537787" y="1112293"/>
            <a:ext cx="469879" cy="630884"/>
          </a:xfrm>
          <a:custGeom>
            <a:avLst/>
            <a:gdLst/>
            <a:ahLst/>
            <a:cxnLst/>
            <a:rect l="l" t="t" r="r" b="b"/>
            <a:pathLst>
              <a:path w="23899" h="32088" extrusionOk="0">
                <a:moveTo>
                  <a:pt x="22882" y="1"/>
                </a:moveTo>
                <a:cubicBezTo>
                  <a:pt x="21405" y="1"/>
                  <a:pt x="17851" y="4755"/>
                  <a:pt x="9370" y="13566"/>
                </a:cubicBezTo>
                <a:cubicBezTo>
                  <a:pt x="257" y="23034"/>
                  <a:pt x="0" y="32088"/>
                  <a:pt x="0" y="32088"/>
                </a:cubicBezTo>
                <a:cubicBezTo>
                  <a:pt x="672" y="28490"/>
                  <a:pt x="3479" y="20228"/>
                  <a:pt x="13679" y="12281"/>
                </a:cubicBezTo>
                <a:cubicBezTo>
                  <a:pt x="23898" y="4335"/>
                  <a:pt x="23187" y="85"/>
                  <a:pt x="23187" y="85"/>
                </a:cubicBezTo>
                <a:cubicBezTo>
                  <a:pt x="23097" y="29"/>
                  <a:pt x="22995" y="1"/>
                  <a:pt x="22882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599" name="Google Shape;13599;p25"/>
          <p:cNvSpPr/>
          <p:nvPr/>
        </p:nvSpPr>
        <p:spPr>
          <a:xfrm rot="4081444" flipH="1">
            <a:off x="3462335" y="1140885"/>
            <a:ext cx="506036" cy="592761"/>
          </a:xfrm>
          <a:custGeom>
            <a:avLst/>
            <a:gdLst/>
            <a:ahLst/>
            <a:cxnLst/>
            <a:rect l="l" t="t" r="r" b="b"/>
            <a:pathLst>
              <a:path w="25738" h="30149" extrusionOk="0">
                <a:moveTo>
                  <a:pt x="25627" y="0"/>
                </a:moveTo>
                <a:cubicBezTo>
                  <a:pt x="25145" y="0"/>
                  <a:pt x="22716" y="728"/>
                  <a:pt x="11703" y="10381"/>
                </a:cubicBezTo>
                <a:cubicBezTo>
                  <a:pt x="11703" y="10381"/>
                  <a:pt x="989" y="19494"/>
                  <a:pt x="1" y="30148"/>
                </a:cubicBezTo>
                <a:cubicBezTo>
                  <a:pt x="3262" y="19098"/>
                  <a:pt x="14351" y="10737"/>
                  <a:pt x="19866" y="7041"/>
                </a:cubicBezTo>
                <a:cubicBezTo>
                  <a:pt x="25381" y="3344"/>
                  <a:pt x="25737" y="23"/>
                  <a:pt x="25737" y="23"/>
                </a:cubicBezTo>
                <a:cubicBezTo>
                  <a:pt x="25737" y="23"/>
                  <a:pt x="25713" y="0"/>
                  <a:pt x="25627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0" name="Google Shape;13600;p25"/>
          <p:cNvSpPr/>
          <p:nvPr/>
        </p:nvSpPr>
        <p:spPr>
          <a:xfrm rot="4081444" flipH="1">
            <a:off x="3352970" y="1086325"/>
            <a:ext cx="470273" cy="671327"/>
          </a:xfrm>
          <a:custGeom>
            <a:avLst/>
            <a:gdLst/>
            <a:ahLst/>
            <a:cxnLst/>
            <a:rect l="l" t="t" r="r" b="b"/>
            <a:pathLst>
              <a:path w="23919" h="34145" extrusionOk="0">
                <a:moveTo>
                  <a:pt x="23209" y="1"/>
                </a:moveTo>
                <a:cubicBezTo>
                  <a:pt x="22278" y="1"/>
                  <a:pt x="19958" y="2399"/>
                  <a:pt x="10457" y="10819"/>
                </a:cubicBezTo>
                <a:cubicBezTo>
                  <a:pt x="357" y="19754"/>
                  <a:pt x="1" y="34144"/>
                  <a:pt x="1" y="34144"/>
                </a:cubicBezTo>
                <a:cubicBezTo>
                  <a:pt x="1345" y="29281"/>
                  <a:pt x="1404" y="21217"/>
                  <a:pt x="12652" y="11768"/>
                </a:cubicBezTo>
                <a:cubicBezTo>
                  <a:pt x="23919" y="2319"/>
                  <a:pt x="23365" y="27"/>
                  <a:pt x="23365" y="27"/>
                </a:cubicBezTo>
                <a:cubicBezTo>
                  <a:pt x="23317" y="9"/>
                  <a:pt x="23266" y="1"/>
                  <a:pt x="23209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1" name="Google Shape;13601;p25"/>
          <p:cNvSpPr/>
          <p:nvPr/>
        </p:nvSpPr>
        <p:spPr>
          <a:xfrm rot="4081444" flipH="1">
            <a:off x="3302874" y="1100896"/>
            <a:ext cx="457434" cy="652157"/>
          </a:xfrm>
          <a:custGeom>
            <a:avLst/>
            <a:gdLst/>
            <a:ahLst/>
            <a:cxnLst/>
            <a:rect l="l" t="t" r="r" b="b"/>
            <a:pathLst>
              <a:path w="23266" h="33170" extrusionOk="0">
                <a:moveTo>
                  <a:pt x="23266" y="1"/>
                </a:moveTo>
                <a:lnTo>
                  <a:pt x="23266" y="1"/>
                </a:lnTo>
                <a:cubicBezTo>
                  <a:pt x="23265" y="1"/>
                  <a:pt x="19312" y="1543"/>
                  <a:pt x="10002" y="9825"/>
                </a:cubicBezTo>
                <a:cubicBezTo>
                  <a:pt x="692" y="18127"/>
                  <a:pt x="0" y="30738"/>
                  <a:pt x="40" y="33169"/>
                </a:cubicBezTo>
                <a:cubicBezTo>
                  <a:pt x="1265" y="19827"/>
                  <a:pt x="10595" y="11821"/>
                  <a:pt x="16683" y="7235"/>
                </a:cubicBezTo>
                <a:cubicBezTo>
                  <a:pt x="22771" y="2669"/>
                  <a:pt x="23266" y="1"/>
                  <a:pt x="23266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2" name="Google Shape;13602;p25"/>
          <p:cNvSpPr/>
          <p:nvPr/>
        </p:nvSpPr>
        <p:spPr>
          <a:xfrm rot="4081444" flipH="1">
            <a:off x="3232364" y="1108657"/>
            <a:ext cx="473772" cy="673529"/>
          </a:xfrm>
          <a:custGeom>
            <a:avLst/>
            <a:gdLst/>
            <a:ahLst/>
            <a:cxnLst/>
            <a:rect l="l" t="t" r="r" b="b"/>
            <a:pathLst>
              <a:path w="24097" h="34257" extrusionOk="0">
                <a:moveTo>
                  <a:pt x="24096" y="0"/>
                </a:moveTo>
                <a:lnTo>
                  <a:pt x="24096" y="0"/>
                </a:lnTo>
                <a:cubicBezTo>
                  <a:pt x="0" y="16248"/>
                  <a:pt x="3657" y="34256"/>
                  <a:pt x="3657" y="34256"/>
                </a:cubicBezTo>
                <a:cubicBezTo>
                  <a:pt x="4388" y="22890"/>
                  <a:pt x="10437" y="14153"/>
                  <a:pt x="16683" y="9113"/>
                </a:cubicBezTo>
                <a:cubicBezTo>
                  <a:pt x="22910" y="4072"/>
                  <a:pt x="24096" y="0"/>
                  <a:pt x="24096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3" name="Google Shape;13603;p25"/>
          <p:cNvSpPr/>
          <p:nvPr/>
        </p:nvSpPr>
        <p:spPr>
          <a:xfrm rot="4081444" flipH="1">
            <a:off x="3192534" y="1054086"/>
            <a:ext cx="348237" cy="699953"/>
          </a:xfrm>
          <a:custGeom>
            <a:avLst/>
            <a:gdLst/>
            <a:ahLst/>
            <a:cxnLst/>
            <a:rect l="l" t="t" r="r" b="b"/>
            <a:pathLst>
              <a:path w="17712" h="35601" extrusionOk="0">
                <a:moveTo>
                  <a:pt x="17712" y="0"/>
                </a:moveTo>
                <a:cubicBezTo>
                  <a:pt x="12216" y="2985"/>
                  <a:pt x="1424" y="15082"/>
                  <a:pt x="712" y="23977"/>
                </a:cubicBezTo>
                <a:cubicBezTo>
                  <a:pt x="1" y="32892"/>
                  <a:pt x="1700" y="35600"/>
                  <a:pt x="1700" y="35600"/>
                </a:cubicBezTo>
                <a:cubicBezTo>
                  <a:pt x="574" y="27713"/>
                  <a:pt x="2155" y="18225"/>
                  <a:pt x="9884" y="9983"/>
                </a:cubicBezTo>
                <a:cubicBezTo>
                  <a:pt x="17613" y="1740"/>
                  <a:pt x="17712" y="0"/>
                  <a:pt x="17712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4" name="Google Shape;13604;p25"/>
          <p:cNvSpPr/>
          <p:nvPr/>
        </p:nvSpPr>
        <p:spPr>
          <a:xfrm rot="4081444" flipH="1">
            <a:off x="3148922" y="1078568"/>
            <a:ext cx="335791" cy="645944"/>
          </a:xfrm>
          <a:custGeom>
            <a:avLst/>
            <a:gdLst/>
            <a:ahLst/>
            <a:cxnLst/>
            <a:rect l="l" t="t" r="r" b="b"/>
            <a:pathLst>
              <a:path w="17079" h="32854" extrusionOk="0">
                <a:moveTo>
                  <a:pt x="16960" y="1"/>
                </a:moveTo>
                <a:cubicBezTo>
                  <a:pt x="0" y="13600"/>
                  <a:pt x="297" y="32853"/>
                  <a:pt x="297" y="32853"/>
                </a:cubicBezTo>
                <a:cubicBezTo>
                  <a:pt x="1740" y="31865"/>
                  <a:pt x="3756" y="19965"/>
                  <a:pt x="8085" y="13956"/>
                </a:cubicBezTo>
                <a:cubicBezTo>
                  <a:pt x="12394" y="7967"/>
                  <a:pt x="17079" y="772"/>
                  <a:pt x="17079" y="772"/>
                </a:cubicBezTo>
                <a:lnTo>
                  <a:pt x="16960" y="1"/>
                </a:ln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5" name="Google Shape;13605;p25"/>
          <p:cNvSpPr/>
          <p:nvPr/>
        </p:nvSpPr>
        <p:spPr>
          <a:xfrm rot="4081444" flipH="1">
            <a:off x="3063524" y="1053379"/>
            <a:ext cx="273996" cy="698400"/>
          </a:xfrm>
          <a:custGeom>
            <a:avLst/>
            <a:gdLst/>
            <a:ahLst/>
            <a:cxnLst/>
            <a:rect l="l" t="t" r="r" b="b"/>
            <a:pathLst>
              <a:path w="13936" h="35522" extrusionOk="0">
                <a:moveTo>
                  <a:pt x="13876" y="1"/>
                </a:moveTo>
                <a:cubicBezTo>
                  <a:pt x="13876" y="1"/>
                  <a:pt x="0" y="10892"/>
                  <a:pt x="5159" y="35522"/>
                </a:cubicBezTo>
                <a:cubicBezTo>
                  <a:pt x="5614" y="35107"/>
                  <a:pt x="4309" y="24314"/>
                  <a:pt x="7887" y="14035"/>
                </a:cubicBezTo>
                <a:cubicBezTo>
                  <a:pt x="9824" y="8500"/>
                  <a:pt x="13936" y="436"/>
                  <a:pt x="13936" y="436"/>
                </a:cubicBezTo>
                <a:lnTo>
                  <a:pt x="13876" y="1"/>
                </a:ln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6" name="Google Shape;13606;p25"/>
          <p:cNvSpPr/>
          <p:nvPr/>
        </p:nvSpPr>
        <p:spPr>
          <a:xfrm rot="4081444" flipH="1">
            <a:off x="3085742" y="1038548"/>
            <a:ext cx="153907" cy="603948"/>
          </a:xfrm>
          <a:custGeom>
            <a:avLst/>
            <a:gdLst/>
            <a:ahLst/>
            <a:cxnLst/>
            <a:rect l="l" t="t" r="r" b="b"/>
            <a:pathLst>
              <a:path w="7828" h="30718" extrusionOk="0">
                <a:moveTo>
                  <a:pt x="7670" y="0"/>
                </a:moveTo>
                <a:cubicBezTo>
                  <a:pt x="4645" y="3084"/>
                  <a:pt x="2629" y="6998"/>
                  <a:pt x="1443" y="11169"/>
                </a:cubicBezTo>
                <a:cubicBezTo>
                  <a:pt x="277" y="15339"/>
                  <a:pt x="0" y="19728"/>
                  <a:pt x="336" y="24057"/>
                </a:cubicBezTo>
                <a:cubicBezTo>
                  <a:pt x="514" y="26290"/>
                  <a:pt x="791" y="28524"/>
                  <a:pt x="336" y="30718"/>
                </a:cubicBezTo>
                <a:cubicBezTo>
                  <a:pt x="1305" y="28287"/>
                  <a:pt x="1285" y="25579"/>
                  <a:pt x="1463" y="22969"/>
                </a:cubicBezTo>
                <a:cubicBezTo>
                  <a:pt x="1957" y="15478"/>
                  <a:pt x="4191" y="8638"/>
                  <a:pt x="7828" y="1048"/>
                </a:cubicBezTo>
                <a:cubicBezTo>
                  <a:pt x="7788" y="712"/>
                  <a:pt x="7788" y="317"/>
                  <a:pt x="7670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7" name="Google Shape;13607;p25"/>
          <p:cNvSpPr/>
          <p:nvPr/>
        </p:nvSpPr>
        <p:spPr>
          <a:xfrm rot="4081444" flipH="1">
            <a:off x="3050059" y="1040199"/>
            <a:ext cx="98345" cy="559259"/>
          </a:xfrm>
          <a:custGeom>
            <a:avLst/>
            <a:gdLst/>
            <a:ahLst/>
            <a:cxnLst/>
            <a:rect l="l" t="t" r="r" b="b"/>
            <a:pathLst>
              <a:path w="5002" h="28445" extrusionOk="0">
                <a:moveTo>
                  <a:pt x="4745" y="0"/>
                </a:moveTo>
                <a:cubicBezTo>
                  <a:pt x="3302" y="1661"/>
                  <a:pt x="2452" y="3677"/>
                  <a:pt x="1799" y="5772"/>
                </a:cubicBezTo>
                <a:cubicBezTo>
                  <a:pt x="1345" y="7334"/>
                  <a:pt x="870" y="8895"/>
                  <a:pt x="574" y="10477"/>
                </a:cubicBezTo>
                <a:cubicBezTo>
                  <a:pt x="1" y="13659"/>
                  <a:pt x="179" y="16901"/>
                  <a:pt x="356" y="20123"/>
                </a:cubicBezTo>
                <a:cubicBezTo>
                  <a:pt x="515" y="22811"/>
                  <a:pt x="712" y="25756"/>
                  <a:pt x="851" y="28445"/>
                </a:cubicBezTo>
                <a:cubicBezTo>
                  <a:pt x="1444" y="24472"/>
                  <a:pt x="2017" y="20479"/>
                  <a:pt x="2195" y="16466"/>
                </a:cubicBezTo>
                <a:cubicBezTo>
                  <a:pt x="2274" y="14351"/>
                  <a:pt x="2234" y="12236"/>
                  <a:pt x="2590" y="10160"/>
                </a:cubicBezTo>
                <a:cubicBezTo>
                  <a:pt x="2808" y="8876"/>
                  <a:pt x="3163" y="7630"/>
                  <a:pt x="3519" y="6385"/>
                </a:cubicBezTo>
                <a:cubicBezTo>
                  <a:pt x="4013" y="4724"/>
                  <a:pt x="4488" y="3064"/>
                  <a:pt x="5002" y="1404"/>
                </a:cubicBezTo>
                <a:cubicBezTo>
                  <a:pt x="4804" y="949"/>
                  <a:pt x="4804" y="494"/>
                  <a:pt x="4745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8" name="Google Shape;13608;p25"/>
          <p:cNvSpPr/>
          <p:nvPr/>
        </p:nvSpPr>
        <p:spPr>
          <a:xfrm rot="4081444" flipH="1">
            <a:off x="3031794" y="1083135"/>
            <a:ext cx="63368" cy="356396"/>
          </a:xfrm>
          <a:custGeom>
            <a:avLst/>
            <a:gdLst/>
            <a:ahLst/>
            <a:cxnLst/>
            <a:rect l="l" t="t" r="r" b="b"/>
            <a:pathLst>
              <a:path w="3223" h="18127" extrusionOk="0">
                <a:moveTo>
                  <a:pt x="1839" y="1"/>
                </a:moveTo>
                <a:cubicBezTo>
                  <a:pt x="1839" y="1"/>
                  <a:pt x="1839" y="1"/>
                  <a:pt x="1838" y="1"/>
                </a:cubicBezTo>
                <a:lnTo>
                  <a:pt x="1838" y="1"/>
                </a:lnTo>
                <a:cubicBezTo>
                  <a:pt x="1839" y="1"/>
                  <a:pt x="1839" y="1"/>
                  <a:pt x="1839" y="1"/>
                </a:cubicBezTo>
                <a:close/>
                <a:moveTo>
                  <a:pt x="1838" y="1"/>
                </a:moveTo>
                <a:lnTo>
                  <a:pt x="1838" y="1"/>
                </a:lnTo>
                <a:cubicBezTo>
                  <a:pt x="752" y="792"/>
                  <a:pt x="435" y="2274"/>
                  <a:pt x="356" y="3618"/>
                </a:cubicBezTo>
                <a:cubicBezTo>
                  <a:pt x="1" y="8560"/>
                  <a:pt x="1483" y="13422"/>
                  <a:pt x="3045" y="18127"/>
                </a:cubicBezTo>
                <a:cubicBezTo>
                  <a:pt x="3223" y="15083"/>
                  <a:pt x="3025" y="12019"/>
                  <a:pt x="2471" y="9014"/>
                </a:cubicBezTo>
                <a:cubicBezTo>
                  <a:pt x="2254" y="7828"/>
                  <a:pt x="1977" y="6642"/>
                  <a:pt x="1839" y="5436"/>
                </a:cubicBezTo>
                <a:cubicBezTo>
                  <a:pt x="1720" y="4369"/>
                  <a:pt x="1720" y="3282"/>
                  <a:pt x="1839" y="2214"/>
                </a:cubicBezTo>
                <a:cubicBezTo>
                  <a:pt x="1859" y="1977"/>
                  <a:pt x="1859" y="1681"/>
                  <a:pt x="1938" y="1444"/>
                </a:cubicBezTo>
                <a:cubicBezTo>
                  <a:pt x="1977" y="1325"/>
                  <a:pt x="2195" y="1147"/>
                  <a:pt x="2215" y="1048"/>
                </a:cubicBezTo>
                <a:cubicBezTo>
                  <a:pt x="2215" y="890"/>
                  <a:pt x="1702" y="102"/>
                  <a:pt x="1838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09" name="Google Shape;13609;p25"/>
          <p:cNvSpPr/>
          <p:nvPr/>
        </p:nvSpPr>
        <p:spPr>
          <a:xfrm rot="4081444" flipH="1">
            <a:off x="3286317" y="718192"/>
            <a:ext cx="707346" cy="135268"/>
          </a:xfrm>
          <a:custGeom>
            <a:avLst/>
            <a:gdLst/>
            <a:ahLst/>
            <a:cxnLst/>
            <a:rect l="l" t="t" r="r" b="b"/>
            <a:pathLst>
              <a:path w="35977" h="6880" extrusionOk="0">
                <a:moveTo>
                  <a:pt x="1" y="1"/>
                </a:moveTo>
                <a:lnTo>
                  <a:pt x="238" y="594"/>
                </a:lnTo>
                <a:cubicBezTo>
                  <a:pt x="6918" y="5584"/>
                  <a:pt x="18908" y="6322"/>
                  <a:pt x="25194" y="6322"/>
                </a:cubicBezTo>
                <a:cubicBezTo>
                  <a:pt x="26926" y="6322"/>
                  <a:pt x="28224" y="6266"/>
                  <a:pt x="28860" y="6227"/>
                </a:cubicBezTo>
                <a:cubicBezTo>
                  <a:pt x="29090" y="6213"/>
                  <a:pt x="29336" y="6207"/>
                  <a:pt x="29592" y="6207"/>
                </a:cubicBezTo>
                <a:cubicBezTo>
                  <a:pt x="32219" y="6207"/>
                  <a:pt x="35976" y="6880"/>
                  <a:pt x="35976" y="6880"/>
                </a:cubicBezTo>
                <a:cubicBezTo>
                  <a:pt x="30699" y="3460"/>
                  <a:pt x="23009" y="5061"/>
                  <a:pt x="14213" y="3084"/>
                </a:cubicBezTo>
                <a:cubicBezTo>
                  <a:pt x="5417" y="1108"/>
                  <a:pt x="1" y="1"/>
                  <a:pt x="1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0" name="Google Shape;13610;p25"/>
          <p:cNvSpPr/>
          <p:nvPr/>
        </p:nvSpPr>
        <p:spPr>
          <a:xfrm rot="4081444" flipH="1">
            <a:off x="3188107" y="700189"/>
            <a:ext cx="764874" cy="115843"/>
          </a:xfrm>
          <a:custGeom>
            <a:avLst/>
            <a:gdLst/>
            <a:ahLst/>
            <a:cxnLst/>
            <a:rect l="l" t="t" r="r" b="b"/>
            <a:pathLst>
              <a:path w="38903" h="5892" extrusionOk="0">
                <a:moveTo>
                  <a:pt x="1" y="0"/>
                </a:moveTo>
                <a:lnTo>
                  <a:pt x="278" y="930"/>
                </a:lnTo>
                <a:cubicBezTo>
                  <a:pt x="7096" y="4758"/>
                  <a:pt x="14775" y="5891"/>
                  <a:pt x="21480" y="5891"/>
                </a:cubicBezTo>
                <a:cubicBezTo>
                  <a:pt x="31219" y="5891"/>
                  <a:pt x="38902" y="3499"/>
                  <a:pt x="38902" y="3499"/>
                </a:cubicBezTo>
                <a:lnTo>
                  <a:pt x="38902" y="3499"/>
                </a:lnTo>
                <a:cubicBezTo>
                  <a:pt x="35148" y="3797"/>
                  <a:pt x="31635" y="3923"/>
                  <a:pt x="28379" y="3923"/>
                </a:cubicBezTo>
                <a:cubicBezTo>
                  <a:pt x="10220" y="3923"/>
                  <a:pt x="1" y="1"/>
                  <a:pt x="1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1" name="Google Shape;13611;p25"/>
          <p:cNvSpPr/>
          <p:nvPr/>
        </p:nvSpPr>
        <p:spPr>
          <a:xfrm rot="4081444" flipH="1">
            <a:off x="3091098" y="686728"/>
            <a:ext cx="764461" cy="183084"/>
          </a:xfrm>
          <a:custGeom>
            <a:avLst/>
            <a:gdLst/>
            <a:ahLst/>
            <a:cxnLst/>
            <a:rect l="l" t="t" r="r" b="b"/>
            <a:pathLst>
              <a:path w="38882" h="9312" extrusionOk="0">
                <a:moveTo>
                  <a:pt x="130" y="0"/>
                </a:moveTo>
                <a:cubicBezTo>
                  <a:pt x="77" y="0"/>
                  <a:pt x="34" y="8"/>
                  <a:pt x="0" y="23"/>
                </a:cubicBezTo>
                <a:lnTo>
                  <a:pt x="99" y="418"/>
                </a:lnTo>
                <a:cubicBezTo>
                  <a:pt x="7773" y="7761"/>
                  <a:pt x="19524" y="9311"/>
                  <a:pt x="28080" y="9311"/>
                </a:cubicBezTo>
                <a:cubicBezTo>
                  <a:pt x="34335" y="9311"/>
                  <a:pt x="38882" y="8483"/>
                  <a:pt x="38882" y="8483"/>
                </a:cubicBezTo>
                <a:lnTo>
                  <a:pt x="38882" y="8483"/>
                </a:lnTo>
                <a:cubicBezTo>
                  <a:pt x="38882" y="8483"/>
                  <a:pt x="38657" y="8486"/>
                  <a:pt x="38245" y="8486"/>
                </a:cubicBezTo>
                <a:cubicBezTo>
                  <a:pt x="35092" y="8486"/>
                  <a:pt x="20945" y="8285"/>
                  <a:pt x="12256" y="4806"/>
                </a:cubicBezTo>
                <a:cubicBezTo>
                  <a:pt x="3183" y="1185"/>
                  <a:pt x="796" y="0"/>
                  <a:pt x="130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2" name="Google Shape;13612;p25"/>
          <p:cNvSpPr/>
          <p:nvPr/>
        </p:nvSpPr>
        <p:spPr>
          <a:xfrm rot="4081444" flipH="1">
            <a:off x="3055352" y="716085"/>
            <a:ext cx="726377" cy="180311"/>
          </a:xfrm>
          <a:custGeom>
            <a:avLst/>
            <a:gdLst/>
            <a:ahLst/>
            <a:cxnLst/>
            <a:rect l="l" t="t" r="r" b="b"/>
            <a:pathLst>
              <a:path w="36945" h="9171" extrusionOk="0">
                <a:moveTo>
                  <a:pt x="147" y="0"/>
                </a:moveTo>
                <a:cubicBezTo>
                  <a:pt x="70" y="0"/>
                  <a:pt x="21" y="12"/>
                  <a:pt x="0" y="38"/>
                </a:cubicBezTo>
                <a:lnTo>
                  <a:pt x="119" y="611"/>
                </a:lnTo>
                <a:cubicBezTo>
                  <a:pt x="119" y="611"/>
                  <a:pt x="10125" y="8944"/>
                  <a:pt x="25472" y="8944"/>
                </a:cubicBezTo>
                <a:cubicBezTo>
                  <a:pt x="26467" y="8944"/>
                  <a:pt x="27485" y="8909"/>
                  <a:pt x="28524" y="8834"/>
                </a:cubicBezTo>
                <a:cubicBezTo>
                  <a:pt x="28524" y="8834"/>
                  <a:pt x="30284" y="8728"/>
                  <a:pt x="32242" y="8728"/>
                </a:cubicBezTo>
                <a:cubicBezTo>
                  <a:pt x="34053" y="8728"/>
                  <a:pt x="36032" y="8819"/>
                  <a:pt x="36944" y="9170"/>
                </a:cubicBezTo>
                <a:cubicBezTo>
                  <a:pt x="36944" y="9170"/>
                  <a:pt x="35323" y="7747"/>
                  <a:pt x="28247" y="7451"/>
                </a:cubicBezTo>
                <a:cubicBezTo>
                  <a:pt x="21170" y="7154"/>
                  <a:pt x="11643" y="4051"/>
                  <a:pt x="11643" y="4051"/>
                </a:cubicBezTo>
                <a:cubicBezTo>
                  <a:pt x="11643" y="4051"/>
                  <a:pt x="1534" y="0"/>
                  <a:pt x="147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3" name="Google Shape;13613;p25"/>
          <p:cNvSpPr/>
          <p:nvPr/>
        </p:nvSpPr>
        <p:spPr>
          <a:xfrm rot="4081444" flipH="1">
            <a:off x="2946907" y="680761"/>
            <a:ext cx="800224" cy="212300"/>
          </a:xfrm>
          <a:custGeom>
            <a:avLst/>
            <a:gdLst/>
            <a:ahLst/>
            <a:cxnLst/>
            <a:rect l="l" t="t" r="r" b="b"/>
            <a:pathLst>
              <a:path w="40701" h="10798" extrusionOk="0">
                <a:moveTo>
                  <a:pt x="0" y="1"/>
                </a:moveTo>
                <a:lnTo>
                  <a:pt x="139" y="831"/>
                </a:lnTo>
                <a:cubicBezTo>
                  <a:pt x="139" y="831"/>
                  <a:pt x="6286" y="6188"/>
                  <a:pt x="14707" y="8777"/>
                </a:cubicBezTo>
                <a:cubicBezTo>
                  <a:pt x="20408" y="10517"/>
                  <a:pt x="30306" y="10798"/>
                  <a:pt x="36103" y="10798"/>
                </a:cubicBezTo>
                <a:cubicBezTo>
                  <a:pt x="38868" y="10798"/>
                  <a:pt x="40700" y="10734"/>
                  <a:pt x="40700" y="10734"/>
                </a:cubicBezTo>
                <a:cubicBezTo>
                  <a:pt x="40700" y="10734"/>
                  <a:pt x="37360" y="9983"/>
                  <a:pt x="32122" y="9508"/>
                </a:cubicBezTo>
                <a:cubicBezTo>
                  <a:pt x="26903" y="9034"/>
                  <a:pt x="14391" y="7492"/>
                  <a:pt x="0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4" name="Google Shape;13614;p25"/>
          <p:cNvSpPr/>
          <p:nvPr/>
        </p:nvSpPr>
        <p:spPr>
          <a:xfrm rot="4081444" flipH="1">
            <a:off x="2891856" y="706292"/>
            <a:ext cx="735323" cy="272502"/>
          </a:xfrm>
          <a:custGeom>
            <a:avLst/>
            <a:gdLst/>
            <a:ahLst/>
            <a:cxnLst/>
            <a:rect l="l" t="t" r="r" b="b"/>
            <a:pathLst>
              <a:path w="37400" h="13860" extrusionOk="0">
                <a:moveTo>
                  <a:pt x="73" y="1"/>
                </a:moveTo>
                <a:cubicBezTo>
                  <a:pt x="61" y="1"/>
                  <a:pt x="50" y="1"/>
                  <a:pt x="40" y="2"/>
                </a:cubicBezTo>
                <a:lnTo>
                  <a:pt x="0" y="556"/>
                </a:lnTo>
                <a:cubicBezTo>
                  <a:pt x="0" y="556"/>
                  <a:pt x="7274" y="8759"/>
                  <a:pt x="24353" y="10934"/>
                </a:cubicBezTo>
                <a:cubicBezTo>
                  <a:pt x="24353" y="10934"/>
                  <a:pt x="33505" y="12080"/>
                  <a:pt x="37399" y="13859"/>
                </a:cubicBezTo>
                <a:cubicBezTo>
                  <a:pt x="37399" y="13859"/>
                  <a:pt x="33485" y="11072"/>
                  <a:pt x="28267" y="10084"/>
                </a:cubicBezTo>
                <a:cubicBezTo>
                  <a:pt x="23029" y="9115"/>
                  <a:pt x="15636" y="6881"/>
                  <a:pt x="11089" y="4944"/>
                </a:cubicBezTo>
                <a:cubicBezTo>
                  <a:pt x="6620" y="3051"/>
                  <a:pt x="993" y="1"/>
                  <a:pt x="73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5" name="Google Shape;13615;p25"/>
          <p:cNvSpPr/>
          <p:nvPr/>
        </p:nvSpPr>
        <p:spPr>
          <a:xfrm rot="4081444" flipH="1">
            <a:off x="2877804" y="756334"/>
            <a:ext cx="685738" cy="239177"/>
          </a:xfrm>
          <a:custGeom>
            <a:avLst/>
            <a:gdLst/>
            <a:ahLst/>
            <a:cxnLst/>
            <a:rect l="l" t="t" r="r" b="b"/>
            <a:pathLst>
              <a:path w="34878" h="12165" extrusionOk="0">
                <a:moveTo>
                  <a:pt x="311" y="1"/>
                </a:moveTo>
                <a:cubicBezTo>
                  <a:pt x="99" y="1"/>
                  <a:pt x="1" y="84"/>
                  <a:pt x="29" y="265"/>
                </a:cubicBezTo>
                <a:cubicBezTo>
                  <a:pt x="7876" y="9180"/>
                  <a:pt x="34878" y="12165"/>
                  <a:pt x="34878" y="12165"/>
                </a:cubicBezTo>
                <a:cubicBezTo>
                  <a:pt x="34878" y="12165"/>
                  <a:pt x="31043" y="10287"/>
                  <a:pt x="20922" y="7836"/>
                </a:cubicBezTo>
                <a:cubicBezTo>
                  <a:pt x="11292" y="5494"/>
                  <a:pt x="2038" y="1"/>
                  <a:pt x="311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6" name="Google Shape;13616;p25"/>
          <p:cNvSpPr/>
          <p:nvPr/>
        </p:nvSpPr>
        <p:spPr>
          <a:xfrm rot="4081444" flipH="1">
            <a:off x="2926162" y="837626"/>
            <a:ext cx="503696" cy="280996"/>
          </a:xfrm>
          <a:custGeom>
            <a:avLst/>
            <a:gdLst/>
            <a:ahLst/>
            <a:cxnLst/>
            <a:rect l="l" t="t" r="r" b="b"/>
            <a:pathLst>
              <a:path w="25619" h="14292" extrusionOk="0">
                <a:moveTo>
                  <a:pt x="11" y="0"/>
                </a:moveTo>
                <a:cubicBezTo>
                  <a:pt x="8" y="0"/>
                  <a:pt x="4" y="0"/>
                  <a:pt x="1" y="0"/>
                </a:cubicBezTo>
                <a:cubicBezTo>
                  <a:pt x="1" y="0"/>
                  <a:pt x="3855" y="6148"/>
                  <a:pt x="14312" y="9607"/>
                </a:cubicBezTo>
                <a:cubicBezTo>
                  <a:pt x="24749" y="13066"/>
                  <a:pt x="25619" y="14292"/>
                  <a:pt x="25619" y="14292"/>
                </a:cubicBezTo>
                <a:cubicBezTo>
                  <a:pt x="25619" y="14292"/>
                  <a:pt x="25184" y="11841"/>
                  <a:pt x="16506" y="8381"/>
                </a:cubicBezTo>
                <a:cubicBezTo>
                  <a:pt x="7843" y="4916"/>
                  <a:pt x="887" y="0"/>
                  <a:pt x="11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7" name="Google Shape;13617;p25"/>
          <p:cNvSpPr/>
          <p:nvPr/>
        </p:nvSpPr>
        <p:spPr>
          <a:xfrm rot="4081444" flipH="1">
            <a:off x="2814958" y="818607"/>
            <a:ext cx="549939" cy="321812"/>
          </a:xfrm>
          <a:custGeom>
            <a:avLst/>
            <a:gdLst/>
            <a:ahLst/>
            <a:cxnLst/>
            <a:rect l="l" t="t" r="r" b="b"/>
            <a:pathLst>
              <a:path w="27971" h="16368" extrusionOk="0">
                <a:moveTo>
                  <a:pt x="1" y="0"/>
                </a:moveTo>
                <a:lnTo>
                  <a:pt x="40" y="455"/>
                </a:lnTo>
                <a:cubicBezTo>
                  <a:pt x="40" y="455"/>
                  <a:pt x="6148" y="6681"/>
                  <a:pt x="14312" y="9627"/>
                </a:cubicBezTo>
                <a:cubicBezTo>
                  <a:pt x="22476" y="12572"/>
                  <a:pt x="26706" y="15438"/>
                  <a:pt x="27971" y="16367"/>
                </a:cubicBezTo>
                <a:cubicBezTo>
                  <a:pt x="27971" y="16367"/>
                  <a:pt x="23820" y="12394"/>
                  <a:pt x="19491" y="10358"/>
                </a:cubicBezTo>
                <a:cubicBezTo>
                  <a:pt x="15162" y="8342"/>
                  <a:pt x="7453" y="4349"/>
                  <a:pt x="4587" y="2412"/>
                </a:cubicBezTo>
                <a:cubicBezTo>
                  <a:pt x="1740" y="494"/>
                  <a:pt x="1" y="0"/>
                  <a:pt x="1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8" name="Google Shape;13618;p25"/>
          <p:cNvSpPr/>
          <p:nvPr/>
        </p:nvSpPr>
        <p:spPr>
          <a:xfrm rot="4081444" flipH="1">
            <a:off x="2759561" y="919620"/>
            <a:ext cx="248752" cy="553832"/>
          </a:xfrm>
          <a:custGeom>
            <a:avLst/>
            <a:gdLst/>
            <a:ahLst/>
            <a:cxnLst/>
            <a:rect l="l" t="t" r="r" b="b"/>
            <a:pathLst>
              <a:path w="12652" h="28169" extrusionOk="0">
                <a:moveTo>
                  <a:pt x="772" y="0"/>
                </a:moveTo>
                <a:cubicBezTo>
                  <a:pt x="1" y="3974"/>
                  <a:pt x="1049" y="8263"/>
                  <a:pt x="2511" y="12038"/>
                </a:cubicBezTo>
                <a:cubicBezTo>
                  <a:pt x="3974" y="15814"/>
                  <a:pt x="6148" y="19253"/>
                  <a:pt x="8362" y="22634"/>
                </a:cubicBezTo>
                <a:cubicBezTo>
                  <a:pt x="8955" y="23523"/>
                  <a:pt x="9548" y="24413"/>
                  <a:pt x="10201" y="25262"/>
                </a:cubicBezTo>
                <a:cubicBezTo>
                  <a:pt x="10971" y="26271"/>
                  <a:pt x="11723" y="27298"/>
                  <a:pt x="12652" y="28168"/>
                </a:cubicBezTo>
                <a:cubicBezTo>
                  <a:pt x="11288" y="25440"/>
                  <a:pt x="10062" y="22634"/>
                  <a:pt x="9015" y="19787"/>
                </a:cubicBezTo>
                <a:cubicBezTo>
                  <a:pt x="7413" y="15399"/>
                  <a:pt x="6168" y="10872"/>
                  <a:pt x="4112" y="6701"/>
                </a:cubicBezTo>
                <a:cubicBezTo>
                  <a:pt x="3005" y="4448"/>
                  <a:pt x="1681" y="2313"/>
                  <a:pt x="772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19" name="Google Shape;13619;p25"/>
          <p:cNvSpPr/>
          <p:nvPr/>
        </p:nvSpPr>
        <p:spPr>
          <a:xfrm rot="4081444" flipH="1">
            <a:off x="2770989" y="910864"/>
            <a:ext cx="372341" cy="341237"/>
          </a:xfrm>
          <a:custGeom>
            <a:avLst/>
            <a:gdLst/>
            <a:ahLst/>
            <a:cxnLst/>
            <a:rect l="l" t="t" r="r" b="b"/>
            <a:pathLst>
              <a:path w="18938" h="17356" extrusionOk="0">
                <a:moveTo>
                  <a:pt x="0" y="0"/>
                </a:moveTo>
                <a:lnTo>
                  <a:pt x="0" y="0"/>
                </a:lnTo>
                <a:cubicBezTo>
                  <a:pt x="1700" y="2570"/>
                  <a:pt x="3914" y="4863"/>
                  <a:pt x="6108" y="7037"/>
                </a:cubicBezTo>
                <a:cubicBezTo>
                  <a:pt x="10022" y="10892"/>
                  <a:pt x="14173" y="14628"/>
                  <a:pt x="18937" y="17356"/>
                </a:cubicBezTo>
                <a:cubicBezTo>
                  <a:pt x="16130" y="14134"/>
                  <a:pt x="13145" y="11030"/>
                  <a:pt x="9745" y="8421"/>
                </a:cubicBezTo>
                <a:cubicBezTo>
                  <a:pt x="7868" y="6998"/>
                  <a:pt x="5851" y="5713"/>
                  <a:pt x="4151" y="4072"/>
                </a:cubicBezTo>
                <a:cubicBezTo>
                  <a:pt x="2768" y="2708"/>
                  <a:pt x="1582" y="1107"/>
                  <a:pt x="0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0" name="Google Shape;13620;p25"/>
          <p:cNvSpPr/>
          <p:nvPr/>
        </p:nvSpPr>
        <p:spPr>
          <a:xfrm rot="4081444" flipH="1">
            <a:off x="2772876" y="833281"/>
            <a:ext cx="535960" cy="326196"/>
          </a:xfrm>
          <a:custGeom>
            <a:avLst/>
            <a:gdLst/>
            <a:ahLst/>
            <a:cxnLst/>
            <a:rect l="l" t="t" r="r" b="b"/>
            <a:pathLst>
              <a:path w="27260" h="16591" extrusionOk="0">
                <a:moveTo>
                  <a:pt x="72" y="1"/>
                </a:moveTo>
                <a:cubicBezTo>
                  <a:pt x="10" y="1"/>
                  <a:pt x="1" y="26"/>
                  <a:pt x="1" y="26"/>
                </a:cubicBezTo>
                <a:cubicBezTo>
                  <a:pt x="4705" y="7498"/>
                  <a:pt x="21310" y="14199"/>
                  <a:pt x="21310" y="14199"/>
                </a:cubicBezTo>
                <a:cubicBezTo>
                  <a:pt x="22851" y="14970"/>
                  <a:pt x="27259" y="16591"/>
                  <a:pt x="27259" y="16591"/>
                </a:cubicBezTo>
                <a:cubicBezTo>
                  <a:pt x="23721" y="15049"/>
                  <a:pt x="22693" y="13191"/>
                  <a:pt x="18246" y="11194"/>
                </a:cubicBezTo>
                <a:cubicBezTo>
                  <a:pt x="13798" y="9178"/>
                  <a:pt x="7453" y="5422"/>
                  <a:pt x="3796" y="2497"/>
                </a:cubicBezTo>
                <a:cubicBezTo>
                  <a:pt x="1021" y="265"/>
                  <a:pt x="271" y="1"/>
                  <a:pt x="72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1" name="Google Shape;13621;p25"/>
          <p:cNvSpPr/>
          <p:nvPr/>
        </p:nvSpPr>
        <p:spPr>
          <a:xfrm rot="4081444" flipH="1">
            <a:off x="2757966" y="863861"/>
            <a:ext cx="439582" cy="380500"/>
          </a:xfrm>
          <a:custGeom>
            <a:avLst/>
            <a:gdLst/>
            <a:ahLst/>
            <a:cxnLst/>
            <a:rect l="l" t="t" r="r" b="b"/>
            <a:pathLst>
              <a:path w="22358" h="19353" extrusionOk="0">
                <a:moveTo>
                  <a:pt x="1" y="1"/>
                </a:moveTo>
                <a:lnTo>
                  <a:pt x="1" y="1"/>
                </a:lnTo>
                <a:cubicBezTo>
                  <a:pt x="21" y="258"/>
                  <a:pt x="60" y="534"/>
                  <a:pt x="258" y="692"/>
                </a:cubicBezTo>
                <a:cubicBezTo>
                  <a:pt x="1642" y="1977"/>
                  <a:pt x="2729" y="3341"/>
                  <a:pt x="4033" y="4705"/>
                </a:cubicBezTo>
                <a:cubicBezTo>
                  <a:pt x="7255" y="8066"/>
                  <a:pt x="11940" y="9825"/>
                  <a:pt x="15301" y="13067"/>
                </a:cubicBezTo>
                <a:cubicBezTo>
                  <a:pt x="16071" y="13778"/>
                  <a:pt x="16743" y="14589"/>
                  <a:pt x="17455" y="15340"/>
                </a:cubicBezTo>
                <a:cubicBezTo>
                  <a:pt x="18898" y="16862"/>
                  <a:pt x="20578" y="18226"/>
                  <a:pt x="22357" y="19352"/>
                </a:cubicBezTo>
                <a:cubicBezTo>
                  <a:pt x="19886" y="16526"/>
                  <a:pt x="17277" y="13818"/>
                  <a:pt x="14530" y="11248"/>
                </a:cubicBezTo>
                <a:cubicBezTo>
                  <a:pt x="13917" y="10655"/>
                  <a:pt x="13304" y="10101"/>
                  <a:pt x="12612" y="9607"/>
                </a:cubicBezTo>
                <a:cubicBezTo>
                  <a:pt x="11920" y="9093"/>
                  <a:pt x="11149" y="8678"/>
                  <a:pt x="10418" y="8204"/>
                </a:cubicBezTo>
                <a:cubicBezTo>
                  <a:pt x="6662" y="5852"/>
                  <a:pt x="3737" y="2373"/>
                  <a:pt x="1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2" name="Google Shape;13622;p25"/>
          <p:cNvSpPr/>
          <p:nvPr/>
        </p:nvSpPr>
        <p:spPr>
          <a:xfrm rot="4081444" flipH="1">
            <a:off x="2752304" y="898533"/>
            <a:ext cx="320239" cy="464040"/>
          </a:xfrm>
          <a:custGeom>
            <a:avLst/>
            <a:gdLst/>
            <a:ahLst/>
            <a:cxnLst/>
            <a:rect l="l" t="t" r="r" b="b"/>
            <a:pathLst>
              <a:path w="16288" h="23602" extrusionOk="0">
                <a:moveTo>
                  <a:pt x="0" y="0"/>
                </a:moveTo>
                <a:cubicBezTo>
                  <a:pt x="1226" y="3459"/>
                  <a:pt x="3953" y="6326"/>
                  <a:pt x="5732" y="9567"/>
                </a:cubicBezTo>
                <a:cubicBezTo>
                  <a:pt x="6148" y="10318"/>
                  <a:pt x="6503" y="11109"/>
                  <a:pt x="6958" y="11841"/>
                </a:cubicBezTo>
                <a:cubicBezTo>
                  <a:pt x="7413" y="12611"/>
                  <a:pt x="7966" y="13343"/>
                  <a:pt x="8599" y="13995"/>
                </a:cubicBezTo>
                <a:cubicBezTo>
                  <a:pt x="9528" y="14964"/>
                  <a:pt x="10615" y="15774"/>
                  <a:pt x="11504" y="16762"/>
                </a:cubicBezTo>
                <a:cubicBezTo>
                  <a:pt x="13343" y="18818"/>
                  <a:pt x="14291" y="21665"/>
                  <a:pt x="16288" y="23602"/>
                </a:cubicBezTo>
                <a:cubicBezTo>
                  <a:pt x="15300" y="20914"/>
                  <a:pt x="14272" y="18146"/>
                  <a:pt x="12374" y="16011"/>
                </a:cubicBezTo>
                <a:cubicBezTo>
                  <a:pt x="11445" y="14983"/>
                  <a:pt x="10358" y="14153"/>
                  <a:pt x="9429" y="13165"/>
                </a:cubicBezTo>
                <a:cubicBezTo>
                  <a:pt x="8697" y="12394"/>
                  <a:pt x="8045" y="11544"/>
                  <a:pt x="7413" y="10694"/>
                </a:cubicBezTo>
                <a:cubicBezTo>
                  <a:pt x="6780" y="9844"/>
                  <a:pt x="6128" y="8994"/>
                  <a:pt x="5495" y="8124"/>
                </a:cubicBezTo>
                <a:cubicBezTo>
                  <a:pt x="3558" y="5574"/>
                  <a:pt x="1660" y="2906"/>
                  <a:pt x="0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3" name="Google Shape;13623;p25"/>
          <p:cNvSpPr/>
          <p:nvPr/>
        </p:nvSpPr>
        <p:spPr>
          <a:xfrm rot="4081444" flipH="1">
            <a:off x="3527473" y="673138"/>
            <a:ext cx="894656" cy="1354902"/>
          </a:xfrm>
          <a:custGeom>
            <a:avLst/>
            <a:gdLst/>
            <a:ahLst/>
            <a:cxnLst/>
            <a:rect l="l" t="t" r="r" b="b"/>
            <a:pathLst>
              <a:path w="45504" h="68913" extrusionOk="0">
                <a:moveTo>
                  <a:pt x="481" y="0"/>
                </a:moveTo>
                <a:cubicBezTo>
                  <a:pt x="433" y="0"/>
                  <a:pt x="385" y="2"/>
                  <a:pt x="336" y="5"/>
                </a:cubicBezTo>
                <a:cubicBezTo>
                  <a:pt x="99" y="25"/>
                  <a:pt x="0" y="321"/>
                  <a:pt x="178" y="479"/>
                </a:cubicBezTo>
                <a:cubicBezTo>
                  <a:pt x="5673" y="4868"/>
                  <a:pt x="12552" y="9038"/>
                  <a:pt x="18047" y="13189"/>
                </a:cubicBezTo>
                <a:cubicBezTo>
                  <a:pt x="20894" y="15344"/>
                  <a:pt x="23622" y="17637"/>
                  <a:pt x="26073" y="20187"/>
                </a:cubicBezTo>
                <a:cubicBezTo>
                  <a:pt x="28563" y="22737"/>
                  <a:pt x="30916" y="25425"/>
                  <a:pt x="32991" y="28311"/>
                </a:cubicBezTo>
                <a:cubicBezTo>
                  <a:pt x="35047" y="31177"/>
                  <a:pt x="36865" y="34281"/>
                  <a:pt x="38051" y="37621"/>
                </a:cubicBezTo>
                <a:cubicBezTo>
                  <a:pt x="38664" y="39282"/>
                  <a:pt x="39139" y="41001"/>
                  <a:pt x="39593" y="42701"/>
                </a:cubicBezTo>
                <a:cubicBezTo>
                  <a:pt x="39989" y="44441"/>
                  <a:pt x="40364" y="46180"/>
                  <a:pt x="40661" y="47940"/>
                </a:cubicBezTo>
                <a:cubicBezTo>
                  <a:pt x="41293" y="51438"/>
                  <a:pt x="41768" y="54996"/>
                  <a:pt x="42400" y="58515"/>
                </a:cubicBezTo>
                <a:cubicBezTo>
                  <a:pt x="43033" y="62033"/>
                  <a:pt x="43863" y="65532"/>
                  <a:pt x="45108" y="68912"/>
                </a:cubicBezTo>
                <a:lnTo>
                  <a:pt x="45504" y="68754"/>
                </a:lnTo>
                <a:cubicBezTo>
                  <a:pt x="44298" y="65414"/>
                  <a:pt x="43487" y="61935"/>
                  <a:pt x="42875" y="58436"/>
                </a:cubicBezTo>
                <a:cubicBezTo>
                  <a:pt x="42262" y="54917"/>
                  <a:pt x="41807" y="51379"/>
                  <a:pt x="41194" y="47841"/>
                </a:cubicBezTo>
                <a:cubicBezTo>
                  <a:pt x="40898" y="46082"/>
                  <a:pt x="40542" y="44322"/>
                  <a:pt x="40127" y="42583"/>
                </a:cubicBezTo>
                <a:cubicBezTo>
                  <a:pt x="39692" y="40843"/>
                  <a:pt x="39218" y="39104"/>
                  <a:pt x="38605" y="37424"/>
                </a:cubicBezTo>
                <a:cubicBezTo>
                  <a:pt x="37419" y="34004"/>
                  <a:pt x="35581" y="30861"/>
                  <a:pt x="33505" y="27936"/>
                </a:cubicBezTo>
                <a:cubicBezTo>
                  <a:pt x="31430" y="25010"/>
                  <a:pt x="29057" y="22282"/>
                  <a:pt x="26567" y="19713"/>
                </a:cubicBezTo>
                <a:cubicBezTo>
                  <a:pt x="24096" y="17103"/>
                  <a:pt x="21348" y="14771"/>
                  <a:pt x="18502" y="12596"/>
                </a:cubicBezTo>
                <a:cubicBezTo>
                  <a:pt x="13046" y="8426"/>
                  <a:pt x="7235" y="4789"/>
                  <a:pt x="1918" y="519"/>
                </a:cubicBezTo>
                <a:cubicBezTo>
                  <a:pt x="1519" y="193"/>
                  <a:pt x="1005" y="0"/>
                  <a:pt x="481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4" name="Google Shape;13624;p25"/>
          <p:cNvSpPr/>
          <p:nvPr/>
        </p:nvSpPr>
        <p:spPr>
          <a:xfrm rot="-4081444">
            <a:off x="4945477" y="749817"/>
            <a:ext cx="697633" cy="66258"/>
          </a:xfrm>
          <a:custGeom>
            <a:avLst/>
            <a:gdLst/>
            <a:ahLst/>
            <a:cxnLst/>
            <a:rect l="l" t="t" r="r" b="b"/>
            <a:pathLst>
              <a:path w="35483" h="3370" extrusionOk="0">
                <a:moveTo>
                  <a:pt x="34845" y="2558"/>
                </a:moveTo>
                <a:cubicBezTo>
                  <a:pt x="35060" y="2613"/>
                  <a:pt x="35272" y="2670"/>
                  <a:pt x="35482" y="2729"/>
                </a:cubicBezTo>
                <a:cubicBezTo>
                  <a:pt x="35482" y="2729"/>
                  <a:pt x="35293" y="2650"/>
                  <a:pt x="34845" y="2558"/>
                </a:cubicBezTo>
                <a:close/>
                <a:moveTo>
                  <a:pt x="1" y="1"/>
                </a:moveTo>
                <a:lnTo>
                  <a:pt x="475" y="890"/>
                </a:lnTo>
                <a:cubicBezTo>
                  <a:pt x="4533" y="2489"/>
                  <a:pt x="10101" y="3370"/>
                  <a:pt x="16038" y="3370"/>
                </a:cubicBezTo>
                <a:cubicBezTo>
                  <a:pt x="18691" y="3370"/>
                  <a:pt x="21418" y="3194"/>
                  <a:pt x="24116" y="2828"/>
                </a:cubicBezTo>
                <a:cubicBezTo>
                  <a:pt x="27207" y="2409"/>
                  <a:pt x="29532" y="2274"/>
                  <a:pt x="31246" y="2274"/>
                </a:cubicBezTo>
                <a:cubicBezTo>
                  <a:pt x="33081" y="2274"/>
                  <a:pt x="34217" y="2429"/>
                  <a:pt x="34845" y="2558"/>
                </a:cubicBezTo>
                <a:lnTo>
                  <a:pt x="34845" y="2558"/>
                </a:lnTo>
                <a:cubicBezTo>
                  <a:pt x="28069" y="817"/>
                  <a:pt x="19088" y="907"/>
                  <a:pt x="15103" y="811"/>
                </a:cubicBezTo>
                <a:cubicBezTo>
                  <a:pt x="10971" y="712"/>
                  <a:pt x="1" y="1"/>
                  <a:pt x="1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5" name="Google Shape;13625;p25"/>
          <p:cNvSpPr/>
          <p:nvPr/>
        </p:nvSpPr>
        <p:spPr>
          <a:xfrm rot="-4081444">
            <a:off x="4868347" y="713320"/>
            <a:ext cx="762534" cy="137136"/>
          </a:xfrm>
          <a:custGeom>
            <a:avLst/>
            <a:gdLst/>
            <a:ahLst/>
            <a:cxnLst/>
            <a:rect l="l" t="t" r="r" b="b"/>
            <a:pathLst>
              <a:path w="38784" h="6975" extrusionOk="0">
                <a:moveTo>
                  <a:pt x="1737" y="1"/>
                </a:moveTo>
                <a:cubicBezTo>
                  <a:pt x="1184" y="1"/>
                  <a:pt x="609" y="19"/>
                  <a:pt x="1" y="57"/>
                </a:cubicBezTo>
                <a:lnTo>
                  <a:pt x="435" y="689"/>
                </a:lnTo>
                <a:cubicBezTo>
                  <a:pt x="435" y="689"/>
                  <a:pt x="10226" y="4840"/>
                  <a:pt x="20219" y="4840"/>
                </a:cubicBezTo>
                <a:cubicBezTo>
                  <a:pt x="20266" y="4840"/>
                  <a:pt x="20313" y="4840"/>
                  <a:pt x="20360" y="4840"/>
                </a:cubicBezTo>
                <a:cubicBezTo>
                  <a:pt x="20449" y="4840"/>
                  <a:pt x="20537" y="4840"/>
                  <a:pt x="20625" y="4840"/>
                </a:cubicBezTo>
                <a:cubicBezTo>
                  <a:pt x="30505" y="4840"/>
                  <a:pt x="36295" y="5937"/>
                  <a:pt x="38783" y="6975"/>
                </a:cubicBezTo>
                <a:cubicBezTo>
                  <a:pt x="38783" y="6975"/>
                  <a:pt x="33703" y="2982"/>
                  <a:pt x="20440" y="2191"/>
                </a:cubicBezTo>
                <a:cubicBezTo>
                  <a:pt x="10114" y="1548"/>
                  <a:pt x="6924" y="1"/>
                  <a:pt x="1737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6" name="Google Shape;13626;p25"/>
          <p:cNvSpPr/>
          <p:nvPr/>
        </p:nvSpPr>
        <p:spPr>
          <a:xfrm rot="-4081444">
            <a:off x="4827711" y="777871"/>
            <a:ext cx="650604" cy="186544"/>
          </a:xfrm>
          <a:custGeom>
            <a:avLst/>
            <a:gdLst/>
            <a:ahLst/>
            <a:cxnLst/>
            <a:rect l="l" t="t" r="r" b="b"/>
            <a:pathLst>
              <a:path w="33091" h="9488" extrusionOk="0">
                <a:moveTo>
                  <a:pt x="635" y="1"/>
                </a:moveTo>
                <a:cubicBezTo>
                  <a:pt x="408" y="1"/>
                  <a:pt x="196" y="7"/>
                  <a:pt x="0" y="20"/>
                </a:cubicBezTo>
                <a:lnTo>
                  <a:pt x="415" y="533"/>
                </a:lnTo>
                <a:cubicBezTo>
                  <a:pt x="415" y="533"/>
                  <a:pt x="9523" y="5087"/>
                  <a:pt x="17965" y="5087"/>
                </a:cubicBezTo>
                <a:cubicBezTo>
                  <a:pt x="18157" y="5087"/>
                  <a:pt x="18350" y="5085"/>
                  <a:pt x="18542" y="5080"/>
                </a:cubicBezTo>
                <a:cubicBezTo>
                  <a:pt x="18750" y="5075"/>
                  <a:pt x="18956" y="5072"/>
                  <a:pt x="19159" y="5072"/>
                </a:cubicBezTo>
                <a:cubicBezTo>
                  <a:pt x="27323" y="5072"/>
                  <a:pt x="30988" y="9237"/>
                  <a:pt x="33090" y="9488"/>
                </a:cubicBezTo>
                <a:cubicBezTo>
                  <a:pt x="33090" y="9488"/>
                  <a:pt x="27931" y="2925"/>
                  <a:pt x="21329" y="2569"/>
                </a:cubicBezTo>
                <a:cubicBezTo>
                  <a:pt x="15036" y="2231"/>
                  <a:pt x="4993" y="1"/>
                  <a:pt x="635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7" name="Google Shape;13627;p25"/>
          <p:cNvSpPr/>
          <p:nvPr/>
        </p:nvSpPr>
        <p:spPr>
          <a:xfrm rot="-4081444">
            <a:off x="5957375" y="1040240"/>
            <a:ext cx="76187" cy="537887"/>
          </a:xfrm>
          <a:custGeom>
            <a:avLst/>
            <a:gdLst/>
            <a:ahLst/>
            <a:cxnLst/>
            <a:rect l="l" t="t" r="r" b="b"/>
            <a:pathLst>
              <a:path w="3875" h="27358" extrusionOk="0">
                <a:moveTo>
                  <a:pt x="3282" y="0"/>
                </a:moveTo>
                <a:cubicBezTo>
                  <a:pt x="791" y="4823"/>
                  <a:pt x="1" y="10516"/>
                  <a:pt x="1345" y="15774"/>
                </a:cubicBezTo>
                <a:cubicBezTo>
                  <a:pt x="1582" y="16683"/>
                  <a:pt x="1859" y="17573"/>
                  <a:pt x="2116" y="18462"/>
                </a:cubicBezTo>
                <a:cubicBezTo>
                  <a:pt x="2966" y="21329"/>
                  <a:pt x="3598" y="24452"/>
                  <a:pt x="2906" y="27357"/>
                </a:cubicBezTo>
                <a:cubicBezTo>
                  <a:pt x="3875" y="24728"/>
                  <a:pt x="3657" y="21803"/>
                  <a:pt x="3183" y="19055"/>
                </a:cubicBezTo>
                <a:cubicBezTo>
                  <a:pt x="2689" y="16288"/>
                  <a:pt x="1958" y="13540"/>
                  <a:pt x="1958" y="10753"/>
                </a:cubicBezTo>
                <a:cubicBezTo>
                  <a:pt x="1938" y="10002"/>
                  <a:pt x="1997" y="9231"/>
                  <a:pt x="2076" y="8480"/>
                </a:cubicBezTo>
                <a:cubicBezTo>
                  <a:pt x="2313" y="6069"/>
                  <a:pt x="2847" y="3697"/>
                  <a:pt x="3618" y="1404"/>
                </a:cubicBezTo>
                <a:cubicBezTo>
                  <a:pt x="3776" y="969"/>
                  <a:pt x="3480" y="415"/>
                  <a:pt x="3282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8" name="Google Shape;13628;p25"/>
          <p:cNvSpPr/>
          <p:nvPr/>
        </p:nvSpPr>
        <p:spPr>
          <a:xfrm rot="-4081444">
            <a:off x="4634396" y="799460"/>
            <a:ext cx="680528" cy="127266"/>
          </a:xfrm>
          <a:custGeom>
            <a:avLst/>
            <a:gdLst/>
            <a:ahLst/>
            <a:cxnLst/>
            <a:rect l="l" t="t" r="r" b="b"/>
            <a:pathLst>
              <a:path w="34613" h="6473" extrusionOk="0">
                <a:moveTo>
                  <a:pt x="25323" y="0"/>
                </a:moveTo>
                <a:cubicBezTo>
                  <a:pt x="23161" y="0"/>
                  <a:pt x="20925" y="758"/>
                  <a:pt x="17929" y="1681"/>
                </a:cubicBezTo>
                <a:cubicBezTo>
                  <a:pt x="14214" y="2826"/>
                  <a:pt x="9206" y="3086"/>
                  <a:pt x="5428" y="3086"/>
                </a:cubicBezTo>
                <a:cubicBezTo>
                  <a:pt x="2291" y="3086"/>
                  <a:pt x="1" y="2907"/>
                  <a:pt x="1" y="2907"/>
                </a:cubicBezTo>
                <a:lnTo>
                  <a:pt x="1" y="2907"/>
                </a:lnTo>
                <a:cubicBezTo>
                  <a:pt x="4905" y="5571"/>
                  <a:pt x="9075" y="6473"/>
                  <a:pt x="12587" y="6473"/>
                </a:cubicBezTo>
                <a:cubicBezTo>
                  <a:pt x="17724" y="6473"/>
                  <a:pt x="21450" y="4543"/>
                  <a:pt x="23998" y="3381"/>
                </a:cubicBezTo>
                <a:cubicBezTo>
                  <a:pt x="24947" y="2944"/>
                  <a:pt x="25995" y="2774"/>
                  <a:pt x="27053" y="2774"/>
                </a:cubicBezTo>
                <a:cubicBezTo>
                  <a:pt x="30776" y="2774"/>
                  <a:pt x="34613" y="4883"/>
                  <a:pt x="34613" y="4883"/>
                </a:cubicBezTo>
                <a:cubicBezTo>
                  <a:pt x="30698" y="1223"/>
                  <a:pt x="28070" y="0"/>
                  <a:pt x="25323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29" name="Google Shape;13629;p25"/>
          <p:cNvSpPr/>
          <p:nvPr/>
        </p:nvSpPr>
        <p:spPr>
          <a:xfrm rot="-4081444">
            <a:off x="4530481" y="852802"/>
            <a:ext cx="667709" cy="218611"/>
          </a:xfrm>
          <a:custGeom>
            <a:avLst/>
            <a:gdLst/>
            <a:ahLst/>
            <a:cxnLst/>
            <a:rect l="l" t="t" r="r" b="b"/>
            <a:pathLst>
              <a:path w="33961" h="11119" extrusionOk="0">
                <a:moveTo>
                  <a:pt x="18552" y="0"/>
                </a:moveTo>
                <a:cubicBezTo>
                  <a:pt x="15304" y="0"/>
                  <a:pt x="12041" y="694"/>
                  <a:pt x="8916" y="938"/>
                </a:cubicBezTo>
                <a:cubicBezTo>
                  <a:pt x="574" y="1591"/>
                  <a:pt x="1" y="2658"/>
                  <a:pt x="1" y="2658"/>
                </a:cubicBezTo>
                <a:lnTo>
                  <a:pt x="1661" y="4042"/>
                </a:lnTo>
                <a:cubicBezTo>
                  <a:pt x="1661" y="4042"/>
                  <a:pt x="8263" y="7224"/>
                  <a:pt x="14273" y="7837"/>
                </a:cubicBezTo>
                <a:cubicBezTo>
                  <a:pt x="14926" y="7906"/>
                  <a:pt x="15507" y="7936"/>
                  <a:pt x="16031" y="7936"/>
                </a:cubicBezTo>
                <a:cubicBezTo>
                  <a:pt x="19989" y="7936"/>
                  <a:pt x="20706" y="6211"/>
                  <a:pt x="24646" y="6211"/>
                </a:cubicBezTo>
                <a:cubicBezTo>
                  <a:pt x="25002" y="6211"/>
                  <a:pt x="25384" y="6225"/>
                  <a:pt x="25797" y="6256"/>
                </a:cubicBezTo>
                <a:cubicBezTo>
                  <a:pt x="31371" y="6671"/>
                  <a:pt x="33960" y="11118"/>
                  <a:pt x="33960" y="11118"/>
                </a:cubicBezTo>
                <a:cubicBezTo>
                  <a:pt x="29349" y="1934"/>
                  <a:pt x="23973" y="0"/>
                  <a:pt x="18552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0" name="Google Shape;13630;p25"/>
          <p:cNvSpPr/>
          <p:nvPr/>
        </p:nvSpPr>
        <p:spPr>
          <a:xfrm rot="-4081444">
            <a:off x="5040198" y="1112293"/>
            <a:ext cx="469879" cy="630884"/>
          </a:xfrm>
          <a:custGeom>
            <a:avLst/>
            <a:gdLst/>
            <a:ahLst/>
            <a:cxnLst/>
            <a:rect l="l" t="t" r="r" b="b"/>
            <a:pathLst>
              <a:path w="23899" h="32088" extrusionOk="0">
                <a:moveTo>
                  <a:pt x="22882" y="1"/>
                </a:moveTo>
                <a:cubicBezTo>
                  <a:pt x="21405" y="1"/>
                  <a:pt x="17851" y="4755"/>
                  <a:pt x="9370" y="13566"/>
                </a:cubicBezTo>
                <a:cubicBezTo>
                  <a:pt x="257" y="23034"/>
                  <a:pt x="0" y="32088"/>
                  <a:pt x="0" y="32088"/>
                </a:cubicBezTo>
                <a:cubicBezTo>
                  <a:pt x="672" y="28490"/>
                  <a:pt x="3479" y="20228"/>
                  <a:pt x="13679" y="12281"/>
                </a:cubicBezTo>
                <a:cubicBezTo>
                  <a:pt x="23898" y="4335"/>
                  <a:pt x="23187" y="85"/>
                  <a:pt x="23187" y="85"/>
                </a:cubicBezTo>
                <a:cubicBezTo>
                  <a:pt x="23097" y="29"/>
                  <a:pt x="22995" y="1"/>
                  <a:pt x="22882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1" name="Google Shape;13631;p25"/>
          <p:cNvSpPr/>
          <p:nvPr/>
        </p:nvSpPr>
        <p:spPr>
          <a:xfrm rot="-4081444">
            <a:off x="5079493" y="1140885"/>
            <a:ext cx="506036" cy="592761"/>
          </a:xfrm>
          <a:custGeom>
            <a:avLst/>
            <a:gdLst/>
            <a:ahLst/>
            <a:cxnLst/>
            <a:rect l="l" t="t" r="r" b="b"/>
            <a:pathLst>
              <a:path w="25738" h="30149" extrusionOk="0">
                <a:moveTo>
                  <a:pt x="25627" y="0"/>
                </a:moveTo>
                <a:cubicBezTo>
                  <a:pt x="25145" y="0"/>
                  <a:pt x="22716" y="728"/>
                  <a:pt x="11703" y="10381"/>
                </a:cubicBezTo>
                <a:cubicBezTo>
                  <a:pt x="11703" y="10381"/>
                  <a:pt x="989" y="19494"/>
                  <a:pt x="1" y="30148"/>
                </a:cubicBezTo>
                <a:cubicBezTo>
                  <a:pt x="3262" y="19098"/>
                  <a:pt x="14351" y="10737"/>
                  <a:pt x="19866" y="7041"/>
                </a:cubicBezTo>
                <a:cubicBezTo>
                  <a:pt x="25381" y="3344"/>
                  <a:pt x="25737" y="23"/>
                  <a:pt x="25737" y="23"/>
                </a:cubicBezTo>
                <a:cubicBezTo>
                  <a:pt x="25737" y="23"/>
                  <a:pt x="25713" y="0"/>
                  <a:pt x="25627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2" name="Google Shape;13632;p25"/>
          <p:cNvSpPr/>
          <p:nvPr/>
        </p:nvSpPr>
        <p:spPr>
          <a:xfrm rot="-4081444">
            <a:off x="5224621" y="1086325"/>
            <a:ext cx="470273" cy="671327"/>
          </a:xfrm>
          <a:custGeom>
            <a:avLst/>
            <a:gdLst/>
            <a:ahLst/>
            <a:cxnLst/>
            <a:rect l="l" t="t" r="r" b="b"/>
            <a:pathLst>
              <a:path w="23919" h="34145" extrusionOk="0">
                <a:moveTo>
                  <a:pt x="23209" y="1"/>
                </a:moveTo>
                <a:cubicBezTo>
                  <a:pt x="22278" y="1"/>
                  <a:pt x="19958" y="2399"/>
                  <a:pt x="10457" y="10819"/>
                </a:cubicBezTo>
                <a:cubicBezTo>
                  <a:pt x="357" y="19754"/>
                  <a:pt x="1" y="34144"/>
                  <a:pt x="1" y="34144"/>
                </a:cubicBezTo>
                <a:cubicBezTo>
                  <a:pt x="1345" y="29281"/>
                  <a:pt x="1404" y="21217"/>
                  <a:pt x="12652" y="11768"/>
                </a:cubicBezTo>
                <a:cubicBezTo>
                  <a:pt x="23919" y="2319"/>
                  <a:pt x="23365" y="27"/>
                  <a:pt x="23365" y="27"/>
                </a:cubicBezTo>
                <a:cubicBezTo>
                  <a:pt x="23317" y="9"/>
                  <a:pt x="23266" y="1"/>
                  <a:pt x="23209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3" name="Google Shape;13633;p25"/>
          <p:cNvSpPr/>
          <p:nvPr/>
        </p:nvSpPr>
        <p:spPr>
          <a:xfrm rot="-4081444">
            <a:off x="5287555" y="1100896"/>
            <a:ext cx="457434" cy="652157"/>
          </a:xfrm>
          <a:custGeom>
            <a:avLst/>
            <a:gdLst/>
            <a:ahLst/>
            <a:cxnLst/>
            <a:rect l="l" t="t" r="r" b="b"/>
            <a:pathLst>
              <a:path w="23266" h="33170" extrusionOk="0">
                <a:moveTo>
                  <a:pt x="23266" y="1"/>
                </a:moveTo>
                <a:lnTo>
                  <a:pt x="23266" y="1"/>
                </a:lnTo>
                <a:cubicBezTo>
                  <a:pt x="23265" y="1"/>
                  <a:pt x="19312" y="1543"/>
                  <a:pt x="10002" y="9825"/>
                </a:cubicBezTo>
                <a:cubicBezTo>
                  <a:pt x="692" y="18127"/>
                  <a:pt x="0" y="30738"/>
                  <a:pt x="40" y="33169"/>
                </a:cubicBezTo>
                <a:cubicBezTo>
                  <a:pt x="1265" y="19827"/>
                  <a:pt x="10595" y="11821"/>
                  <a:pt x="16683" y="7235"/>
                </a:cubicBezTo>
                <a:cubicBezTo>
                  <a:pt x="22771" y="2669"/>
                  <a:pt x="23266" y="1"/>
                  <a:pt x="23266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4" name="Google Shape;13634;p25"/>
          <p:cNvSpPr/>
          <p:nvPr/>
        </p:nvSpPr>
        <p:spPr>
          <a:xfrm rot="-4081444">
            <a:off x="5341727" y="1108657"/>
            <a:ext cx="473772" cy="673529"/>
          </a:xfrm>
          <a:custGeom>
            <a:avLst/>
            <a:gdLst/>
            <a:ahLst/>
            <a:cxnLst/>
            <a:rect l="l" t="t" r="r" b="b"/>
            <a:pathLst>
              <a:path w="24097" h="34257" extrusionOk="0">
                <a:moveTo>
                  <a:pt x="24096" y="0"/>
                </a:moveTo>
                <a:lnTo>
                  <a:pt x="24096" y="0"/>
                </a:lnTo>
                <a:cubicBezTo>
                  <a:pt x="0" y="16248"/>
                  <a:pt x="3657" y="34256"/>
                  <a:pt x="3657" y="34256"/>
                </a:cubicBezTo>
                <a:cubicBezTo>
                  <a:pt x="4388" y="22890"/>
                  <a:pt x="10437" y="14153"/>
                  <a:pt x="16683" y="9113"/>
                </a:cubicBezTo>
                <a:cubicBezTo>
                  <a:pt x="22910" y="4072"/>
                  <a:pt x="24096" y="0"/>
                  <a:pt x="24096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5" name="Google Shape;13635;p25"/>
          <p:cNvSpPr/>
          <p:nvPr/>
        </p:nvSpPr>
        <p:spPr>
          <a:xfrm rot="-4081444">
            <a:off x="5507093" y="1054086"/>
            <a:ext cx="348237" cy="699953"/>
          </a:xfrm>
          <a:custGeom>
            <a:avLst/>
            <a:gdLst/>
            <a:ahLst/>
            <a:cxnLst/>
            <a:rect l="l" t="t" r="r" b="b"/>
            <a:pathLst>
              <a:path w="17712" h="35601" extrusionOk="0">
                <a:moveTo>
                  <a:pt x="17712" y="0"/>
                </a:moveTo>
                <a:cubicBezTo>
                  <a:pt x="12216" y="2985"/>
                  <a:pt x="1424" y="15082"/>
                  <a:pt x="712" y="23977"/>
                </a:cubicBezTo>
                <a:cubicBezTo>
                  <a:pt x="1" y="32892"/>
                  <a:pt x="1700" y="35600"/>
                  <a:pt x="1700" y="35600"/>
                </a:cubicBezTo>
                <a:cubicBezTo>
                  <a:pt x="574" y="27713"/>
                  <a:pt x="2155" y="18225"/>
                  <a:pt x="9884" y="9983"/>
                </a:cubicBezTo>
                <a:cubicBezTo>
                  <a:pt x="17613" y="1740"/>
                  <a:pt x="17712" y="0"/>
                  <a:pt x="17712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6" name="Google Shape;13636;p25"/>
          <p:cNvSpPr/>
          <p:nvPr/>
        </p:nvSpPr>
        <p:spPr>
          <a:xfrm rot="-4081444">
            <a:off x="5563150" y="1078568"/>
            <a:ext cx="335791" cy="645944"/>
          </a:xfrm>
          <a:custGeom>
            <a:avLst/>
            <a:gdLst/>
            <a:ahLst/>
            <a:cxnLst/>
            <a:rect l="l" t="t" r="r" b="b"/>
            <a:pathLst>
              <a:path w="17079" h="32854" extrusionOk="0">
                <a:moveTo>
                  <a:pt x="16960" y="1"/>
                </a:moveTo>
                <a:cubicBezTo>
                  <a:pt x="0" y="13600"/>
                  <a:pt x="297" y="32853"/>
                  <a:pt x="297" y="32853"/>
                </a:cubicBezTo>
                <a:cubicBezTo>
                  <a:pt x="1740" y="31865"/>
                  <a:pt x="3756" y="19965"/>
                  <a:pt x="8085" y="13956"/>
                </a:cubicBezTo>
                <a:cubicBezTo>
                  <a:pt x="12394" y="7967"/>
                  <a:pt x="17079" y="772"/>
                  <a:pt x="17079" y="772"/>
                </a:cubicBezTo>
                <a:lnTo>
                  <a:pt x="16960" y="1"/>
                </a:ln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7" name="Google Shape;13637;p25"/>
          <p:cNvSpPr/>
          <p:nvPr/>
        </p:nvSpPr>
        <p:spPr>
          <a:xfrm rot="-4081444">
            <a:off x="5710343" y="1053379"/>
            <a:ext cx="273996" cy="698400"/>
          </a:xfrm>
          <a:custGeom>
            <a:avLst/>
            <a:gdLst/>
            <a:ahLst/>
            <a:cxnLst/>
            <a:rect l="l" t="t" r="r" b="b"/>
            <a:pathLst>
              <a:path w="13936" h="35522" extrusionOk="0">
                <a:moveTo>
                  <a:pt x="13876" y="1"/>
                </a:moveTo>
                <a:cubicBezTo>
                  <a:pt x="13876" y="1"/>
                  <a:pt x="0" y="10892"/>
                  <a:pt x="5159" y="35522"/>
                </a:cubicBezTo>
                <a:cubicBezTo>
                  <a:pt x="5614" y="35107"/>
                  <a:pt x="4309" y="24314"/>
                  <a:pt x="7887" y="14035"/>
                </a:cubicBezTo>
                <a:cubicBezTo>
                  <a:pt x="9824" y="8500"/>
                  <a:pt x="13936" y="436"/>
                  <a:pt x="13936" y="436"/>
                </a:cubicBezTo>
                <a:lnTo>
                  <a:pt x="13876" y="1"/>
                </a:ln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8" name="Google Shape;13638;p25"/>
          <p:cNvSpPr/>
          <p:nvPr/>
        </p:nvSpPr>
        <p:spPr>
          <a:xfrm rot="-4081444">
            <a:off x="5808215" y="1038548"/>
            <a:ext cx="153907" cy="603948"/>
          </a:xfrm>
          <a:custGeom>
            <a:avLst/>
            <a:gdLst/>
            <a:ahLst/>
            <a:cxnLst/>
            <a:rect l="l" t="t" r="r" b="b"/>
            <a:pathLst>
              <a:path w="7828" h="30718" extrusionOk="0">
                <a:moveTo>
                  <a:pt x="7670" y="0"/>
                </a:moveTo>
                <a:cubicBezTo>
                  <a:pt x="4645" y="3084"/>
                  <a:pt x="2629" y="6998"/>
                  <a:pt x="1443" y="11169"/>
                </a:cubicBezTo>
                <a:cubicBezTo>
                  <a:pt x="277" y="15339"/>
                  <a:pt x="0" y="19728"/>
                  <a:pt x="336" y="24057"/>
                </a:cubicBezTo>
                <a:cubicBezTo>
                  <a:pt x="514" y="26290"/>
                  <a:pt x="791" y="28524"/>
                  <a:pt x="336" y="30718"/>
                </a:cubicBezTo>
                <a:cubicBezTo>
                  <a:pt x="1305" y="28287"/>
                  <a:pt x="1285" y="25579"/>
                  <a:pt x="1463" y="22969"/>
                </a:cubicBezTo>
                <a:cubicBezTo>
                  <a:pt x="1957" y="15478"/>
                  <a:pt x="4191" y="8638"/>
                  <a:pt x="7828" y="1048"/>
                </a:cubicBezTo>
                <a:cubicBezTo>
                  <a:pt x="7788" y="712"/>
                  <a:pt x="7788" y="317"/>
                  <a:pt x="7670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39" name="Google Shape;13639;p25"/>
          <p:cNvSpPr/>
          <p:nvPr/>
        </p:nvSpPr>
        <p:spPr>
          <a:xfrm rot="-4081444">
            <a:off x="5899460" y="1040199"/>
            <a:ext cx="98345" cy="559259"/>
          </a:xfrm>
          <a:custGeom>
            <a:avLst/>
            <a:gdLst/>
            <a:ahLst/>
            <a:cxnLst/>
            <a:rect l="l" t="t" r="r" b="b"/>
            <a:pathLst>
              <a:path w="5002" h="28445" extrusionOk="0">
                <a:moveTo>
                  <a:pt x="4745" y="0"/>
                </a:moveTo>
                <a:cubicBezTo>
                  <a:pt x="3302" y="1661"/>
                  <a:pt x="2452" y="3677"/>
                  <a:pt x="1799" y="5772"/>
                </a:cubicBezTo>
                <a:cubicBezTo>
                  <a:pt x="1345" y="7334"/>
                  <a:pt x="870" y="8895"/>
                  <a:pt x="574" y="10477"/>
                </a:cubicBezTo>
                <a:cubicBezTo>
                  <a:pt x="1" y="13659"/>
                  <a:pt x="179" y="16901"/>
                  <a:pt x="356" y="20123"/>
                </a:cubicBezTo>
                <a:cubicBezTo>
                  <a:pt x="515" y="22811"/>
                  <a:pt x="712" y="25756"/>
                  <a:pt x="851" y="28445"/>
                </a:cubicBezTo>
                <a:cubicBezTo>
                  <a:pt x="1444" y="24472"/>
                  <a:pt x="2017" y="20479"/>
                  <a:pt x="2195" y="16466"/>
                </a:cubicBezTo>
                <a:cubicBezTo>
                  <a:pt x="2274" y="14351"/>
                  <a:pt x="2234" y="12236"/>
                  <a:pt x="2590" y="10160"/>
                </a:cubicBezTo>
                <a:cubicBezTo>
                  <a:pt x="2808" y="8876"/>
                  <a:pt x="3163" y="7630"/>
                  <a:pt x="3519" y="6385"/>
                </a:cubicBezTo>
                <a:cubicBezTo>
                  <a:pt x="4013" y="4724"/>
                  <a:pt x="4488" y="3064"/>
                  <a:pt x="5002" y="1404"/>
                </a:cubicBezTo>
                <a:cubicBezTo>
                  <a:pt x="4804" y="949"/>
                  <a:pt x="4804" y="494"/>
                  <a:pt x="4745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0" name="Google Shape;13640;p25"/>
          <p:cNvSpPr/>
          <p:nvPr/>
        </p:nvSpPr>
        <p:spPr>
          <a:xfrm rot="-4081444">
            <a:off x="5952702" y="1083135"/>
            <a:ext cx="63368" cy="356396"/>
          </a:xfrm>
          <a:custGeom>
            <a:avLst/>
            <a:gdLst/>
            <a:ahLst/>
            <a:cxnLst/>
            <a:rect l="l" t="t" r="r" b="b"/>
            <a:pathLst>
              <a:path w="3223" h="18127" extrusionOk="0">
                <a:moveTo>
                  <a:pt x="1839" y="1"/>
                </a:moveTo>
                <a:cubicBezTo>
                  <a:pt x="1839" y="1"/>
                  <a:pt x="1839" y="1"/>
                  <a:pt x="1838" y="1"/>
                </a:cubicBezTo>
                <a:lnTo>
                  <a:pt x="1838" y="1"/>
                </a:lnTo>
                <a:cubicBezTo>
                  <a:pt x="1839" y="1"/>
                  <a:pt x="1839" y="1"/>
                  <a:pt x="1839" y="1"/>
                </a:cubicBezTo>
                <a:close/>
                <a:moveTo>
                  <a:pt x="1838" y="1"/>
                </a:moveTo>
                <a:lnTo>
                  <a:pt x="1838" y="1"/>
                </a:lnTo>
                <a:cubicBezTo>
                  <a:pt x="752" y="792"/>
                  <a:pt x="435" y="2274"/>
                  <a:pt x="356" y="3618"/>
                </a:cubicBezTo>
                <a:cubicBezTo>
                  <a:pt x="1" y="8560"/>
                  <a:pt x="1483" y="13422"/>
                  <a:pt x="3045" y="18127"/>
                </a:cubicBezTo>
                <a:cubicBezTo>
                  <a:pt x="3223" y="15083"/>
                  <a:pt x="3025" y="12019"/>
                  <a:pt x="2471" y="9014"/>
                </a:cubicBezTo>
                <a:cubicBezTo>
                  <a:pt x="2254" y="7828"/>
                  <a:pt x="1977" y="6642"/>
                  <a:pt x="1839" y="5436"/>
                </a:cubicBezTo>
                <a:cubicBezTo>
                  <a:pt x="1720" y="4369"/>
                  <a:pt x="1720" y="3282"/>
                  <a:pt x="1839" y="2214"/>
                </a:cubicBezTo>
                <a:cubicBezTo>
                  <a:pt x="1859" y="1977"/>
                  <a:pt x="1859" y="1681"/>
                  <a:pt x="1938" y="1444"/>
                </a:cubicBezTo>
                <a:cubicBezTo>
                  <a:pt x="1977" y="1325"/>
                  <a:pt x="2195" y="1147"/>
                  <a:pt x="2215" y="1048"/>
                </a:cubicBezTo>
                <a:cubicBezTo>
                  <a:pt x="2215" y="890"/>
                  <a:pt x="1702" y="102"/>
                  <a:pt x="1838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1" name="Google Shape;13641;p25"/>
          <p:cNvSpPr/>
          <p:nvPr/>
        </p:nvSpPr>
        <p:spPr>
          <a:xfrm rot="-4081444">
            <a:off x="5054202" y="718192"/>
            <a:ext cx="707346" cy="135268"/>
          </a:xfrm>
          <a:custGeom>
            <a:avLst/>
            <a:gdLst/>
            <a:ahLst/>
            <a:cxnLst/>
            <a:rect l="l" t="t" r="r" b="b"/>
            <a:pathLst>
              <a:path w="35977" h="6880" extrusionOk="0">
                <a:moveTo>
                  <a:pt x="1" y="1"/>
                </a:moveTo>
                <a:lnTo>
                  <a:pt x="238" y="594"/>
                </a:lnTo>
                <a:cubicBezTo>
                  <a:pt x="6918" y="5584"/>
                  <a:pt x="18908" y="6322"/>
                  <a:pt x="25194" y="6322"/>
                </a:cubicBezTo>
                <a:cubicBezTo>
                  <a:pt x="26926" y="6322"/>
                  <a:pt x="28224" y="6266"/>
                  <a:pt x="28860" y="6227"/>
                </a:cubicBezTo>
                <a:cubicBezTo>
                  <a:pt x="29090" y="6213"/>
                  <a:pt x="29336" y="6207"/>
                  <a:pt x="29592" y="6207"/>
                </a:cubicBezTo>
                <a:cubicBezTo>
                  <a:pt x="32219" y="6207"/>
                  <a:pt x="35976" y="6880"/>
                  <a:pt x="35976" y="6880"/>
                </a:cubicBezTo>
                <a:cubicBezTo>
                  <a:pt x="30699" y="3460"/>
                  <a:pt x="23009" y="5061"/>
                  <a:pt x="14213" y="3084"/>
                </a:cubicBezTo>
                <a:cubicBezTo>
                  <a:pt x="5417" y="1108"/>
                  <a:pt x="1" y="1"/>
                  <a:pt x="1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2" name="Google Shape;13642;p25"/>
          <p:cNvSpPr/>
          <p:nvPr/>
        </p:nvSpPr>
        <p:spPr>
          <a:xfrm rot="-4081444">
            <a:off x="5094883" y="700189"/>
            <a:ext cx="764874" cy="115843"/>
          </a:xfrm>
          <a:custGeom>
            <a:avLst/>
            <a:gdLst/>
            <a:ahLst/>
            <a:cxnLst/>
            <a:rect l="l" t="t" r="r" b="b"/>
            <a:pathLst>
              <a:path w="38903" h="5892" extrusionOk="0">
                <a:moveTo>
                  <a:pt x="1" y="0"/>
                </a:moveTo>
                <a:lnTo>
                  <a:pt x="278" y="930"/>
                </a:lnTo>
                <a:cubicBezTo>
                  <a:pt x="7096" y="4758"/>
                  <a:pt x="14775" y="5891"/>
                  <a:pt x="21480" y="5891"/>
                </a:cubicBezTo>
                <a:cubicBezTo>
                  <a:pt x="31219" y="5891"/>
                  <a:pt x="38902" y="3499"/>
                  <a:pt x="38902" y="3499"/>
                </a:cubicBezTo>
                <a:lnTo>
                  <a:pt x="38902" y="3499"/>
                </a:lnTo>
                <a:cubicBezTo>
                  <a:pt x="35148" y="3797"/>
                  <a:pt x="31635" y="3923"/>
                  <a:pt x="28379" y="3923"/>
                </a:cubicBezTo>
                <a:cubicBezTo>
                  <a:pt x="10220" y="3923"/>
                  <a:pt x="1" y="1"/>
                  <a:pt x="1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3" name="Google Shape;13643;p25"/>
          <p:cNvSpPr/>
          <p:nvPr/>
        </p:nvSpPr>
        <p:spPr>
          <a:xfrm rot="-4081444">
            <a:off x="5192305" y="686728"/>
            <a:ext cx="764461" cy="183084"/>
          </a:xfrm>
          <a:custGeom>
            <a:avLst/>
            <a:gdLst/>
            <a:ahLst/>
            <a:cxnLst/>
            <a:rect l="l" t="t" r="r" b="b"/>
            <a:pathLst>
              <a:path w="38882" h="9312" extrusionOk="0">
                <a:moveTo>
                  <a:pt x="130" y="0"/>
                </a:moveTo>
                <a:cubicBezTo>
                  <a:pt x="77" y="0"/>
                  <a:pt x="34" y="8"/>
                  <a:pt x="0" y="23"/>
                </a:cubicBezTo>
                <a:lnTo>
                  <a:pt x="99" y="418"/>
                </a:lnTo>
                <a:cubicBezTo>
                  <a:pt x="7773" y="7761"/>
                  <a:pt x="19524" y="9311"/>
                  <a:pt x="28080" y="9311"/>
                </a:cubicBezTo>
                <a:cubicBezTo>
                  <a:pt x="34335" y="9311"/>
                  <a:pt x="38882" y="8483"/>
                  <a:pt x="38882" y="8483"/>
                </a:cubicBezTo>
                <a:lnTo>
                  <a:pt x="38882" y="8483"/>
                </a:lnTo>
                <a:cubicBezTo>
                  <a:pt x="38882" y="8483"/>
                  <a:pt x="38657" y="8486"/>
                  <a:pt x="38245" y="8486"/>
                </a:cubicBezTo>
                <a:cubicBezTo>
                  <a:pt x="35092" y="8486"/>
                  <a:pt x="20945" y="8285"/>
                  <a:pt x="12256" y="4806"/>
                </a:cubicBezTo>
                <a:cubicBezTo>
                  <a:pt x="3183" y="1185"/>
                  <a:pt x="796" y="0"/>
                  <a:pt x="130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4" name="Google Shape;13644;p25"/>
          <p:cNvSpPr/>
          <p:nvPr/>
        </p:nvSpPr>
        <p:spPr>
          <a:xfrm rot="-4081444">
            <a:off x="5266134" y="716085"/>
            <a:ext cx="726377" cy="180311"/>
          </a:xfrm>
          <a:custGeom>
            <a:avLst/>
            <a:gdLst/>
            <a:ahLst/>
            <a:cxnLst/>
            <a:rect l="l" t="t" r="r" b="b"/>
            <a:pathLst>
              <a:path w="36945" h="9171" extrusionOk="0">
                <a:moveTo>
                  <a:pt x="147" y="0"/>
                </a:moveTo>
                <a:cubicBezTo>
                  <a:pt x="70" y="0"/>
                  <a:pt x="21" y="12"/>
                  <a:pt x="0" y="38"/>
                </a:cubicBezTo>
                <a:lnTo>
                  <a:pt x="119" y="611"/>
                </a:lnTo>
                <a:cubicBezTo>
                  <a:pt x="119" y="611"/>
                  <a:pt x="10125" y="8944"/>
                  <a:pt x="25472" y="8944"/>
                </a:cubicBezTo>
                <a:cubicBezTo>
                  <a:pt x="26467" y="8944"/>
                  <a:pt x="27485" y="8909"/>
                  <a:pt x="28524" y="8834"/>
                </a:cubicBezTo>
                <a:cubicBezTo>
                  <a:pt x="28524" y="8834"/>
                  <a:pt x="30284" y="8728"/>
                  <a:pt x="32242" y="8728"/>
                </a:cubicBezTo>
                <a:cubicBezTo>
                  <a:pt x="34053" y="8728"/>
                  <a:pt x="36032" y="8819"/>
                  <a:pt x="36944" y="9170"/>
                </a:cubicBezTo>
                <a:cubicBezTo>
                  <a:pt x="36944" y="9170"/>
                  <a:pt x="35323" y="7747"/>
                  <a:pt x="28247" y="7451"/>
                </a:cubicBezTo>
                <a:cubicBezTo>
                  <a:pt x="21170" y="7154"/>
                  <a:pt x="11643" y="4051"/>
                  <a:pt x="11643" y="4051"/>
                </a:cubicBezTo>
                <a:cubicBezTo>
                  <a:pt x="11643" y="4051"/>
                  <a:pt x="1534" y="0"/>
                  <a:pt x="147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5" name="Google Shape;13645;p25"/>
          <p:cNvSpPr/>
          <p:nvPr/>
        </p:nvSpPr>
        <p:spPr>
          <a:xfrm rot="-4081444">
            <a:off x="5300732" y="680761"/>
            <a:ext cx="800224" cy="212300"/>
          </a:xfrm>
          <a:custGeom>
            <a:avLst/>
            <a:gdLst/>
            <a:ahLst/>
            <a:cxnLst/>
            <a:rect l="l" t="t" r="r" b="b"/>
            <a:pathLst>
              <a:path w="40701" h="10798" extrusionOk="0">
                <a:moveTo>
                  <a:pt x="0" y="1"/>
                </a:moveTo>
                <a:lnTo>
                  <a:pt x="139" y="831"/>
                </a:lnTo>
                <a:cubicBezTo>
                  <a:pt x="139" y="831"/>
                  <a:pt x="6286" y="6188"/>
                  <a:pt x="14707" y="8777"/>
                </a:cubicBezTo>
                <a:cubicBezTo>
                  <a:pt x="20408" y="10517"/>
                  <a:pt x="30306" y="10798"/>
                  <a:pt x="36103" y="10798"/>
                </a:cubicBezTo>
                <a:cubicBezTo>
                  <a:pt x="38868" y="10798"/>
                  <a:pt x="40700" y="10734"/>
                  <a:pt x="40700" y="10734"/>
                </a:cubicBezTo>
                <a:cubicBezTo>
                  <a:pt x="40700" y="10734"/>
                  <a:pt x="37360" y="9983"/>
                  <a:pt x="32122" y="9508"/>
                </a:cubicBezTo>
                <a:cubicBezTo>
                  <a:pt x="26903" y="9034"/>
                  <a:pt x="14391" y="7492"/>
                  <a:pt x="0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6" name="Google Shape;13646;p25"/>
          <p:cNvSpPr/>
          <p:nvPr/>
        </p:nvSpPr>
        <p:spPr>
          <a:xfrm rot="-4081444">
            <a:off x="5420684" y="706292"/>
            <a:ext cx="735323" cy="272502"/>
          </a:xfrm>
          <a:custGeom>
            <a:avLst/>
            <a:gdLst/>
            <a:ahLst/>
            <a:cxnLst/>
            <a:rect l="l" t="t" r="r" b="b"/>
            <a:pathLst>
              <a:path w="37400" h="13860" extrusionOk="0">
                <a:moveTo>
                  <a:pt x="73" y="1"/>
                </a:moveTo>
                <a:cubicBezTo>
                  <a:pt x="61" y="1"/>
                  <a:pt x="50" y="1"/>
                  <a:pt x="40" y="2"/>
                </a:cubicBezTo>
                <a:lnTo>
                  <a:pt x="0" y="556"/>
                </a:lnTo>
                <a:cubicBezTo>
                  <a:pt x="0" y="556"/>
                  <a:pt x="7274" y="8759"/>
                  <a:pt x="24353" y="10934"/>
                </a:cubicBezTo>
                <a:cubicBezTo>
                  <a:pt x="24353" y="10934"/>
                  <a:pt x="33505" y="12080"/>
                  <a:pt x="37399" y="13859"/>
                </a:cubicBezTo>
                <a:cubicBezTo>
                  <a:pt x="37399" y="13859"/>
                  <a:pt x="33485" y="11072"/>
                  <a:pt x="28267" y="10084"/>
                </a:cubicBezTo>
                <a:cubicBezTo>
                  <a:pt x="23029" y="9115"/>
                  <a:pt x="15636" y="6881"/>
                  <a:pt x="11089" y="4944"/>
                </a:cubicBezTo>
                <a:cubicBezTo>
                  <a:pt x="6620" y="3051"/>
                  <a:pt x="993" y="1"/>
                  <a:pt x="73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7" name="Google Shape;13647;p25"/>
          <p:cNvSpPr/>
          <p:nvPr/>
        </p:nvSpPr>
        <p:spPr>
          <a:xfrm rot="-4081444">
            <a:off x="5484322" y="756334"/>
            <a:ext cx="685738" cy="239177"/>
          </a:xfrm>
          <a:custGeom>
            <a:avLst/>
            <a:gdLst/>
            <a:ahLst/>
            <a:cxnLst/>
            <a:rect l="l" t="t" r="r" b="b"/>
            <a:pathLst>
              <a:path w="34878" h="12165" extrusionOk="0">
                <a:moveTo>
                  <a:pt x="311" y="1"/>
                </a:moveTo>
                <a:cubicBezTo>
                  <a:pt x="99" y="1"/>
                  <a:pt x="1" y="84"/>
                  <a:pt x="29" y="265"/>
                </a:cubicBezTo>
                <a:cubicBezTo>
                  <a:pt x="7876" y="9180"/>
                  <a:pt x="34878" y="12165"/>
                  <a:pt x="34878" y="12165"/>
                </a:cubicBezTo>
                <a:cubicBezTo>
                  <a:pt x="34878" y="12165"/>
                  <a:pt x="31043" y="10287"/>
                  <a:pt x="20922" y="7836"/>
                </a:cubicBezTo>
                <a:cubicBezTo>
                  <a:pt x="11292" y="5494"/>
                  <a:pt x="2038" y="1"/>
                  <a:pt x="311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8" name="Google Shape;13648;p25"/>
          <p:cNvSpPr/>
          <p:nvPr/>
        </p:nvSpPr>
        <p:spPr>
          <a:xfrm rot="-4081444">
            <a:off x="5618005" y="837626"/>
            <a:ext cx="503696" cy="280996"/>
          </a:xfrm>
          <a:custGeom>
            <a:avLst/>
            <a:gdLst/>
            <a:ahLst/>
            <a:cxnLst/>
            <a:rect l="l" t="t" r="r" b="b"/>
            <a:pathLst>
              <a:path w="25619" h="14292" extrusionOk="0">
                <a:moveTo>
                  <a:pt x="11" y="0"/>
                </a:moveTo>
                <a:cubicBezTo>
                  <a:pt x="8" y="0"/>
                  <a:pt x="4" y="0"/>
                  <a:pt x="1" y="0"/>
                </a:cubicBezTo>
                <a:cubicBezTo>
                  <a:pt x="1" y="0"/>
                  <a:pt x="3855" y="6148"/>
                  <a:pt x="14312" y="9607"/>
                </a:cubicBezTo>
                <a:cubicBezTo>
                  <a:pt x="24749" y="13066"/>
                  <a:pt x="25619" y="14292"/>
                  <a:pt x="25619" y="14292"/>
                </a:cubicBezTo>
                <a:cubicBezTo>
                  <a:pt x="25619" y="14292"/>
                  <a:pt x="25184" y="11841"/>
                  <a:pt x="16506" y="8381"/>
                </a:cubicBezTo>
                <a:cubicBezTo>
                  <a:pt x="7843" y="4916"/>
                  <a:pt x="887" y="0"/>
                  <a:pt x="11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49" name="Google Shape;13649;p25"/>
          <p:cNvSpPr/>
          <p:nvPr/>
        </p:nvSpPr>
        <p:spPr>
          <a:xfrm rot="-4081444">
            <a:off x="5682967" y="818607"/>
            <a:ext cx="549939" cy="321812"/>
          </a:xfrm>
          <a:custGeom>
            <a:avLst/>
            <a:gdLst/>
            <a:ahLst/>
            <a:cxnLst/>
            <a:rect l="l" t="t" r="r" b="b"/>
            <a:pathLst>
              <a:path w="27971" h="16368" extrusionOk="0">
                <a:moveTo>
                  <a:pt x="1" y="0"/>
                </a:moveTo>
                <a:lnTo>
                  <a:pt x="40" y="455"/>
                </a:lnTo>
                <a:cubicBezTo>
                  <a:pt x="40" y="455"/>
                  <a:pt x="6148" y="6681"/>
                  <a:pt x="14312" y="9627"/>
                </a:cubicBezTo>
                <a:cubicBezTo>
                  <a:pt x="22476" y="12572"/>
                  <a:pt x="26706" y="15438"/>
                  <a:pt x="27971" y="16367"/>
                </a:cubicBezTo>
                <a:cubicBezTo>
                  <a:pt x="27971" y="16367"/>
                  <a:pt x="23820" y="12394"/>
                  <a:pt x="19491" y="10358"/>
                </a:cubicBezTo>
                <a:cubicBezTo>
                  <a:pt x="15162" y="8342"/>
                  <a:pt x="7453" y="4349"/>
                  <a:pt x="4587" y="2412"/>
                </a:cubicBezTo>
                <a:cubicBezTo>
                  <a:pt x="1740" y="494"/>
                  <a:pt x="1" y="0"/>
                  <a:pt x="1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0" name="Google Shape;13650;p25"/>
          <p:cNvSpPr/>
          <p:nvPr/>
        </p:nvSpPr>
        <p:spPr>
          <a:xfrm rot="-4081444">
            <a:off x="6039551" y="919620"/>
            <a:ext cx="248752" cy="553832"/>
          </a:xfrm>
          <a:custGeom>
            <a:avLst/>
            <a:gdLst/>
            <a:ahLst/>
            <a:cxnLst/>
            <a:rect l="l" t="t" r="r" b="b"/>
            <a:pathLst>
              <a:path w="12652" h="28169" extrusionOk="0">
                <a:moveTo>
                  <a:pt x="772" y="0"/>
                </a:moveTo>
                <a:cubicBezTo>
                  <a:pt x="1" y="3974"/>
                  <a:pt x="1049" y="8263"/>
                  <a:pt x="2511" y="12038"/>
                </a:cubicBezTo>
                <a:cubicBezTo>
                  <a:pt x="3974" y="15814"/>
                  <a:pt x="6148" y="19253"/>
                  <a:pt x="8362" y="22634"/>
                </a:cubicBezTo>
                <a:cubicBezTo>
                  <a:pt x="8955" y="23523"/>
                  <a:pt x="9548" y="24413"/>
                  <a:pt x="10201" y="25262"/>
                </a:cubicBezTo>
                <a:cubicBezTo>
                  <a:pt x="10971" y="26271"/>
                  <a:pt x="11723" y="27298"/>
                  <a:pt x="12652" y="28168"/>
                </a:cubicBezTo>
                <a:cubicBezTo>
                  <a:pt x="11288" y="25440"/>
                  <a:pt x="10062" y="22634"/>
                  <a:pt x="9015" y="19787"/>
                </a:cubicBezTo>
                <a:cubicBezTo>
                  <a:pt x="7413" y="15399"/>
                  <a:pt x="6168" y="10872"/>
                  <a:pt x="4112" y="6701"/>
                </a:cubicBezTo>
                <a:cubicBezTo>
                  <a:pt x="3005" y="4448"/>
                  <a:pt x="1681" y="2313"/>
                  <a:pt x="772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1" name="Google Shape;13651;p25"/>
          <p:cNvSpPr/>
          <p:nvPr/>
        </p:nvSpPr>
        <p:spPr>
          <a:xfrm rot="-4081444">
            <a:off x="5904534" y="910864"/>
            <a:ext cx="372341" cy="341237"/>
          </a:xfrm>
          <a:custGeom>
            <a:avLst/>
            <a:gdLst/>
            <a:ahLst/>
            <a:cxnLst/>
            <a:rect l="l" t="t" r="r" b="b"/>
            <a:pathLst>
              <a:path w="18938" h="17356" extrusionOk="0">
                <a:moveTo>
                  <a:pt x="0" y="0"/>
                </a:moveTo>
                <a:lnTo>
                  <a:pt x="0" y="0"/>
                </a:lnTo>
                <a:cubicBezTo>
                  <a:pt x="1700" y="2570"/>
                  <a:pt x="3914" y="4863"/>
                  <a:pt x="6108" y="7037"/>
                </a:cubicBezTo>
                <a:cubicBezTo>
                  <a:pt x="10022" y="10892"/>
                  <a:pt x="14173" y="14628"/>
                  <a:pt x="18937" y="17356"/>
                </a:cubicBezTo>
                <a:cubicBezTo>
                  <a:pt x="16130" y="14134"/>
                  <a:pt x="13145" y="11030"/>
                  <a:pt x="9745" y="8421"/>
                </a:cubicBezTo>
                <a:cubicBezTo>
                  <a:pt x="7868" y="6998"/>
                  <a:pt x="5851" y="5713"/>
                  <a:pt x="4151" y="4072"/>
                </a:cubicBezTo>
                <a:cubicBezTo>
                  <a:pt x="2768" y="2708"/>
                  <a:pt x="1582" y="1107"/>
                  <a:pt x="0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2" name="Google Shape;13652;p25"/>
          <p:cNvSpPr/>
          <p:nvPr/>
        </p:nvSpPr>
        <p:spPr>
          <a:xfrm rot="-4081444">
            <a:off x="5739027" y="833281"/>
            <a:ext cx="535960" cy="326196"/>
          </a:xfrm>
          <a:custGeom>
            <a:avLst/>
            <a:gdLst/>
            <a:ahLst/>
            <a:cxnLst/>
            <a:rect l="l" t="t" r="r" b="b"/>
            <a:pathLst>
              <a:path w="27260" h="16591" extrusionOk="0">
                <a:moveTo>
                  <a:pt x="72" y="1"/>
                </a:moveTo>
                <a:cubicBezTo>
                  <a:pt x="10" y="1"/>
                  <a:pt x="1" y="26"/>
                  <a:pt x="1" y="26"/>
                </a:cubicBezTo>
                <a:cubicBezTo>
                  <a:pt x="4705" y="7498"/>
                  <a:pt x="21310" y="14199"/>
                  <a:pt x="21310" y="14199"/>
                </a:cubicBezTo>
                <a:cubicBezTo>
                  <a:pt x="22851" y="14970"/>
                  <a:pt x="27259" y="16591"/>
                  <a:pt x="27259" y="16591"/>
                </a:cubicBezTo>
                <a:cubicBezTo>
                  <a:pt x="23721" y="15049"/>
                  <a:pt x="22693" y="13191"/>
                  <a:pt x="18246" y="11194"/>
                </a:cubicBezTo>
                <a:cubicBezTo>
                  <a:pt x="13798" y="9178"/>
                  <a:pt x="7453" y="5422"/>
                  <a:pt x="3796" y="2497"/>
                </a:cubicBezTo>
                <a:cubicBezTo>
                  <a:pt x="1021" y="265"/>
                  <a:pt x="271" y="1"/>
                  <a:pt x="72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3" name="Google Shape;13653;p25"/>
          <p:cNvSpPr/>
          <p:nvPr/>
        </p:nvSpPr>
        <p:spPr>
          <a:xfrm rot="-4081444">
            <a:off x="5850316" y="863861"/>
            <a:ext cx="439582" cy="380500"/>
          </a:xfrm>
          <a:custGeom>
            <a:avLst/>
            <a:gdLst/>
            <a:ahLst/>
            <a:cxnLst/>
            <a:rect l="l" t="t" r="r" b="b"/>
            <a:pathLst>
              <a:path w="22358" h="19353" extrusionOk="0">
                <a:moveTo>
                  <a:pt x="1" y="1"/>
                </a:moveTo>
                <a:lnTo>
                  <a:pt x="1" y="1"/>
                </a:lnTo>
                <a:cubicBezTo>
                  <a:pt x="21" y="258"/>
                  <a:pt x="60" y="534"/>
                  <a:pt x="258" y="692"/>
                </a:cubicBezTo>
                <a:cubicBezTo>
                  <a:pt x="1642" y="1977"/>
                  <a:pt x="2729" y="3341"/>
                  <a:pt x="4033" y="4705"/>
                </a:cubicBezTo>
                <a:cubicBezTo>
                  <a:pt x="7255" y="8066"/>
                  <a:pt x="11940" y="9825"/>
                  <a:pt x="15301" y="13067"/>
                </a:cubicBezTo>
                <a:cubicBezTo>
                  <a:pt x="16071" y="13778"/>
                  <a:pt x="16743" y="14589"/>
                  <a:pt x="17455" y="15340"/>
                </a:cubicBezTo>
                <a:cubicBezTo>
                  <a:pt x="18898" y="16862"/>
                  <a:pt x="20578" y="18226"/>
                  <a:pt x="22357" y="19352"/>
                </a:cubicBezTo>
                <a:cubicBezTo>
                  <a:pt x="19886" y="16526"/>
                  <a:pt x="17277" y="13818"/>
                  <a:pt x="14530" y="11248"/>
                </a:cubicBezTo>
                <a:cubicBezTo>
                  <a:pt x="13917" y="10655"/>
                  <a:pt x="13304" y="10101"/>
                  <a:pt x="12612" y="9607"/>
                </a:cubicBezTo>
                <a:cubicBezTo>
                  <a:pt x="11920" y="9093"/>
                  <a:pt x="11149" y="8678"/>
                  <a:pt x="10418" y="8204"/>
                </a:cubicBezTo>
                <a:cubicBezTo>
                  <a:pt x="6662" y="5852"/>
                  <a:pt x="3737" y="2373"/>
                  <a:pt x="1" y="1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4" name="Google Shape;13654;p25"/>
          <p:cNvSpPr/>
          <p:nvPr/>
        </p:nvSpPr>
        <p:spPr>
          <a:xfrm rot="-4081444">
            <a:off x="5975320" y="898533"/>
            <a:ext cx="320239" cy="464040"/>
          </a:xfrm>
          <a:custGeom>
            <a:avLst/>
            <a:gdLst/>
            <a:ahLst/>
            <a:cxnLst/>
            <a:rect l="l" t="t" r="r" b="b"/>
            <a:pathLst>
              <a:path w="16288" h="23602" extrusionOk="0">
                <a:moveTo>
                  <a:pt x="0" y="0"/>
                </a:moveTo>
                <a:cubicBezTo>
                  <a:pt x="1226" y="3459"/>
                  <a:pt x="3953" y="6326"/>
                  <a:pt x="5732" y="9567"/>
                </a:cubicBezTo>
                <a:cubicBezTo>
                  <a:pt x="6148" y="10318"/>
                  <a:pt x="6503" y="11109"/>
                  <a:pt x="6958" y="11841"/>
                </a:cubicBezTo>
                <a:cubicBezTo>
                  <a:pt x="7413" y="12611"/>
                  <a:pt x="7966" y="13343"/>
                  <a:pt x="8599" y="13995"/>
                </a:cubicBezTo>
                <a:cubicBezTo>
                  <a:pt x="9528" y="14964"/>
                  <a:pt x="10615" y="15774"/>
                  <a:pt x="11504" y="16762"/>
                </a:cubicBezTo>
                <a:cubicBezTo>
                  <a:pt x="13343" y="18818"/>
                  <a:pt x="14291" y="21665"/>
                  <a:pt x="16288" y="23602"/>
                </a:cubicBezTo>
                <a:cubicBezTo>
                  <a:pt x="15300" y="20914"/>
                  <a:pt x="14272" y="18146"/>
                  <a:pt x="12374" y="16011"/>
                </a:cubicBezTo>
                <a:cubicBezTo>
                  <a:pt x="11445" y="14983"/>
                  <a:pt x="10358" y="14153"/>
                  <a:pt x="9429" y="13165"/>
                </a:cubicBezTo>
                <a:cubicBezTo>
                  <a:pt x="8697" y="12394"/>
                  <a:pt x="8045" y="11544"/>
                  <a:pt x="7413" y="10694"/>
                </a:cubicBezTo>
                <a:cubicBezTo>
                  <a:pt x="6780" y="9844"/>
                  <a:pt x="6128" y="8994"/>
                  <a:pt x="5495" y="8124"/>
                </a:cubicBezTo>
                <a:cubicBezTo>
                  <a:pt x="3558" y="5574"/>
                  <a:pt x="1660" y="2906"/>
                  <a:pt x="0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655" name="Google Shape;13655;p25"/>
          <p:cNvSpPr/>
          <p:nvPr/>
        </p:nvSpPr>
        <p:spPr>
          <a:xfrm rot="-4081444">
            <a:off x="4625734" y="673138"/>
            <a:ext cx="894656" cy="1354902"/>
          </a:xfrm>
          <a:custGeom>
            <a:avLst/>
            <a:gdLst/>
            <a:ahLst/>
            <a:cxnLst/>
            <a:rect l="l" t="t" r="r" b="b"/>
            <a:pathLst>
              <a:path w="45504" h="68913" extrusionOk="0">
                <a:moveTo>
                  <a:pt x="481" y="0"/>
                </a:moveTo>
                <a:cubicBezTo>
                  <a:pt x="433" y="0"/>
                  <a:pt x="385" y="2"/>
                  <a:pt x="336" y="5"/>
                </a:cubicBezTo>
                <a:cubicBezTo>
                  <a:pt x="99" y="25"/>
                  <a:pt x="0" y="321"/>
                  <a:pt x="178" y="479"/>
                </a:cubicBezTo>
                <a:cubicBezTo>
                  <a:pt x="5673" y="4868"/>
                  <a:pt x="12552" y="9038"/>
                  <a:pt x="18047" y="13189"/>
                </a:cubicBezTo>
                <a:cubicBezTo>
                  <a:pt x="20894" y="15344"/>
                  <a:pt x="23622" y="17637"/>
                  <a:pt x="26073" y="20187"/>
                </a:cubicBezTo>
                <a:cubicBezTo>
                  <a:pt x="28563" y="22737"/>
                  <a:pt x="30916" y="25425"/>
                  <a:pt x="32991" y="28311"/>
                </a:cubicBezTo>
                <a:cubicBezTo>
                  <a:pt x="35047" y="31177"/>
                  <a:pt x="36865" y="34281"/>
                  <a:pt x="38051" y="37621"/>
                </a:cubicBezTo>
                <a:cubicBezTo>
                  <a:pt x="38664" y="39282"/>
                  <a:pt x="39139" y="41001"/>
                  <a:pt x="39593" y="42701"/>
                </a:cubicBezTo>
                <a:cubicBezTo>
                  <a:pt x="39989" y="44441"/>
                  <a:pt x="40364" y="46180"/>
                  <a:pt x="40661" y="47940"/>
                </a:cubicBezTo>
                <a:cubicBezTo>
                  <a:pt x="41293" y="51438"/>
                  <a:pt x="41768" y="54996"/>
                  <a:pt x="42400" y="58515"/>
                </a:cubicBezTo>
                <a:cubicBezTo>
                  <a:pt x="43033" y="62033"/>
                  <a:pt x="43863" y="65532"/>
                  <a:pt x="45108" y="68912"/>
                </a:cubicBezTo>
                <a:lnTo>
                  <a:pt x="45504" y="68754"/>
                </a:lnTo>
                <a:cubicBezTo>
                  <a:pt x="44298" y="65414"/>
                  <a:pt x="43487" y="61935"/>
                  <a:pt x="42875" y="58436"/>
                </a:cubicBezTo>
                <a:cubicBezTo>
                  <a:pt x="42262" y="54917"/>
                  <a:pt x="41807" y="51379"/>
                  <a:pt x="41194" y="47841"/>
                </a:cubicBezTo>
                <a:cubicBezTo>
                  <a:pt x="40898" y="46082"/>
                  <a:pt x="40542" y="44322"/>
                  <a:pt x="40127" y="42583"/>
                </a:cubicBezTo>
                <a:cubicBezTo>
                  <a:pt x="39692" y="40843"/>
                  <a:pt x="39218" y="39104"/>
                  <a:pt x="38605" y="37424"/>
                </a:cubicBezTo>
                <a:cubicBezTo>
                  <a:pt x="37419" y="34004"/>
                  <a:pt x="35581" y="30861"/>
                  <a:pt x="33505" y="27936"/>
                </a:cubicBezTo>
                <a:cubicBezTo>
                  <a:pt x="31430" y="25010"/>
                  <a:pt x="29057" y="22282"/>
                  <a:pt x="26567" y="19713"/>
                </a:cubicBezTo>
                <a:cubicBezTo>
                  <a:pt x="24096" y="17103"/>
                  <a:pt x="21348" y="14771"/>
                  <a:pt x="18502" y="12596"/>
                </a:cubicBezTo>
                <a:cubicBezTo>
                  <a:pt x="13046" y="8426"/>
                  <a:pt x="7235" y="4789"/>
                  <a:pt x="1918" y="519"/>
                </a:cubicBezTo>
                <a:cubicBezTo>
                  <a:pt x="1519" y="193"/>
                  <a:pt x="1005" y="0"/>
                  <a:pt x="481" y="0"/>
                </a:cubicBezTo>
                <a:close/>
              </a:path>
            </a:pathLst>
          </a:custGeom>
          <a:solidFill>
            <a:srgbClr val="37604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4">
  <p:cSld name="CUSTOM_11">
    <p:spTree>
      <p:nvGrpSpPr>
        <p:cNvPr id="1" name="Shape 13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57" name="Google Shape;13657;p26"/>
          <p:cNvGrpSpPr/>
          <p:nvPr/>
        </p:nvGrpSpPr>
        <p:grpSpPr>
          <a:xfrm>
            <a:off x="-896154" y="-676113"/>
            <a:ext cx="3060333" cy="2432250"/>
            <a:chOff x="-896154" y="-676113"/>
            <a:chExt cx="3060333" cy="2432250"/>
          </a:xfrm>
        </p:grpSpPr>
        <p:sp>
          <p:nvSpPr>
            <p:cNvPr id="13658" name="Google Shape;13658;p26"/>
            <p:cNvSpPr/>
            <p:nvPr/>
          </p:nvSpPr>
          <p:spPr>
            <a:xfrm rot="-2152357">
              <a:off x="446524" y="-56869"/>
              <a:ext cx="1040750" cy="98845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9" name="Google Shape;13659;p26"/>
            <p:cNvSpPr/>
            <p:nvPr/>
          </p:nvSpPr>
          <p:spPr>
            <a:xfrm rot="-2152357">
              <a:off x="342521" y="-146545"/>
              <a:ext cx="1137571" cy="204583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0" name="Google Shape;13660;p26"/>
            <p:cNvSpPr/>
            <p:nvPr/>
          </p:nvSpPr>
          <p:spPr>
            <a:xfrm rot="-2152357">
              <a:off x="233140" y="-147357"/>
              <a:ext cx="970590" cy="278292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1" name="Google Shape;13661;p26"/>
            <p:cNvSpPr/>
            <p:nvPr/>
          </p:nvSpPr>
          <p:spPr>
            <a:xfrm rot="-2152357">
              <a:off x="1377913" y="812656"/>
              <a:ext cx="113657" cy="802436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2" name="Google Shape;13662;p26"/>
            <p:cNvSpPr/>
            <p:nvPr/>
          </p:nvSpPr>
          <p:spPr>
            <a:xfrm rot="-2152357">
              <a:off x="-8059" y="-254900"/>
              <a:ext cx="1015232" cy="189859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3" name="Google Shape;13663;p26"/>
            <p:cNvSpPr/>
            <p:nvPr/>
          </p:nvSpPr>
          <p:spPr>
            <a:xfrm rot="-2152357">
              <a:off x="-216449" y="-285561"/>
              <a:ext cx="996108" cy="32613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4" name="Google Shape;13664;p26"/>
            <p:cNvSpPr/>
            <p:nvPr/>
          </p:nvSpPr>
          <p:spPr>
            <a:xfrm rot="-2152357">
              <a:off x="80321" y="321160"/>
              <a:ext cx="700980" cy="941171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5" name="Google Shape;13665;p26"/>
            <p:cNvSpPr/>
            <p:nvPr/>
          </p:nvSpPr>
          <p:spPr>
            <a:xfrm rot="-2152357">
              <a:off x="118251" y="407182"/>
              <a:ext cx="754920" cy="884299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6" name="Google Shape;13666;p26"/>
            <p:cNvSpPr/>
            <p:nvPr/>
          </p:nvSpPr>
          <p:spPr>
            <a:xfrm rot="-2152357">
              <a:off x="317774" y="430303"/>
              <a:ext cx="701567" cy="100150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7" name="Google Shape;13667;p26"/>
            <p:cNvSpPr/>
            <p:nvPr/>
          </p:nvSpPr>
          <p:spPr>
            <a:xfrm rot="-2152357">
              <a:off x="394773" y="495766"/>
              <a:ext cx="682414" cy="97290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8" name="Google Shape;13668;p26"/>
            <p:cNvSpPr/>
            <p:nvPr/>
          </p:nvSpPr>
          <p:spPr>
            <a:xfrm rot="-2152357">
              <a:off x="446682" y="552616"/>
              <a:ext cx="706788" cy="1004790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69" name="Google Shape;13669;p26"/>
            <p:cNvSpPr/>
            <p:nvPr/>
          </p:nvSpPr>
          <p:spPr>
            <a:xfrm rot="-2152357">
              <a:off x="702741" y="562120"/>
              <a:ext cx="519510" cy="1044211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0" name="Google Shape;13670;p26"/>
            <p:cNvSpPr/>
            <p:nvPr/>
          </p:nvSpPr>
          <p:spPr>
            <a:xfrm rot="-2152357">
              <a:off x="776970" y="638783"/>
              <a:ext cx="500943" cy="963639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1" name="Google Shape;13671;p26"/>
            <p:cNvSpPr/>
            <p:nvPr/>
          </p:nvSpPr>
          <p:spPr>
            <a:xfrm rot="-2152357">
              <a:off x="969126" y="693293"/>
              <a:ext cx="408756" cy="1041894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2" name="Google Shape;13672;p26"/>
            <p:cNvSpPr/>
            <p:nvPr/>
          </p:nvSpPr>
          <p:spPr>
            <a:xfrm rot="-2152357">
              <a:off x="1155746" y="715395"/>
              <a:ext cx="229603" cy="90098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3" name="Google Shape;13673;p26"/>
            <p:cNvSpPr/>
            <p:nvPr/>
          </p:nvSpPr>
          <p:spPr>
            <a:xfrm rot="-2152357">
              <a:off x="1293778" y="772976"/>
              <a:ext cx="146713" cy="83431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4" name="Google Shape;13674;p26"/>
            <p:cNvSpPr/>
            <p:nvPr/>
          </p:nvSpPr>
          <p:spPr>
            <a:xfrm rot="-2152357">
              <a:off x="1411465" y="878796"/>
              <a:ext cx="94534" cy="531682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5" name="Google Shape;13675;p26"/>
            <p:cNvSpPr/>
            <p:nvPr/>
          </p:nvSpPr>
          <p:spPr>
            <a:xfrm rot="-2152357">
              <a:off x="580451" y="-14537"/>
              <a:ext cx="1055239" cy="201797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6" name="Google Shape;13676;p26"/>
            <p:cNvSpPr/>
            <p:nvPr/>
          </p:nvSpPr>
          <p:spPr>
            <a:xfrm rot="-2152357">
              <a:off x="647255" y="20079"/>
              <a:ext cx="1141062" cy="172818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7" name="Google Shape;13677;p26"/>
            <p:cNvSpPr/>
            <p:nvPr/>
          </p:nvSpPr>
          <p:spPr>
            <a:xfrm rot="-2152357">
              <a:off x="754347" y="72564"/>
              <a:ext cx="1140446" cy="27313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8" name="Google Shape;13678;p26"/>
            <p:cNvSpPr/>
            <p:nvPr/>
          </p:nvSpPr>
          <p:spPr>
            <a:xfrm rot="-2152357">
              <a:off x="829747" y="153455"/>
              <a:ext cx="1083632" cy="268994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79" name="Google Shape;13679;p26"/>
            <p:cNvSpPr/>
            <p:nvPr/>
          </p:nvSpPr>
          <p:spPr>
            <a:xfrm rot="-2152357">
              <a:off x="880344" y="161961"/>
              <a:ext cx="1193799" cy="316716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0" name="Google Shape;13680;p26"/>
            <p:cNvSpPr/>
            <p:nvPr/>
          </p:nvSpPr>
          <p:spPr>
            <a:xfrm rot="-2152357">
              <a:off x="995108" y="256788"/>
              <a:ext cx="1096977" cy="406527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1" name="Google Shape;13681;p26"/>
            <p:cNvSpPr/>
            <p:nvPr/>
          </p:nvSpPr>
          <p:spPr>
            <a:xfrm rot="-2152357">
              <a:off x="1054659" y="354643"/>
              <a:ext cx="1023005" cy="356811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2" name="Google Shape;13682;p26"/>
            <p:cNvSpPr/>
            <p:nvPr/>
          </p:nvSpPr>
          <p:spPr>
            <a:xfrm rot="-2152357">
              <a:off x="1163194" y="486406"/>
              <a:ext cx="751429" cy="419198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3" name="Google Shape;13683;p26"/>
            <p:cNvSpPr/>
            <p:nvPr/>
          </p:nvSpPr>
          <p:spPr>
            <a:xfrm rot="-2152357">
              <a:off x="1238851" y="527643"/>
              <a:ext cx="820416" cy="480089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4" name="Google Shape;13684;p26"/>
            <p:cNvSpPr/>
            <p:nvPr/>
          </p:nvSpPr>
          <p:spPr>
            <a:xfrm rot="-2152357">
              <a:off x="1551394" y="792220"/>
              <a:ext cx="371095" cy="826223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5" name="Google Shape;13685;p26"/>
            <p:cNvSpPr/>
            <p:nvPr/>
          </p:nvSpPr>
          <p:spPr>
            <a:xfrm rot="-2152357">
              <a:off x="1458064" y="747349"/>
              <a:ext cx="555469" cy="509068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6" name="Google Shape;13686;p26"/>
            <p:cNvSpPr/>
            <p:nvPr/>
          </p:nvSpPr>
          <p:spPr>
            <a:xfrm rot="-2152357">
              <a:off x="1297868" y="584632"/>
              <a:ext cx="799562" cy="486630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7" name="Google Shape;13687;p26"/>
            <p:cNvSpPr/>
            <p:nvPr/>
          </p:nvSpPr>
          <p:spPr>
            <a:xfrm rot="-2152357">
              <a:off x="1403623" y="667138"/>
              <a:ext cx="655781" cy="567642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8" name="Google Shape;13688;p26"/>
            <p:cNvSpPr/>
            <p:nvPr/>
          </p:nvSpPr>
          <p:spPr>
            <a:xfrm rot="-2152357">
              <a:off x="1514474" y="753242"/>
              <a:ext cx="477742" cy="692269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9" name="Google Shape;13689;p26"/>
            <p:cNvSpPr/>
            <p:nvPr/>
          </p:nvSpPr>
          <p:spPr>
            <a:xfrm rot="-2152357">
              <a:off x="-430512" y="-476760"/>
              <a:ext cx="1334675" cy="2021283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90" name="Google Shape;13690;p26"/>
          <p:cNvGrpSpPr/>
          <p:nvPr/>
        </p:nvGrpSpPr>
        <p:grpSpPr>
          <a:xfrm>
            <a:off x="7206217" y="-395097"/>
            <a:ext cx="2249754" cy="2224347"/>
            <a:chOff x="7206217" y="-395097"/>
            <a:chExt cx="2249754" cy="2224347"/>
          </a:xfrm>
        </p:grpSpPr>
        <p:sp>
          <p:nvSpPr>
            <p:cNvPr id="13691" name="Google Shape;13691;p26"/>
            <p:cNvSpPr/>
            <p:nvPr/>
          </p:nvSpPr>
          <p:spPr>
            <a:xfrm rot="-6765207">
              <a:off x="7488432" y="-149312"/>
              <a:ext cx="1685323" cy="1732776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2" name="Google Shape;13692;p26"/>
            <p:cNvSpPr/>
            <p:nvPr/>
          </p:nvSpPr>
          <p:spPr>
            <a:xfrm rot="-6765207">
              <a:off x="7582333" y="-2429"/>
              <a:ext cx="1488058" cy="146516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3" name="Google Shape;13693;p26"/>
            <p:cNvSpPr/>
            <p:nvPr/>
          </p:nvSpPr>
          <p:spPr>
            <a:xfrm rot="-6765207">
              <a:off x="7914621" y="262218"/>
              <a:ext cx="104802" cy="589352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4" name="Google Shape;13694;p26"/>
            <p:cNvSpPr/>
            <p:nvPr/>
          </p:nvSpPr>
          <p:spPr>
            <a:xfrm rot="-6765207">
              <a:off x="8307442" y="115264"/>
              <a:ext cx="211219" cy="47536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5" name="Google Shape;13695;p26"/>
            <p:cNvSpPr/>
            <p:nvPr/>
          </p:nvSpPr>
          <p:spPr>
            <a:xfrm rot="-6765207">
              <a:off x="8312473" y="105253"/>
              <a:ext cx="228403" cy="49979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6" name="Google Shape;13696;p26"/>
            <p:cNvSpPr/>
            <p:nvPr/>
          </p:nvSpPr>
          <p:spPr>
            <a:xfrm rot="-6765207">
              <a:off x="8327373" y="97137"/>
              <a:ext cx="222648" cy="40993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7" name="Google Shape;13697;p26"/>
            <p:cNvSpPr/>
            <p:nvPr/>
          </p:nvSpPr>
          <p:spPr>
            <a:xfrm rot="-6765207">
              <a:off x="8348810" y="84151"/>
              <a:ext cx="204677" cy="35238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8" name="Google Shape;13698;p26"/>
            <p:cNvSpPr/>
            <p:nvPr/>
          </p:nvSpPr>
          <p:spPr>
            <a:xfrm rot="-6765207">
              <a:off x="8365745" y="68426"/>
              <a:ext cx="198135" cy="30352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99" name="Google Shape;13699;p26"/>
            <p:cNvSpPr/>
            <p:nvPr/>
          </p:nvSpPr>
          <p:spPr>
            <a:xfrm rot="-6765207">
              <a:off x="8372294" y="36013"/>
              <a:ext cx="195650" cy="18882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0" name="Google Shape;13700;p26"/>
            <p:cNvSpPr/>
            <p:nvPr/>
          </p:nvSpPr>
          <p:spPr>
            <a:xfrm rot="-6765207">
              <a:off x="8391998" y="9623"/>
              <a:ext cx="165381" cy="17225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1" name="Google Shape;13701;p26"/>
            <p:cNvSpPr/>
            <p:nvPr/>
          </p:nvSpPr>
          <p:spPr>
            <a:xfrm rot="-6765207">
              <a:off x="8403425" y="-22817"/>
              <a:ext cx="146582" cy="26252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2" name="Google Shape;13702;p26"/>
            <p:cNvSpPr/>
            <p:nvPr/>
          </p:nvSpPr>
          <p:spPr>
            <a:xfrm rot="-6765207">
              <a:off x="8570099" y="-79205"/>
              <a:ext cx="126086" cy="360162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3" name="Google Shape;13703;p26"/>
            <p:cNvSpPr/>
            <p:nvPr/>
          </p:nvSpPr>
          <p:spPr>
            <a:xfrm rot="-6765207">
              <a:off x="8490254" y="-15936"/>
              <a:ext cx="175195" cy="374116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4" name="Google Shape;13704;p26"/>
            <p:cNvSpPr/>
            <p:nvPr/>
          </p:nvSpPr>
          <p:spPr>
            <a:xfrm rot="-6765207">
              <a:off x="8480472" y="86948"/>
              <a:ext cx="132628" cy="252958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5" name="Google Shape;13705;p26"/>
            <p:cNvSpPr/>
            <p:nvPr/>
          </p:nvSpPr>
          <p:spPr>
            <a:xfrm rot="-6765207">
              <a:off x="8501135" y="111607"/>
              <a:ext cx="110516" cy="217762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6" name="Google Shape;13706;p26"/>
            <p:cNvSpPr/>
            <p:nvPr/>
          </p:nvSpPr>
          <p:spPr>
            <a:xfrm rot="-6765207">
              <a:off x="8527739" y="126049"/>
              <a:ext cx="90103" cy="186665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7" name="Google Shape;13707;p26"/>
            <p:cNvSpPr/>
            <p:nvPr/>
          </p:nvSpPr>
          <p:spPr>
            <a:xfrm rot="-6765207">
              <a:off x="8550991" y="138230"/>
              <a:ext cx="75362" cy="159667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8" name="Google Shape;13708;p26"/>
            <p:cNvSpPr/>
            <p:nvPr/>
          </p:nvSpPr>
          <p:spPr>
            <a:xfrm rot="-6765207">
              <a:off x="8669254" y="23762"/>
              <a:ext cx="54078" cy="252171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09" name="Google Shape;13709;p26"/>
            <p:cNvSpPr/>
            <p:nvPr/>
          </p:nvSpPr>
          <p:spPr>
            <a:xfrm rot="-6765207">
              <a:off x="8738132" y="340022"/>
              <a:ext cx="297140" cy="142442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0" name="Google Shape;13710;p26"/>
            <p:cNvSpPr/>
            <p:nvPr/>
          </p:nvSpPr>
          <p:spPr>
            <a:xfrm rot="-6765207">
              <a:off x="8873192" y="461074"/>
              <a:ext cx="270929" cy="16397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1" name="Google Shape;13711;p26"/>
            <p:cNvSpPr/>
            <p:nvPr/>
          </p:nvSpPr>
          <p:spPr>
            <a:xfrm rot="-6765207">
              <a:off x="8863457" y="475312"/>
              <a:ext cx="273413" cy="17225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2" name="Google Shape;13712;p26"/>
            <p:cNvSpPr/>
            <p:nvPr/>
          </p:nvSpPr>
          <p:spPr>
            <a:xfrm rot="-6765207">
              <a:off x="8888563" y="449751"/>
              <a:ext cx="264428" cy="16439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3" name="Google Shape;13713;p26"/>
            <p:cNvSpPr/>
            <p:nvPr/>
          </p:nvSpPr>
          <p:spPr>
            <a:xfrm rot="-6765207">
              <a:off x="8892370" y="426397"/>
              <a:ext cx="270142" cy="22981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4" name="Google Shape;13714;p26"/>
            <p:cNvSpPr/>
            <p:nvPr/>
          </p:nvSpPr>
          <p:spPr>
            <a:xfrm rot="-6765207">
              <a:off x="8903209" y="407173"/>
              <a:ext cx="266043" cy="2294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5" name="Google Shape;13715;p26"/>
            <p:cNvSpPr/>
            <p:nvPr/>
          </p:nvSpPr>
          <p:spPr>
            <a:xfrm rot="-6765207">
              <a:off x="8911538" y="379463"/>
              <a:ext cx="259500" cy="26252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6" name="Google Shape;13716;p26"/>
            <p:cNvSpPr/>
            <p:nvPr/>
          </p:nvSpPr>
          <p:spPr>
            <a:xfrm rot="-6765207">
              <a:off x="8925056" y="353309"/>
              <a:ext cx="240701" cy="26252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7" name="Google Shape;13717;p26"/>
            <p:cNvSpPr/>
            <p:nvPr/>
          </p:nvSpPr>
          <p:spPr>
            <a:xfrm rot="-6765207">
              <a:off x="8949307" y="326676"/>
              <a:ext cx="204635" cy="24596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8" name="Google Shape;13718;p26"/>
            <p:cNvSpPr/>
            <p:nvPr/>
          </p:nvSpPr>
          <p:spPr>
            <a:xfrm rot="-6765207">
              <a:off x="8962715" y="295816"/>
              <a:ext cx="176810" cy="24596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9" name="Google Shape;13719;p26"/>
            <p:cNvSpPr/>
            <p:nvPr/>
          </p:nvSpPr>
          <p:spPr>
            <a:xfrm rot="-6765207">
              <a:off x="8965000" y="252145"/>
              <a:ext cx="158011" cy="33581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0" name="Google Shape;13720;p26"/>
            <p:cNvSpPr/>
            <p:nvPr/>
          </p:nvSpPr>
          <p:spPr>
            <a:xfrm rot="-6765207">
              <a:off x="8970579" y="206025"/>
              <a:ext cx="123601" cy="34410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1" name="Google Shape;13721;p26"/>
            <p:cNvSpPr/>
            <p:nvPr/>
          </p:nvSpPr>
          <p:spPr>
            <a:xfrm rot="-6765207">
              <a:off x="8988059" y="587904"/>
              <a:ext cx="69606" cy="8199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2" name="Google Shape;13722;p26"/>
            <p:cNvSpPr/>
            <p:nvPr/>
          </p:nvSpPr>
          <p:spPr>
            <a:xfrm rot="-6765207">
              <a:off x="8589925" y="737668"/>
              <a:ext cx="451010" cy="5486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3" name="Google Shape;13723;p26"/>
            <p:cNvSpPr/>
            <p:nvPr/>
          </p:nvSpPr>
          <p:spPr>
            <a:xfrm rot="-6765207">
              <a:off x="8747792" y="821390"/>
              <a:ext cx="256229" cy="3192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4" name="Google Shape;13724;p26"/>
            <p:cNvSpPr/>
            <p:nvPr/>
          </p:nvSpPr>
          <p:spPr>
            <a:xfrm rot="-6765207">
              <a:off x="8779349" y="822723"/>
              <a:ext cx="227575" cy="24596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5" name="Google Shape;13725;p26"/>
            <p:cNvSpPr/>
            <p:nvPr/>
          </p:nvSpPr>
          <p:spPr>
            <a:xfrm rot="-6765207">
              <a:off x="8808164" y="813824"/>
              <a:ext cx="199749" cy="24596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6" name="Google Shape;13726;p26"/>
            <p:cNvSpPr/>
            <p:nvPr/>
          </p:nvSpPr>
          <p:spPr>
            <a:xfrm rot="-6765207">
              <a:off x="8820429" y="804790"/>
              <a:ext cx="197265" cy="25424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7" name="Google Shape;13727;p26"/>
            <p:cNvSpPr/>
            <p:nvPr/>
          </p:nvSpPr>
          <p:spPr>
            <a:xfrm rot="-6765207">
              <a:off x="8831052" y="790351"/>
              <a:ext cx="198135" cy="24596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8" name="Google Shape;13728;p26"/>
            <p:cNvSpPr/>
            <p:nvPr/>
          </p:nvSpPr>
          <p:spPr>
            <a:xfrm rot="-6765207">
              <a:off x="8851060" y="775013"/>
              <a:ext cx="186665" cy="23768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29" name="Google Shape;13729;p26"/>
            <p:cNvSpPr/>
            <p:nvPr/>
          </p:nvSpPr>
          <p:spPr>
            <a:xfrm rot="-6765207">
              <a:off x="8861393" y="751612"/>
              <a:ext cx="185008" cy="16439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0" name="Google Shape;13730;p26"/>
            <p:cNvSpPr/>
            <p:nvPr/>
          </p:nvSpPr>
          <p:spPr>
            <a:xfrm rot="-6765207">
              <a:off x="8880349" y="730459"/>
              <a:ext cx="168652" cy="10683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1" name="Google Shape;13731;p26"/>
            <p:cNvSpPr/>
            <p:nvPr/>
          </p:nvSpPr>
          <p:spPr>
            <a:xfrm rot="-6765207">
              <a:off x="8891316" y="709386"/>
              <a:ext cx="165381" cy="14782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2" name="Google Shape;13732;p26"/>
            <p:cNvSpPr/>
            <p:nvPr/>
          </p:nvSpPr>
          <p:spPr>
            <a:xfrm rot="-6765207">
              <a:off x="8899758" y="686420"/>
              <a:ext cx="162938" cy="14741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3" name="Google Shape;13733;p26"/>
            <p:cNvSpPr/>
            <p:nvPr/>
          </p:nvSpPr>
          <p:spPr>
            <a:xfrm rot="-6765207">
              <a:off x="8909518" y="654492"/>
              <a:ext cx="148984" cy="11470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4" name="Google Shape;13734;p26"/>
            <p:cNvSpPr/>
            <p:nvPr/>
          </p:nvSpPr>
          <p:spPr>
            <a:xfrm rot="-6765207">
              <a:off x="8912706" y="611085"/>
              <a:ext cx="144098" cy="2132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5" name="Google Shape;13735;p26"/>
            <p:cNvSpPr/>
            <p:nvPr/>
          </p:nvSpPr>
          <p:spPr>
            <a:xfrm rot="-6765207">
              <a:off x="8403668" y="965488"/>
              <a:ext cx="477221" cy="83519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6" name="Google Shape;13736;p26"/>
            <p:cNvSpPr/>
            <p:nvPr/>
          </p:nvSpPr>
          <p:spPr>
            <a:xfrm rot="-6765207">
              <a:off x="8677753" y="954880"/>
              <a:ext cx="310266" cy="65548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7" name="Google Shape;13737;p26"/>
            <p:cNvSpPr/>
            <p:nvPr/>
          </p:nvSpPr>
          <p:spPr>
            <a:xfrm rot="-6765207">
              <a:off x="8721714" y="1017674"/>
              <a:ext cx="224345" cy="58964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8" name="Google Shape;13738;p26"/>
            <p:cNvSpPr/>
            <p:nvPr/>
          </p:nvSpPr>
          <p:spPr>
            <a:xfrm rot="-6765207">
              <a:off x="8722590" y="1041448"/>
              <a:ext cx="203849" cy="55693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39" name="Google Shape;13739;p26"/>
            <p:cNvSpPr/>
            <p:nvPr/>
          </p:nvSpPr>
          <p:spPr>
            <a:xfrm rot="-6765207">
              <a:off x="8718375" y="1067528"/>
              <a:ext cx="190723" cy="51594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0" name="Google Shape;13740;p26"/>
            <p:cNvSpPr/>
            <p:nvPr/>
          </p:nvSpPr>
          <p:spPr>
            <a:xfrm rot="-6765207">
              <a:off x="8707621" y="1086561"/>
              <a:ext cx="185837" cy="45879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1" name="Google Shape;13741;p26"/>
            <p:cNvSpPr/>
            <p:nvPr/>
          </p:nvSpPr>
          <p:spPr>
            <a:xfrm rot="-6765207">
              <a:off x="8688552" y="1090274"/>
              <a:ext cx="192420" cy="49937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2" name="Google Shape;13742;p26"/>
            <p:cNvSpPr/>
            <p:nvPr/>
          </p:nvSpPr>
          <p:spPr>
            <a:xfrm rot="-6765207">
              <a:off x="8676064" y="1103740"/>
              <a:ext cx="190764" cy="48364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3" name="Google Shape;13743;p26"/>
            <p:cNvSpPr/>
            <p:nvPr/>
          </p:nvSpPr>
          <p:spPr>
            <a:xfrm rot="-6765207">
              <a:off x="8659769" y="1111477"/>
              <a:ext cx="193207" cy="49979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4" name="Google Shape;13744;p26"/>
            <p:cNvSpPr/>
            <p:nvPr/>
          </p:nvSpPr>
          <p:spPr>
            <a:xfrm rot="-6765207">
              <a:off x="8643945" y="1123836"/>
              <a:ext cx="199749" cy="49979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5" name="Google Shape;13745;p26"/>
            <p:cNvSpPr/>
            <p:nvPr/>
          </p:nvSpPr>
          <p:spPr>
            <a:xfrm rot="-6765207">
              <a:off x="8630542" y="1132144"/>
              <a:ext cx="198135" cy="52422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6" name="Google Shape;13746;p26"/>
            <p:cNvSpPr/>
            <p:nvPr/>
          </p:nvSpPr>
          <p:spPr>
            <a:xfrm rot="-6765207">
              <a:off x="8610769" y="1142668"/>
              <a:ext cx="204635" cy="54078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7" name="Google Shape;13747;p26"/>
            <p:cNvSpPr/>
            <p:nvPr/>
          </p:nvSpPr>
          <p:spPr>
            <a:xfrm rot="-6765207">
              <a:off x="8628779" y="1133197"/>
              <a:ext cx="137555" cy="32795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8" name="Google Shape;13748;p26"/>
            <p:cNvSpPr/>
            <p:nvPr/>
          </p:nvSpPr>
          <p:spPr>
            <a:xfrm rot="-6765207">
              <a:off x="8350219" y="915496"/>
              <a:ext cx="349561" cy="26252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49" name="Google Shape;13749;p26"/>
            <p:cNvSpPr/>
            <p:nvPr/>
          </p:nvSpPr>
          <p:spPr>
            <a:xfrm rot="-6765207">
              <a:off x="8479091" y="1223629"/>
              <a:ext cx="269355" cy="70434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0" name="Google Shape;13750;p26"/>
            <p:cNvSpPr/>
            <p:nvPr/>
          </p:nvSpPr>
          <p:spPr>
            <a:xfrm rot="-6765207">
              <a:off x="8465421" y="1231968"/>
              <a:ext cx="266043" cy="73705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1" name="Google Shape;13751;p26"/>
            <p:cNvSpPr/>
            <p:nvPr/>
          </p:nvSpPr>
          <p:spPr>
            <a:xfrm rot="-6765207">
              <a:off x="8469031" y="1254060"/>
              <a:ext cx="232503" cy="66335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2" name="Google Shape;13752;p26"/>
            <p:cNvSpPr/>
            <p:nvPr/>
          </p:nvSpPr>
          <p:spPr>
            <a:xfrm rot="-6765207">
              <a:off x="8491735" y="1292595"/>
              <a:ext cx="166996" cy="49151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3" name="Google Shape;13753;p26"/>
            <p:cNvSpPr/>
            <p:nvPr/>
          </p:nvSpPr>
          <p:spPr>
            <a:xfrm rot="-6765207">
              <a:off x="8484144" y="1311006"/>
              <a:ext cx="154740" cy="44223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4" name="Google Shape;13754;p26"/>
            <p:cNvSpPr/>
            <p:nvPr/>
          </p:nvSpPr>
          <p:spPr>
            <a:xfrm rot="-6765207">
              <a:off x="8480695" y="1326479"/>
              <a:ext cx="137555" cy="38509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5" name="Google Shape;13755;p26"/>
            <p:cNvSpPr/>
            <p:nvPr/>
          </p:nvSpPr>
          <p:spPr>
            <a:xfrm rot="-6765207">
              <a:off x="8470340" y="1338392"/>
              <a:ext cx="130185" cy="34451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6" name="Google Shape;13756;p26"/>
            <p:cNvSpPr/>
            <p:nvPr/>
          </p:nvSpPr>
          <p:spPr>
            <a:xfrm rot="-6765207">
              <a:off x="8458297" y="1356568"/>
              <a:ext cx="126086" cy="30352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7" name="Google Shape;13757;p26"/>
            <p:cNvSpPr/>
            <p:nvPr/>
          </p:nvSpPr>
          <p:spPr>
            <a:xfrm rot="-6765207">
              <a:off x="8446660" y="1370396"/>
              <a:ext cx="121200" cy="2869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8" name="Google Shape;13758;p26"/>
            <p:cNvSpPr/>
            <p:nvPr/>
          </p:nvSpPr>
          <p:spPr>
            <a:xfrm rot="-6765207">
              <a:off x="8429012" y="1387549"/>
              <a:ext cx="128570" cy="33581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59" name="Google Shape;13759;p26"/>
            <p:cNvSpPr/>
            <p:nvPr/>
          </p:nvSpPr>
          <p:spPr>
            <a:xfrm rot="-6765207">
              <a:off x="8418602" y="1396706"/>
              <a:ext cx="122814" cy="34451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0" name="Google Shape;13760;p26"/>
            <p:cNvSpPr/>
            <p:nvPr/>
          </p:nvSpPr>
          <p:spPr>
            <a:xfrm rot="-6765207">
              <a:off x="8412592" y="1409893"/>
              <a:ext cx="109730" cy="32795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1" name="Google Shape;13761;p26"/>
            <p:cNvSpPr/>
            <p:nvPr/>
          </p:nvSpPr>
          <p:spPr>
            <a:xfrm rot="-6765207">
              <a:off x="7820239" y="1119792"/>
              <a:ext cx="527158" cy="345462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2" name="Google Shape;13762;p26"/>
            <p:cNvSpPr/>
            <p:nvPr/>
          </p:nvSpPr>
          <p:spPr>
            <a:xfrm rot="-6765207">
              <a:off x="8412516" y="1414540"/>
              <a:ext cx="80248" cy="27039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3" name="Google Shape;13763;p26"/>
            <p:cNvSpPr/>
            <p:nvPr/>
          </p:nvSpPr>
          <p:spPr>
            <a:xfrm rot="-6765207">
              <a:off x="8391411" y="1405695"/>
              <a:ext cx="89233" cy="31138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4" name="Google Shape;13764;p26"/>
            <p:cNvSpPr/>
            <p:nvPr/>
          </p:nvSpPr>
          <p:spPr>
            <a:xfrm rot="-6765207">
              <a:off x="8075244" y="1356341"/>
              <a:ext cx="286498" cy="190723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5" name="Google Shape;13765;p26"/>
            <p:cNvSpPr/>
            <p:nvPr/>
          </p:nvSpPr>
          <p:spPr>
            <a:xfrm rot="-6765207">
              <a:off x="8153774" y="1417825"/>
              <a:ext cx="189108" cy="146541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6" name="Google Shape;13766;p26"/>
            <p:cNvSpPr/>
            <p:nvPr/>
          </p:nvSpPr>
          <p:spPr>
            <a:xfrm rot="-6765207">
              <a:off x="8198039" y="1445058"/>
              <a:ext cx="191551" cy="97432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7" name="Google Shape;13767;p26"/>
            <p:cNvSpPr/>
            <p:nvPr/>
          </p:nvSpPr>
          <p:spPr>
            <a:xfrm rot="-6765207">
              <a:off x="8211803" y="1522910"/>
              <a:ext cx="120371" cy="8517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8" name="Google Shape;13768;p26"/>
            <p:cNvSpPr/>
            <p:nvPr/>
          </p:nvSpPr>
          <p:spPr>
            <a:xfrm rot="-6765207">
              <a:off x="8229855" y="1459914"/>
              <a:ext cx="165381" cy="89274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69" name="Google Shape;13769;p26"/>
            <p:cNvSpPr/>
            <p:nvPr/>
          </p:nvSpPr>
          <p:spPr>
            <a:xfrm rot="-6765207">
              <a:off x="8253657" y="1465925"/>
              <a:ext cx="156396" cy="7619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0" name="Google Shape;13770;p26"/>
            <p:cNvSpPr/>
            <p:nvPr/>
          </p:nvSpPr>
          <p:spPr>
            <a:xfrm rot="-6765207">
              <a:off x="8274934" y="1471617"/>
              <a:ext cx="149025" cy="70434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1" name="Google Shape;13771;p26"/>
            <p:cNvSpPr/>
            <p:nvPr/>
          </p:nvSpPr>
          <p:spPr>
            <a:xfrm rot="-6765207">
              <a:off x="8290752" y="1468751"/>
              <a:ext cx="152255" cy="70434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2" name="Google Shape;13772;p26"/>
            <p:cNvSpPr/>
            <p:nvPr/>
          </p:nvSpPr>
          <p:spPr>
            <a:xfrm rot="-6765207">
              <a:off x="8305652" y="1463096"/>
              <a:ext cx="156396" cy="73705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3" name="Google Shape;13773;p26"/>
            <p:cNvSpPr/>
            <p:nvPr/>
          </p:nvSpPr>
          <p:spPr>
            <a:xfrm rot="-6765207">
              <a:off x="8328567" y="1462255"/>
              <a:ext cx="145713" cy="70434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4" name="Google Shape;13774;p26"/>
            <p:cNvSpPr/>
            <p:nvPr/>
          </p:nvSpPr>
          <p:spPr>
            <a:xfrm rot="-6765207">
              <a:off x="8343094" y="1412786"/>
              <a:ext cx="149853" cy="6223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5" name="Google Shape;13775;p26"/>
            <p:cNvSpPr/>
            <p:nvPr/>
          </p:nvSpPr>
          <p:spPr>
            <a:xfrm rot="-6765207">
              <a:off x="7701648" y="1363536"/>
              <a:ext cx="110516" cy="85134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6" name="Google Shape;13776;p26"/>
            <p:cNvSpPr/>
            <p:nvPr/>
          </p:nvSpPr>
          <p:spPr>
            <a:xfrm rot="-6765207">
              <a:off x="7740726" y="991918"/>
              <a:ext cx="88405" cy="202192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7" name="Google Shape;13777;p26"/>
            <p:cNvSpPr/>
            <p:nvPr/>
          </p:nvSpPr>
          <p:spPr>
            <a:xfrm rot="-6765207">
              <a:off x="7966801" y="1003793"/>
              <a:ext cx="77805" cy="17519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8" name="Google Shape;13778;p26"/>
            <p:cNvSpPr/>
            <p:nvPr/>
          </p:nvSpPr>
          <p:spPr>
            <a:xfrm rot="-6765207">
              <a:off x="8043851" y="652618"/>
              <a:ext cx="225132" cy="218590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79" name="Google Shape;13779;p26"/>
            <p:cNvSpPr/>
            <p:nvPr/>
          </p:nvSpPr>
          <p:spPr>
            <a:xfrm rot="-6765207">
              <a:off x="8205170" y="784489"/>
              <a:ext cx="260287" cy="52422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0" name="Google Shape;13780;p26"/>
            <p:cNvSpPr/>
            <p:nvPr/>
          </p:nvSpPr>
          <p:spPr>
            <a:xfrm rot="-6765207">
              <a:off x="8172207" y="377600"/>
              <a:ext cx="144926" cy="57308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1" name="Google Shape;13781;p26"/>
            <p:cNvSpPr/>
            <p:nvPr/>
          </p:nvSpPr>
          <p:spPr>
            <a:xfrm rot="-6765207">
              <a:off x="8227315" y="395149"/>
              <a:ext cx="93332" cy="2869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2" name="Google Shape;13782;p26"/>
            <p:cNvSpPr/>
            <p:nvPr/>
          </p:nvSpPr>
          <p:spPr>
            <a:xfrm rot="-6765207">
              <a:off x="8254349" y="393799"/>
              <a:ext cx="74533" cy="24596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3" name="Google Shape;13783;p26"/>
            <p:cNvSpPr/>
            <p:nvPr/>
          </p:nvSpPr>
          <p:spPr>
            <a:xfrm rot="-6765207">
              <a:off x="8271695" y="385404"/>
              <a:ext cx="63064" cy="24596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4" name="Google Shape;13784;p26"/>
            <p:cNvSpPr/>
            <p:nvPr/>
          </p:nvSpPr>
          <p:spPr>
            <a:xfrm rot="-6765207">
              <a:off x="8285487" y="375211"/>
              <a:ext cx="58177" cy="22981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5" name="Google Shape;13785;p26"/>
            <p:cNvSpPr/>
            <p:nvPr/>
          </p:nvSpPr>
          <p:spPr>
            <a:xfrm rot="-6765207">
              <a:off x="8295723" y="365137"/>
              <a:ext cx="55693" cy="20497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6" name="Google Shape;13786;p26"/>
            <p:cNvSpPr/>
            <p:nvPr/>
          </p:nvSpPr>
          <p:spPr>
            <a:xfrm rot="-6765207">
              <a:off x="8307532" y="355545"/>
              <a:ext cx="49979" cy="18882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7" name="Google Shape;13787;p26"/>
            <p:cNvSpPr/>
            <p:nvPr/>
          </p:nvSpPr>
          <p:spPr>
            <a:xfrm rot="-6765207">
              <a:off x="8317213" y="343446"/>
              <a:ext cx="48322" cy="19669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8" name="Google Shape;13788;p26"/>
            <p:cNvSpPr/>
            <p:nvPr/>
          </p:nvSpPr>
          <p:spPr>
            <a:xfrm rot="-6765207">
              <a:off x="8325878" y="329556"/>
              <a:ext cx="46708" cy="2132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89" name="Google Shape;13789;p26"/>
            <p:cNvSpPr/>
            <p:nvPr/>
          </p:nvSpPr>
          <p:spPr>
            <a:xfrm rot="-6765207">
              <a:off x="8332459" y="319218"/>
              <a:ext cx="46708" cy="20497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0" name="Google Shape;13790;p26"/>
            <p:cNvSpPr/>
            <p:nvPr/>
          </p:nvSpPr>
          <p:spPr>
            <a:xfrm rot="-6765207">
              <a:off x="8338973" y="303665"/>
              <a:ext cx="46666" cy="2132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1" name="Google Shape;13791;p26"/>
            <p:cNvSpPr/>
            <p:nvPr/>
          </p:nvSpPr>
          <p:spPr>
            <a:xfrm rot="-6765207">
              <a:off x="8345936" y="292752"/>
              <a:ext cx="46666" cy="2132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2" name="Google Shape;13792;p26"/>
            <p:cNvSpPr/>
            <p:nvPr/>
          </p:nvSpPr>
          <p:spPr>
            <a:xfrm rot="-6765207">
              <a:off x="8317508" y="166727"/>
              <a:ext cx="119543" cy="27867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3" name="Google Shape;13793;p26"/>
            <p:cNvSpPr/>
            <p:nvPr/>
          </p:nvSpPr>
          <p:spPr>
            <a:xfrm rot="-6765207">
              <a:off x="7929434" y="440809"/>
              <a:ext cx="17225" cy="14902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4" name="Google Shape;13794;p26"/>
            <p:cNvSpPr/>
            <p:nvPr/>
          </p:nvSpPr>
          <p:spPr>
            <a:xfrm rot="-6765207">
              <a:off x="7957023" y="449658"/>
              <a:ext cx="10683" cy="84347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5" name="Google Shape;13795;p26"/>
            <p:cNvSpPr/>
            <p:nvPr/>
          </p:nvSpPr>
          <p:spPr>
            <a:xfrm rot="-6765207">
              <a:off x="7621872" y="756021"/>
              <a:ext cx="138384" cy="33643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6" name="Google Shape;13796;p26"/>
            <p:cNvSpPr/>
            <p:nvPr/>
          </p:nvSpPr>
          <p:spPr>
            <a:xfrm rot="-6765207">
              <a:off x="7590418" y="880836"/>
              <a:ext cx="67991" cy="160495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7" name="Google Shape;13797;p26"/>
            <p:cNvSpPr/>
            <p:nvPr/>
          </p:nvSpPr>
          <p:spPr>
            <a:xfrm rot="-6765207">
              <a:off x="7587675" y="871442"/>
              <a:ext cx="57349" cy="151427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8" name="Google Shape;13798;p26"/>
            <p:cNvSpPr/>
            <p:nvPr/>
          </p:nvSpPr>
          <p:spPr>
            <a:xfrm rot="-6765207">
              <a:off x="7588527" y="866841"/>
              <a:ext cx="49151" cy="126086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99" name="Google Shape;13799;p26"/>
            <p:cNvSpPr/>
            <p:nvPr/>
          </p:nvSpPr>
          <p:spPr>
            <a:xfrm rot="-6765207">
              <a:off x="7576984" y="880486"/>
              <a:ext cx="34410" cy="82691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0" name="Google Shape;13800;p26"/>
            <p:cNvSpPr/>
            <p:nvPr/>
          </p:nvSpPr>
          <p:spPr>
            <a:xfrm rot="-6765207">
              <a:off x="7587347" y="845146"/>
              <a:ext cx="29523" cy="91676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1" name="Google Shape;13801;p26"/>
            <p:cNvSpPr/>
            <p:nvPr/>
          </p:nvSpPr>
          <p:spPr>
            <a:xfrm rot="-6765207">
              <a:off x="7588519" y="834766"/>
              <a:ext cx="21325" cy="79419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2" name="Google Shape;13802;p26"/>
            <p:cNvSpPr/>
            <p:nvPr/>
          </p:nvSpPr>
          <p:spPr>
            <a:xfrm rot="-6765207">
              <a:off x="7579485" y="822495"/>
              <a:ext cx="18882" cy="76148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3" name="Google Shape;13803;p26"/>
            <p:cNvSpPr/>
            <p:nvPr/>
          </p:nvSpPr>
          <p:spPr>
            <a:xfrm rot="-6765207">
              <a:off x="7581417" y="805554"/>
              <a:ext cx="11511" cy="57349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4" name="Google Shape;13804;p26"/>
            <p:cNvSpPr/>
            <p:nvPr/>
          </p:nvSpPr>
          <p:spPr>
            <a:xfrm rot="-6765207">
              <a:off x="7963484" y="572172"/>
              <a:ext cx="9896" cy="103146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5" name="Google Shape;13805;p26"/>
            <p:cNvSpPr/>
            <p:nvPr/>
          </p:nvSpPr>
          <p:spPr>
            <a:xfrm rot="-6765207">
              <a:off x="8022520" y="819128"/>
              <a:ext cx="31967" cy="131800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6" name="Google Shape;13806;p26"/>
            <p:cNvSpPr/>
            <p:nvPr/>
          </p:nvSpPr>
          <p:spPr>
            <a:xfrm rot="-6765207">
              <a:off x="8030763" y="851036"/>
              <a:ext cx="22153" cy="100703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7" name="Google Shape;13807;p26"/>
            <p:cNvSpPr/>
            <p:nvPr/>
          </p:nvSpPr>
          <p:spPr>
            <a:xfrm rot="-6765207">
              <a:off x="8041291" y="874959"/>
              <a:ext cx="13168" cy="75320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8" name="Google Shape;13808;p26"/>
            <p:cNvSpPr/>
            <p:nvPr/>
          </p:nvSpPr>
          <p:spPr>
            <a:xfrm rot="-6765207">
              <a:off x="8047553" y="899540"/>
              <a:ext cx="10683" cy="56521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09" name="Google Shape;13809;p26"/>
            <p:cNvSpPr/>
            <p:nvPr/>
          </p:nvSpPr>
          <p:spPr>
            <a:xfrm rot="-6765207">
              <a:off x="7838084" y="1170265"/>
              <a:ext cx="18054" cy="104015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0" name="Google Shape;13810;p26"/>
            <p:cNvSpPr/>
            <p:nvPr/>
          </p:nvSpPr>
          <p:spPr>
            <a:xfrm rot="-6765207">
              <a:off x="7797931" y="1455582"/>
              <a:ext cx="387988" cy="185837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1" name="Google Shape;13811;p26"/>
            <p:cNvSpPr/>
            <p:nvPr/>
          </p:nvSpPr>
          <p:spPr>
            <a:xfrm rot="-6765207">
              <a:off x="7805963" y="1522289"/>
              <a:ext cx="325794" cy="139212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2" name="Google Shape;13812;p26"/>
            <p:cNvSpPr/>
            <p:nvPr/>
          </p:nvSpPr>
          <p:spPr>
            <a:xfrm rot="-6765207">
              <a:off x="7800363" y="1508559"/>
              <a:ext cx="297181" cy="14165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3" name="Google Shape;13813;p26"/>
            <p:cNvSpPr/>
            <p:nvPr/>
          </p:nvSpPr>
          <p:spPr>
            <a:xfrm rot="-6765207">
              <a:off x="7803181" y="1509691"/>
              <a:ext cx="255442" cy="125257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4" name="Google Shape;13814;p26"/>
            <p:cNvSpPr/>
            <p:nvPr/>
          </p:nvSpPr>
          <p:spPr>
            <a:xfrm rot="-6765207">
              <a:off x="7795940" y="1483646"/>
              <a:ext cx="244801" cy="130185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5" name="Google Shape;13815;p26"/>
            <p:cNvSpPr/>
            <p:nvPr/>
          </p:nvSpPr>
          <p:spPr>
            <a:xfrm rot="-6765207">
              <a:off x="7786380" y="1472666"/>
              <a:ext cx="229231" cy="128529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6" name="Google Shape;13816;p26"/>
            <p:cNvSpPr/>
            <p:nvPr/>
          </p:nvSpPr>
          <p:spPr>
            <a:xfrm rot="-6765207">
              <a:off x="7784846" y="1461876"/>
              <a:ext cx="203021" cy="116272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7" name="Google Shape;13817;p26"/>
            <p:cNvSpPr/>
            <p:nvPr/>
          </p:nvSpPr>
          <p:spPr>
            <a:xfrm rot="-6765207">
              <a:off x="7777175" y="1460650"/>
              <a:ext cx="191592" cy="112173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8" name="Google Shape;13818;p26"/>
            <p:cNvSpPr/>
            <p:nvPr/>
          </p:nvSpPr>
          <p:spPr>
            <a:xfrm rot="-6765207">
              <a:off x="7770055" y="1439849"/>
              <a:ext cx="174367" cy="114616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19" name="Google Shape;13819;p26"/>
            <p:cNvSpPr/>
            <p:nvPr/>
          </p:nvSpPr>
          <p:spPr>
            <a:xfrm rot="-6765207">
              <a:off x="7758906" y="1430292"/>
              <a:ext cx="164594" cy="10811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0" name="Google Shape;13820;p26"/>
            <p:cNvSpPr/>
            <p:nvPr/>
          </p:nvSpPr>
          <p:spPr>
            <a:xfrm rot="-6765207">
              <a:off x="7747498" y="1417548"/>
              <a:ext cx="162938" cy="104802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1" name="Google Shape;13821;p26"/>
            <p:cNvSpPr/>
            <p:nvPr/>
          </p:nvSpPr>
          <p:spPr>
            <a:xfrm rot="-6765207">
              <a:off x="7746555" y="1394370"/>
              <a:ext cx="136727" cy="99047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2" name="Google Shape;13822;p26"/>
            <p:cNvSpPr/>
            <p:nvPr/>
          </p:nvSpPr>
          <p:spPr>
            <a:xfrm rot="-6765207">
              <a:off x="7910279" y="1488312"/>
              <a:ext cx="278299" cy="144926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3" name="Google Shape;13823;p26"/>
            <p:cNvSpPr/>
            <p:nvPr/>
          </p:nvSpPr>
          <p:spPr>
            <a:xfrm rot="-6765207">
              <a:off x="7977059" y="1709236"/>
              <a:ext cx="47494" cy="17225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4" name="Google Shape;13824;p26"/>
            <p:cNvSpPr/>
            <p:nvPr/>
          </p:nvSpPr>
          <p:spPr>
            <a:xfrm rot="-6765207">
              <a:off x="7996954" y="1699816"/>
              <a:ext cx="39337" cy="13954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5" name="Google Shape;13825;p26"/>
            <p:cNvSpPr/>
            <p:nvPr/>
          </p:nvSpPr>
          <p:spPr>
            <a:xfrm rot="-6765207">
              <a:off x="7931885" y="1491478"/>
              <a:ext cx="262771" cy="136727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6" name="Google Shape;13826;p26"/>
            <p:cNvSpPr/>
            <p:nvPr/>
          </p:nvSpPr>
          <p:spPr>
            <a:xfrm rot="-6765207">
              <a:off x="7961152" y="1501945"/>
              <a:ext cx="236602" cy="125299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7" name="Google Shape;13827;p26"/>
            <p:cNvSpPr/>
            <p:nvPr/>
          </p:nvSpPr>
          <p:spPr>
            <a:xfrm rot="-6765207">
              <a:off x="7989611" y="1514086"/>
              <a:ext cx="207948" cy="11134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8" name="Google Shape;13828;p26"/>
            <p:cNvSpPr/>
            <p:nvPr/>
          </p:nvSpPr>
          <p:spPr>
            <a:xfrm rot="-6765207">
              <a:off x="8007181" y="1516752"/>
              <a:ext cx="199749" cy="108902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29" name="Google Shape;13829;p26"/>
            <p:cNvSpPr/>
            <p:nvPr/>
          </p:nvSpPr>
          <p:spPr>
            <a:xfrm rot="-6765207">
              <a:off x="8033899" y="1531512"/>
              <a:ext cx="174408" cy="93374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0" name="Google Shape;13830;p26"/>
            <p:cNvSpPr/>
            <p:nvPr/>
          </p:nvSpPr>
          <p:spPr>
            <a:xfrm rot="-6765207">
              <a:off x="8073078" y="1575587"/>
              <a:ext cx="118715" cy="61407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1" name="Google Shape;13831;p26"/>
            <p:cNvSpPr/>
            <p:nvPr/>
          </p:nvSpPr>
          <p:spPr>
            <a:xfrm rot="-6765207">
              <a:off x="8084988" y="1496002"/>
              <a:ext cx="130185" cy="65548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2" name="Google Shape;13832;p26"/>
            <p:cNvSpPr/>
            <p:nvPr/>
          </p:nvSpPr>
          <p:spPr>
            <a:xfrm rot="-6765207">
              <a:off x="8063473" y="1022961"/>
              <a:ext cx="133456" cy="110558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3" name="Google Shape;13833;p26"/>
            <p:cNvSpPr/>
            <p:nvPr/>
          </p:nvSpPr>
          <p:spPr>
            <a:xfrm rot="-6765207">
              <a:off x="8101788" y="1033737"/>
              <a:ext cx="92546" cy="70434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4" name="Google Shape;13834;p26"/>
            <p:cNvSpPr/>
            <p:nvPr/>
          </p:nvSpPr>
          <p:spPr>
            <a:xfrm rot="-6765207">
              <a:off x="8133901" y="1046940"/>
              <a:ext cx="57349" cy="43436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5" name="Google Shape;13835;p26"/>
            <p:cNvSpPr/>
            <p:nvPr/>
          </p:nvSpPr>
          <p:spPr>
            <a:xfrm rot="-6765207">
              <a:off x="8150918" y="1061521"/>
              <a:ext cx="51594" cy="35238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6" name="Google Shape;13836;p26"/>
            <p:cNvSpPr/>
            <p:nvPr/>
          </p:nvSpPr>
          <p:spPr>
            <a:xfrm rot="-6765207">
              <a:off x="8612442" y="719916"/>
              <a:ext cx="256229" cy="25383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7" name="Google Shape;13837;p26"/>
            <p:cNvSpPr/>
            <p:nvPr/>
          </p:nvSpPr>
          <p:spPr>
            <a:xfrm rot="-6765207">
              <a:off x="8263075" y="666443"/>
              <a:ext cx="154740" cy="29482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8" name="Google Shape;13838;p26"/>
            <p:cNvSpPr/>
            <p:nvPr/>
          </p:nvSpPr>
          <p:spPr>
            <a:xfrm rot="-6765207">
              <a:off x="8355523" y="483702"/>
              <a:ext cx="81904" cy="84347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39" name="Google Shape;13839;p26"/>
            <p:cNvSpPr/>
            <p:nvPr/>
          </p:nvSpPr>
          <p:spPr>
            <a:xfrm rot="-6765207">
              <a:off x="8344686" y="500029"/>
              <a:ext cx="57349" cy="6223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0" name="Google Shape;13840;p26"/>
            <p:cNvSpPr/>
            <p:nvPr/>
          </p:nvSpPr>
          <p:spPr>
            <a:xfrm rot="-6765207">
              <a:off x="8334574" y="512407"/>
              <a:ext cx="41780" cy="51594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1" name="Google Shape;13841;p26"/>
            <p:cNvSpPr/>
            <p:nvPr/>
          </p:nvSpPr>
          <p:spPr>
            <a:xfrm rot="-6765207">
              <a:off x="8325279" y="526408"/>
              <a:ext cx="33581" cy="40124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2" name="Google Shape;13842;p26"/>
            <p:cNvSpPr/>
            <p:nvPr/>
          </p:nvSpPr>
          <p:spPr>
            <a:xfrm rot="-6765207">
              <a:off x="8315664" y="539647"/>
              <a:ext cx="32795" cy="33581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3" name="Google Shape;13843;p26"/>
            <p:cNvSpPr/>
            <p:nvPr/>
          </p:nvSpPr>
          <p:spPr>
            <a:xfrm rot="-6765207">
              <a:off x="8307644" y="553396"/>
              <a:ext cx="28695" cy="27867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4" name="Google Shape;13844;p26"/>
            <p:cNvSpPr/>
            <p:nvPr/>
          </p:nvSpPr>
          <p:spPr>
            <a:xfrm rot="-6765207">
              <a:off x="8300440" y="564671"/>
              <a:ext cx="29482" cy="27867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5" name="Google Shape;13845;p26"/>
            <p:cNvSpPr/>
            <p:nvPr/>
          </p:nvSpPr>
          <p:spPr>
            <a:xfrm rot="-6765207">
              <a:off x="8294924" y="575482"/>
              <a:ext cx="29482" cy="28654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6" name="Google Shape;13846;p26"/>
            <p:cNvSpPr/>
            <p:nvPr/>
          </p:nvSpPr>
          <p:spPr>
            <a:xfrm rot="-6765207">
              <a:off x="8290081" y="587250"/>
              <a:ext cx="29523" cy="2869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7" name="Google Shape;13847;p26"/>
            <p:cNvSpPr/>
            <p:nvPr/>
          </p:nvSpPr>
          <p:spPr>
            <a:xfrm rot="-6765207">
              <a:off x="8378311" y="427127"/>
              <a:ext cx="109730" cy="97473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8" name="Google Shape;13848;p26"/>
            <p:cNvSpPr/>
            <p:nvPr/>
          </p:nvSpPr>
          <p:spPr>
            <a:xfrm rot="-6765207">
              <a:off x="8384257" y="416971"/>
              <a:ext cx="80248" cy="73705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49" name="Google Shape;13849;p26"/>
            <p:cNvSpPr/>
            <p:nvPr/>
          </p:nvSpPr>
          <p:spPr>
            <a:xfrm rot="-6765207">
              <a:off x="8389630" y="404760"/>
              <a:ext cx="59792" cy="6223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0" name="Google Shape;13850;p26"/>
            <p:cNvSpPr/>
            <p:nvPr/>
          </p:nvSpPr>
          <p:spPr>
            <a:xfrm rot="-6765207">
              <a:off x="8397290" y="393232"/>
              <a:ext cx="54037" cy="57349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1" name="Google Shape;13851;p26"/>
            <p:cNvSpPr/>
            <p:nvPr/>
          </p:nvSpPr>
          <p:spPr>
            <a:xfrm rot="-6765207">
              <a:off x="8407516" y="382339"/>
              <a:ext cx="43395" cy="47494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2" name="Google Shape;13852;p26"/>
            <p:cNvSpPr/>
            <p:nvPr/>
          </p:nvSpPr>
          <p:spPr>
            <a:xfrm rot="-6765207">
              <a:off x="8420752" y="374226"/>
              <a:ext cx="42608" cy="46708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3" name="Google Shape;13853;p26"/>
            <p:cNvSpPr/>
            <p:nvPr/>
          </p:nvSpPr>
          <p:spPr>
            <a:xfrm rot="-6765207">
              <a:off x="8441055" y="369495"/>
              <a:ext cx="32795" cy="34410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54" name="Google Shape;13854;p26"/>
            <p:cNvSpPr/>
            <p:nvPr/>
          </p:nvSpPr>
          <p:spPr>
            <a:xfrm rot="-6765207">
              <a:off x="8457686" y="364989"/>
              <a:ext cx="28654" cy="3031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855" name="Google Shape;13855;p26"/>
          <p:cNvSpPr txBox="1">
            <a:spLocks noGrp="1"/>
          </p:cNvSpPr>
          <p:nvPr>
            <p:ph type="title"/>
          </p:nvPr>
        </p:nvSpPr>
        <p:spPr>
          <a:xfrm>
            <a:off x="1139075" y="1867125"/>
            <a:ext cx="5155500" cy="65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600"/>
              <a:buNone/>
              <a:defRPr sz="5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3856" name="Google Shape;13856;p26"/>
          <p:cNvSpPr txBox="1">
            <a:spLocks noGrp="1"/>
          </p:cNvSpPr>
          <p:nvPr>
            <p:ph type="title" idx="2"/>
          </p:nvPr>
        </p:nvSpPr>
        <p:spPr>
          <a:xfrm>
            <a:off x="6294638" y="1867123"/>
            <a:ext cx="1292700" cy="10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3857" name="Google Shape;13857;p26"/>
          <p:cNvSpPr txBox="1">
            <a:spLocks noGrp="1"/>
          </p:cNvSpPr>
          <p:nvPr>
            <p:ph type="subTitle" idx="1"/>
          </p:nvPr>
        </p:nvSpPr>
        <p:spPr>
          <a:xfrm>
            <a:off x="1556674" y="2521727"/>
            <a:ext cx="47379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58" name="Google Shape;13858;p26"/>
          <p:cNvGrpSpPr/>
          <p:nvPr/>
        </p:nvGrpSpPr>
        <p:grpSpPr>
          <a:xfrm rot="10800000">
            <a:off x="3075425" y="3279755"/>
            <a:ext cx="2993208" cy="2827312"/>
            <a:chOff x="3075367" y="-950359"/>
            <a:chExt cx="2993208" cy="2827312"/>
          </a:xfrm>
        </p:grpSpPr>
        <p:sp>
          <p:nvSpPr>
            <p:cNvPr id="13859" name="Google Shape;13859;p26"/>
            <p:cNvSpPr/>
            <p:nvPr/>
          </p:nvSpPr>
          <p:spPr>
            <a:xfrm rot="10800000">
              <a:off x="3075367" y="-950359"/>
              <a:ext cx="2993208" cy="2827312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0" name="Google Shape;13860;p26"/>
            <p:cNvSpPr/>
            <p:nvPr/>
          </p:nvSpPr>
          <p:spPr>
            <a:xfrm rot="10800000">
              <a:off x="4421821" y="-827858"/>
              <a:ext cx="157302" cy="1107867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1" name="Google Shape;13861;p26"/>
            <p:cNvSpPr/>
            <p:nvPr/>
          </p:nvSpPr>
          <p:spPr>
            <a:xfrm rot="10800000">
              <a:off x="4036223" y="20974"/>
              <a:ext cx="535785" cy="29102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2" name="Google Shape;13862;p26"/>
            <p:cNvSpPr/>
            <p:nvPr/>
          </p:nvSpPr>
          <p:spPr>
            <a:xfrm rot="10800000">
              <a:off x="4571960" y="21573"/>
              <a:ext cx="711995" cy="95660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3" name="Google Shape;13863;p26"/>
            <p:cNvSpPr/>
            <p:nvPr/>
          </p:nvSpPr>
          <p:spPr>
            <a:xfrm rot="10800000">
              <a:off x="4076517" y="-39268"/>
              <a:ext cx="491533" cy="58523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4" name="Google Shape;13864;p26"/>
            <p:cNvSpPr/>
            <p:nvPr/>
          </p:nvSpPr>
          <p:spPr>
            <a:xfrm rot="10800000">
              <a:off x="4189527" y="-112742"/>
              <a:ext cx="382481" cy="134356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5" name="Google Shape;13865;p26"/>
            <p:cNvSpPr/>
            <p:nvPr/>
          </p:nvSpPr>
          <p:spPr>
            <a:xfrm rot="10800000">
              <a:off x="4266159" y="-181499"/>
              <a:ext cx="305849" cy="203113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6" name="Google Shape;13866;p26"/>
            <p:cNvSpPr/>
            <p:nvPr/>
          </p:nvSpPr>
          <p:spPr>
            <a:xfrm rot="10800000">
              <a:off x="4323843" y="-226551"/>
              <a:ext cx="239490" cy="243408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7" name="Google Shape;13867;p26"/>
            <p:cNvSpPr/>
            <p:nvPr/>
          </p:nvSpPr>
          <p:spPr>
            <a:xfrm rot="10800000">
              <a:off x="4312770" y="21564"/>
              <a:ext cx="259238" cy="880289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8" name="Google Shape;13868;p26"/>
            <p:cNvSpPr/>
            <p:nvPr/>
          </p:nvSpPr>
          <p:spPr>
            <a:xfrm rot="10800000">
              <a:off x="4199001" y="21565"/>
              <a:ext cx="373007" cy="779153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69" name="Google Shape;13869;p26"/>
            <p:cNvSpPr/>
            <p:nvPr/>
          </p:nvSpPr>
          <p:spPr>
            <a:xfrm rot="10800000">
              <a:off x="4070201" y="21566"/>
              <a:ext cx="501806" cy="692247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0" name="Google Shape;13870;p26"/>
            <p:cNvSpPr/>
            <p:nvPr/>
          </p:nvSpPr>
          <p:spPr>
            <a:xfrm rot="10800000">
              <a:off x="4037822" y="21568"/>
              <a:ext cx="534186" cy="539742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1" name="Google Shape;13871;p26"/>
            <p:cNvSpPr/>
            <p:nvPr/>
          </p:nvSpPr>
          <p:spPr>
            <a:xfrm rot="10800000">
              <a:off x="4024390" y="32642"/>
              <a:ext cx="538143" cy="399870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2" name="Google Shape;13872;p26"/>
            <p:cNvSpPr/>
            <p:nvPr/>
          </p:nvSpPr>
          <p:spPr>
            <a:xfrm rot="10800000">
              <a:off x="4033864" y="21571"/>
              <a:ext cx="538143" cy="269511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3" name="Google Shape;13873;p26"/>
            <p:cNvSpPr/>
            <p:nvPr/>
          </p:nvSpPr>
          <p:spPr>
            <a:xfrm rot="10800000">
              <a:off x="4055171" y="21572"/>
              <a:ext cx="516837" cy="128839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4" name="Google Shape;13874;p26"/>
            <p:cNvSpPr/>
            <p:nvPr/>
          </p:nvSpPr>
          <p:spPr>
            <a:xfrm rot="10800000">
              <a:off x="4419463" y="21563"/>
              <a:ext cx="152545" cy="1000414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5" name="Google Shape;13875;p26"/>
            <p:cNvSpPr/>
            <p:nvPr/>
          </p:nvSpPr>
          <p:spPr>
            <a:xfrm rot="10800000">
              <a:off x="4571964" y="-223393"/>
              <a:ext cx="297134" cy="245007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6" name="Google Shape;13876;p26"/>
            <p:cNvSpPr/>
            <p:nvPr/>
          </p:nvSpPr>
          <p:spPr>
            <a:xfrm rot="10800000">
              <a:off x="4571962" y="-258131"/>
              <a:ext cx="478101" cy="279745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7" name="Google Shape;13877;p26"/>
            <p:cNvSpPr/>
            <p:nvPr/>
          </p:nvSpPr>
          <p:spPr>
            <a:xfrm rot="10800000">
              <a:off x="4571961" y="-194931"/>
              <a:ext cx="556332" cy="21654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8" name="Google Shape;13878;p26"/>
            <p:cNvSpPr/>
            <p:nvPr/>
          </p:nvSpPr>
          <p:spPr>
            <a:xfrm rot="10800000">
              <a:off x="4579876" y="-100110"/>
              <a:ext cx="616375" cy="122523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79" name="Google Shape;13879;p26"/>
            <p:cNvSpPr/>
            <p:nvPr/>
          </p:nvSpPr>
          <p:spPr>
            <a:xfrm rot="10800000">
              <a:off x="4579875" y="1826"/>
              <a:ext cx="712754" cy="20587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0" name="Google Shape;13880;p26"/>
            <p:cNvSpPr/>
            <p:nvPr/>
          </p:nvSpPr>
          <p:spPr>
            <a:xfrm rot="10800000">
              <a:off x="4571959" y="21571"/>
              <a:ext cx="761764" cy="23157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1" name="Google Shape;13881;p26"/>
            <p:cNvSpPr/>
            <p:nvPr/>
          </p:nvSpPr>
          <p:spPr>
            <a:xfrm rot="10800000">
              <a:off x="4579874" y="22369"/>
              <a:ext cx="736459" cy="369849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2" name="Google Shape;13882;p26"/>
            <p:cNvSpPr/>
            <p:nvPr/>
          </p:nvSpPr>
          <p:spPr>
            <a:xfrm rot="10800000">
              <a:off x="4571959" y="21568"/>
              <a:ext cx="732542" cy="533426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3" name="Google Shape;13883;p26"/>
            <p:cNvSpPr/>
            <p:nvPr/>
          </p:nvSpPr>
          <p:spPr>
            <a:xfrm rot="10800000">
              <a:off x="4571960" y="21566"/>
              <a:ext cx="648794" cy="669341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4" name="Google Shape;13884;p26"/>
            <p:cNvSpPr/>
            <p:nvPr/>
          </p:nvSpPr>
          <p:spPr>
            <a:xfrm rot="10800000">
              <a:off x="4571961" y="21565"/>
              <a:ext cx="577679" cy="808414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5" name="Google Shape;13885;p26"/>
            <p:cNvSpPr/>
            <p:nvPr/>
          </p:nvSpPr>
          <p:spPr>
            <a:xfrm rot="10800000">
              <a:off x="4571962" y="21564"/>
              <a:ext cx="502606" cy="891363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6" name="Google Shape;13886;p26"/>
            <p:cNvSpPr/>
            <p:nvPr/>
          </p:nvSpPr>
          <p:spPr>
            <a:xfrm rot="10800000">
              <a:off x="4571963" y="21562"/>
              <a:ext cx="411743" cy="1057299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7" name="Google Shape;13887;p26"/>
            <p:cNvSpPr/>
            <p:nvPr/>
          </p:nvSpPr>
          <p:spPr>
            <a:xfrm rot="10800000">
              <a:off x="4574322" y="33433"/>
              <a:ext cx="333511" cy="1224794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8" name="Google Shape;13888;p26"/>
            <p:cNvSpPr/>
            <p:nvPr/>
          </p:nvSpPr>
          <p:spPr>
            <a:xfrm rot="10800000">
              <a:off x="4572765" y="54739"/>
              <a:ext cx="221262" cy="1225634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89" name="Google Shape;13889;p26"/>
            <p:cNvSpPr/>
            <p:nvPr/>
          </p:nvSpPr>
          <p:spPr>
            <a:xfrm rot="10800000">
              <a:off x="4572766" y="33431"/>
              <a:ext cx="122523" cy="1381256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0" name="Google Shape;13890;p26"/>
            <p:cNvSpPr/>
            <p:nvPr/>
          </p:nvSpPr>
          <p:spPr>
            <a:xfrm rot="10800000">
              <a:off x="4570368" y="43705"/>
              <a:ext cx="8755" cy="1306983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1" name="Google Shape;13891;p26"/>
            <p:cNvSpPr/>
            <p:nvPr/>
          </p:nvSpPr>
          <p:spPr>
            <a:xfrm rot="10800000">
              <a:off x="4506369" y="33434"/>
              <a:ext cx="67997" cy="111814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2" name="Google Shape;13892;p26"/>
            <p:cNvSpPr/>
            <p:nvPr/>
          </p:nvSpPr>
          <p:spPr>
            <a:xfrm rot="10800000">
              <a:off x="3722539" y="-943223"/>
              <a:ext cx="835238" cy="949846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3" name="Google Shape;13893;p26"/>
            <p:cNvSpPr/>
            <p:nvPr/>
          </p:nvSpPr>
          <p:spPr>
            <a:xfrm rot="10800000">
              <a:off x="3672730" y="-747265"/>
              <a:ext cx="860542" cy="744374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4" name="Google Shape;13894;p26"/>
            <p:cNvSpPr/>
            <p:nvPr/>
          </p:nvSpPr>
          <p:spPr>
            <a:xfrm rot="10800000">
              <a:off x="3417530" y="-559983"/>
              <a:ext cx="1139447" cy="572122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5" name="Google Shape;13895;p26"/>
            <p:cNvSpPr/>
            <p:nvPr/>
          </p:nvSpPr>
          <p:spPr>
            <a:xfrm rot="10800000">
              <a:off x="3253153" y="-339520"/>
              <a:ext cx="1279360" cy="348502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6" name="Google Shape;13896;p26"/>
            <p:cNvSpPr/>
            <p:nvPr/>
          </p:nvSpPr>
          <p:spPr>
            <a:xfrm rot="10800000">
              <a:off x="3247637" y="-653"/>
              <a:ext cx="1180542" cy="81549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7" name="Google Shape;13897;p26"/>
            <p:cNvSpPr/>
            <p:nvPr/>
          </p:nvSpPr>
          <p:spPr>
            <a:xfrm rot="10800000">
              <a:off x="3100648" y="27087"/>
              <a:ext cx="1430266" cy="31692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8" name="Google Shape;13898;p26"/>
            <p:cNvSpPr/>
            <p:nvPr/>
          </p:nvSpPr>
          <p:spPr>
            <a:xfrm rot="10800000">
              <a:off x="3152815" y="31042"/>
              <a:ext cx="1393129" cy="507363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99" name="Google Shape;13899;p26"/>
            <p:cNvSpPr/>
            <p:nvPr/>
          </p:nvSpPr>
          <p:spPr>
            <a:xfrm rot="10800000">
              <a:off x="3228648" y="29480"/>
              <a:ext cx="1333886" cy="757806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0" name="Google Shape;13900;p26"/>
            <p:cNvSpPr/>
            <p:nvPr/>
          </p:nvSpPr>
          <p:spPr>
            <a:xfrm rot="10800000">
              <a:off x="3313995" y="103752"/>
              <a:ext cx="1171108" cy="883448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1" name="Google Shape;13901;p26"/>
            <p:cNvSpPr/>
            <p:nvPr/>
          </p:nvSpPr>
          <p:spPr>
            <a:xfrm rot="10800000">
              <a:off x="3495761" y="99791"/>
              <a:ext cx="1009089" cy="1137888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2" name="Google Shape;13902;p26"/>
            <p:cNvSpPr/>
            <p:nvPr/>
          </p:nvSpPr>
          <p:spPr>
            <a:xfrm rot="10800000">
              <a:off x="3813403" y="114819"/>
              <a:ext cx="700122" cy="1357551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3" name="Google Shape;13903;p26"/>
            <p:cNvSpPr/>
            <p:nvPr/>
          </p:nvSpPr>
          <p:spPr>
            <a:xfrm rot="10800000">
              <a:off x="3951676" y="85556"/>
              <a:ext cx="590311" cy="1505339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4" name="Google Shape;13904;p26"/>
            <p:cNvSpPr/>
            <p:nvPr/>
          </p:nvSpPr>
          <p:spPr>
            <a:xfrm rot="10800000">
              <a:off x="4142916" y="139281"/>
              <a:ext cx="405386" cy="1570138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5" name="Google Shape;13905;p26"/>
            <p:cNvSpPr/>
            <p:nvPr/>
          </p:nvSpPr>
          <p:spPr>
            <a:xfrm rot="10800000">
              <a:off x="4360180" y="294184"/>
              <a:ext cx="183365" cy="143102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6" name="Google Shape;13906;p26"/>
            <p:cNvSpPr/>
            <p:nvPr/>
          </p:nvSpPr>
          <p:spPr>
            <a:xfrm rot="10800000">
              <a:off x="4475548" y="251490"/>
              <a:ext cx="88545" cy="1542475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7" name="Google Shape;13907;p26"/>
            <p:cNvSpPr/>
            <p:nvPr/>
          </p:nvSpPr>
          <p:spPr>
            <a:xfrm rot="10800000">
              <a:off x="4604339" y="-800192"/>
              <a:ext cx="723068" cy="788627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8" name="Google Shape;13908;p26"/>
            <p:cNvSpPr/>
            <p:nvPr/>
          </p:nvSpPr>
          <p:spPr>
            <a:xfrm rot="10800000">
              <a:off x="4624884" y="-705371"/>
              <a:ext cx="930098" cy="69536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09" name="Google Shape;13909;p26"/>
            <p:cNvSpPr/>
            <p:nvPr/>
          </p:nvSpPr>
          <p:spPr>
            <a:xfrm rot="10800000">
              <a:off x="4652545" y="-555265"/>
              <a:ext cx="1043108" cy="536584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0" name="Google Shape;13910;p26"/>
            <p:cNvSpPr/>
            <p:nvPr/>
          </p:nvSpPr>
          <p:spPr>
            <a:xfrm rot="10800000">
              <a:off x="4626480" y="-356909"/>
              <a:ext cx="1190855" cy="364292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1" name="Google Shape;13911;p26"/>
            <p:cNvSpPr/>
            <p:nvPr/>
          </p:nvSpPr>
          <p:spPr>
            <a:xfrm rot="10800000">
              <a:off x="4653342" y="-164110"/>
              <a:ext cx="1283277" cy="178608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2" name="Google Shape;13912;p26"/>
            <p:cNvSpPr/>
            <p:nvPr/>
          </p:nvSpPr>
          <p:spPr>
            <a:xfrm rot="10800000">
              <a:off x="4659656" y="24731"/>
              <a:ext cx="1393129" cy="46411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3" name="Google Shape;13913;p26"/>
            <p:cNvSpPr/>
            <p:nvPr/>
          </p:nvSpPr>
          <p:spPr>
            <a:xfrm rot="10800000">
              <a:off x="4620961" y="34202"/>
              <a:ext cx="1426308" cy="346943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4" name="Google Shape;13914;p26"/>
            <p:cNvSpPr/>
            <p:nvPr/>
          </p:nvSpPr>
          <p:spPr>
            <a:xfrm rot="10800000">
              <a:off x="4682562" y="62661"/>
              <a:ext cx="1349676" cy="548417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5" name="Google Shape;13915;p26"/>
            <p:cNvSpPr/>
            <p:nvPr/>
          </p:nvSpPr>
          <p:spPr>
            <a:xfrm rot="10800000">
              <a:off x="4635153" y="57902"/>
              <a:ext cx="1317296" cy="75940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6" name="Google Shape;13916;p26"/>
            <p:cNvSpPr/>
            <p:nvPr/>
          </p:nvSpPr>
          <p:spPr>
            <a:xfrm rot="10800000">
              <a:off x="4631996" y="71331"/>
              <a:ext cx="1205086" cy="1013046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7" name="Google Shape;13917;p26"/>
            <p:cNvSpPr/>
            <p:nvPr/>
          </p:nvSpPr>
          <p:spPr>
            <a:xfrm rot="10800000">
              <a:off x="4673892" y="136128"/>
              <a:ext cx="972752" cy="1193214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8" name="Google Shape;13918;p26"/>
            <p:cNvSpPr/>
            <p:nvPr/>
          </p:nvSpPr>
          <p:spPr>
            <a:xfrm rot="10800000">
              <a:off x="4662022" y="147998"/>
              <a:ext cx="703320" cy="1329888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19" name="Google Shape;13919;p26"/>
            <p:cNvSpPr/>
            <p:nvPr/>
          </p:nvSpPr>
          <p:spPr>
            <a:xfrm rot="10800000">
              <a:off x="4596464" y="70566"/>
              <a:ext cx="713554" cy="151085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0" name="Google Shape;13920;p26"/>
            <p:cNvSpPr/>
            <p:nvPr/>
          </p:nvSpPr>
          <p:spPr>
            <a:xfrm rot="10800000">
              <a:off x="4584594" y="68965"/>
              <a:ext cx="490773" cy="1671275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1" name="Google Shape;13921;p26"/>
            <p:cNvSpPr/>
            <p:nvPr/>
          </p:nvSpPr>
          <p:spPr>
            <a:xfrm rot="10800000">
              <a:off x="4579078" y="74481"/>
              <a:ext cx="433049" cy="171157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2" name="Google Shape;13922;p26"/>
            <p:cNvSpPr/>
            <p:nvPr/>
          </p:nvSpPr>
          <p:spPr>
            <a:xfrm rot="10800000">
              <a:off x="4584597" y="181174"/>
              <a:ext cx="250523" cy="1645211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3" name="Google Shape;13923;p26"/>
            <p:cNvSpPr/>
            <p:nvPr/>
          </p:nvSpPr>
          <p:spPr>
            <a:xfrm rot="10800000">
              <a:off x="4579882" y="333678"/>
              <a:ext cx="79830" cy="1517971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924" name="Google Shape;13924;p26"/>
          <p:cNvGrpSpPr/>
          <p:nvPr/>
        </p:nvGrpSpPr>
        <p:grpSpPr>
          <a:xfrm>
            <a:off x="6926690" y="2240605"/>
            <a:ext cx="2466404" cy="3635474"/>
            <a:chOff x="3303950" y="2061625"/>
            <a:chExt cx="2101750" cy="3097975"/>
          </a:xfrm>
        </p:grpSpPr>
        <p:sp>
          <p:nvSpPr>
            <p:cNvPr id="13925" name="Google Shape;13925;p26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6" name="Google Shape;13926;p26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7" name="Google Shape;13927;p26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8" name="Google Shape;13928;p26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29" name="Google Shape;13929;p26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0" name="Google Shape;13930;p26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1" name="Google Shape;13931;p26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2" name="Google Shape;13932;p26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3" name="Google Shape;13933;p26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4" name="Google Shape;13934;p26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5" name="Google Shape;13935;p26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6" name="Google Shape;13936;p26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7" name="Google Shape;13937;p26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8" name="Google Shape;13938;p26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39" name="Google Shape;13939;p26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0" name="Google Shape;13940;p26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1" name="Google Shape;13941;p26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2" name="Google Shape;13942;p26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3" name="Google Shape;13943;p26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4" name="Google Shape;13944;p26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5" name="Google Shape;13945;p26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6" name="Google Shape;13946;p26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7" name="Google Shape;13947;p26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8" name="Google Shape;13948;p26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49" name="Google Shape;13949;p26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0" name="Google Shape;13950;p26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1" name="Google Shape;13951;p26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2" name="Google Shape;13952;p26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3" name="Google Shape;13953;p26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4" name="Google Shape;13954;p26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5" name="Google Shape;13955;p26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6" name="Google Shape;13956;p26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7" name="Google Shape;13957;p26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8" name="Google Shape;13958;p26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59" name="Google Shape;13959;p26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0" name="Google Shape;13960;p26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1" name="Google Shape;13961;p26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2" name="Google Shape;13962;p26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3" name="Google Shape;13963;p26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4" name="Google Shape;13964;p26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5" name="Google Shape;13965;p26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6" name="Google Shape;13966;p26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7" name="Google Shape;13967;p26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8" name="Google Shape;13968;p26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69" name="Google Shape;13969;p26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0" name="Google Shape;13970;p26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1" name="Google Shape;13971;p26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2" name="Google Shape;13972;p26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3" name="Google Shape;13973;p26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4" name="Google Shape;13974;p26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5" name="Google Shape;13975;p26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6" name="Google Shape;13976;p26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7" name="Google Shape;13977;p26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8" name="Google Shape;13978;p26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79" name="Google Shape;13979;p26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0" name="Google Shape;13980;p26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1" name="Google Shape;13981;p26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2" name="Google Shape;13982;p26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3" name="Google Shape;13983;p26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4" name="Google Shape;13984;p26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5" name="Google Shape;13985;p26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6" name="Google Shape;13986;p26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7" name="Google Shape;13987;p26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8" name="Google Shape;13988;p26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89" name="Google Shape;13989;p26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0" name="Google Shape;13990;p26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1" name="Google Shape;13991;p26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2" name="Google Shape;13992;p26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3" name="Google Shape;13993;p26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4" name="Google Shape;13994;p26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5" name="Google Shape;13995;p26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6" name="Google Shape;13996;p26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7" name="Google Shape;13997;p26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8" name="Google Shape;13998;p26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99" name="Google Shape;13999;p26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0" name="Google Shape;14000;p26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1" name="Google Shape;14001;p26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2" name="Google Shape;14002;p26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3" name="Google Shape;14003;p26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4" name="Google Shape;14004;p26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5" name="Google Shape;14005;p26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6" name="Google Shape;14006;p26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7" name="Google Shape;14007;p26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8" name="Google Shape;14008;p26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9" name="Google Shape;14009;p26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0" name="Google Shape;14010;p26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1" name="Google Shape;14011;p26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2" name="Google Shape;14012;p26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3" name="Google Shape;14013;p26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4" name="Google Shape;14014;p26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5" name="Google Shape;14015;p26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6" name="Google Shape;14016;p26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7" name="Google Shape;14017;p26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8" name="Google Shape;14018;p26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9" name="Google Shape;14019;p26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0" name="Google Shape;14020;p26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1" name="Google Shape;14021;p26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2" name="Google Shape;14022;p26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3" name="Google Shape;14023;p26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4" name="Google Shape;14024;p26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5" name="Google Shape;14025;p26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6" name="Google Shape;14026;p26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7" name="Google Shape;14027;p26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8" name="Google Shape;14028;p26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9" name="Google Shape;14029;p26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0" name="Google Shape;14030;p26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1" name="Google Shape;14031;p26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2" name="Google Shape;14032;p26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3" name="Google Shape;14033;p26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4" name="Google Shape;14034;p26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5" name="Google Shape;14035;p26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6" name="Google Shape;14036;p26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7" name="Google Shape;14037;p26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8" name="Google Shape;14038;p26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39" name="Google Shape;14039;p26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0" name="Google Shape;14040;p26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1" name="Google Shape;14041;p26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2" name="Google Shape;14042;p26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3" name="Google Shape;14043;p26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4" name="Google Shape;14044;p26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5" name="Google Shape;14045;p26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6" name="Google Shape;14046;p26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7" name="Google Shape;14047;p26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8" name="Google Shape;14048;p26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49" name="Google Shape;14049;p26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0" name="Google Shape;14050;p26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1" name="Google Shape;14051;p26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2" name="Google Shape;14052;p26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3" name="Google Shape;14053;p26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4" name="Google Shape;14054;p26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5" name="Google Shape;14055;p26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6" name="Google Shape;14056;p26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7" name="Google Shape;14057;p26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8" name="Google Shape;14058;p26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59" name="Google Shape;14059;p26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0" name="Google Shape;14060;p26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1" name="Google Shape;14061;p26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2" name="Google Shape;14062;p26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3" name="Google Shape;14063;p26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4" name="Google Shape;14064;p26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5" name="Google Shape;14065;p26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6" name="Google Shape;14066;p26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7" name="Google Shape;14067;p26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8" name="Google Shape;14068;p26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69" name="Google Shape;14069;p26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0" name="Google Shape;14070;p26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1" name="Google Shape;14071;p26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2" name="Google Shape;14072;p26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3" name="Google Shape;14073;p26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4" name="Google Shape;14074;p26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5" name="Google Shape;14075;p26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6" name="Google Shape;14076;p26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7" name="Google Shape;14077;p26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8" name="Google Shape;14078;p26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79" name="Google Shape;14079;p26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0" name="Google Shape;14080;p26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1" name="Google Shape;14081;p26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2" name="Google Shape;14082;p26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3" name="Google Shape;14083;p26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4" name="Google Shape;14084;p26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5" name="Google Shape;14085;p26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6" name="Google Shape;14086;p26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7" name="Google Shape;14087;p26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8" name="Google Shape;14088;p26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9" name="Google Shape;14089;p26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0" name="Google Shape;14090;p26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1" name="Google Shape;14091;p26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2" name="Google Shape;14092;p26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3" name="Google Shape;14093;p26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4" name="Google Shape;14094;p26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5" name="Google Shape;14095;p26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6" name="Google Shape;14096;p26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7" name="Google Shape;14097;p26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98" name="Google Shape;14098;p26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99" name="Google Shape;14099;p26"/>
          <p:cNvGrpSpPr/>
          <p:nvPr/>
        </p:nvGrpSpPr>
        <p:grpSpPr>
          <a:xfrm rot="3980785">
            <a:off x="5003438" y="2920406"/>
            <a:ext cx="2485535" cy="3327754"/>
            <a:chOff x="1379150" y="2722825"/>
            <a:chExt cx="1910000" cy="2557200"/>
          </a:xfrm>
        </p:grpSpPr>
        <p:sp>
          <p:nvSpPr>
            <p:cNvPr id="14100" name="Google Shape;14100;p26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1" name="Google Shape;14101;p26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2" name="Google Shape;14102;p26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3" name="Google Shape;14103;p26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4" name="Google Shape;14104;p26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5" name="Google Shape;14105;p26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6" name="Google Shape;14106;p26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7" name="Google Shape;14107;p26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8" name="Google Shape;14108;p26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09" name="Google Shape;14109;p26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0" name="Google Shape;14110;p26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1" name="Google Shape;14111;p26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2" name="Google Shape;14112;p26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3" name="Google Shape;14113;p26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4" name="Google Shape;14114;p26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5" name="Google Shape;14115;p26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6" name="Google Shape;14116;p26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7" name="Google Shape;14117;p26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8" name="Google Shape;14118;p26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19" name="Google Shape;14119;p26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0" name="Google Shape;14120;p26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1" name="Google Shape;14121;p26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2" name="Google Shape;14122;p26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3" name="Google Shape;14123;p26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4" name="Google Shape;14124;p26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5" name="Google Shape;14125;p26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6" name="Google Shape;14126;p26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7" name="Google Shape;14127;p26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8" name="Google Shape;14128;p26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29" name="Google Shape;14129;p26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0" name="Google Shape;14130;p26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1" name="Google Shape;14131;p26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2" name="Google Shape;14132;p26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3" name="Google Shape;14133;p26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4" name="Google Shape;14134;p26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5" name="Google Shape;14135;p26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6" name="Google Shape;14136;p26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7" name="Google Shape;14137;p26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8" name="Google Shape;14138;p26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39" name="Google Shape;14139;p26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0" name="Google Shape;14140;p26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1" name="Google Shape;14141;p26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2" name="Google Shape;14142;p26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3" name="Google Shape;14143;p26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4" name="Google Shape;14144;p26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5" name="Google Shape;14145;p26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6" name="Google Shape;14146;p26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7" name="Google Shape;14147;p26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8" name="Google Shape;14148;p26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49" name="Google Shape;14149;p26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0" name="Google Shape;14150;p26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1" name="Google Shape;14151;p26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2" name="Google Shape;14152;p26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3" name="Google Shape;14153;p26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4" name="Google Shape;14154;p26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5" name="Google Shape;14155;p26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6" name="Google Shape;14156;p26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7" name="Google Shape;14157;p26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8" name="Google Shape;14158;p26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59" name="Google Shape;14159;p26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0" name="Google Shape;14160;p26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1" name="Google Shape;14161;p26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2" name="Google Shape;14162;p26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3" name="Google Shape;14163;p26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4" name="Google Shape;14164;p26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5" name="Google Shape;14165;p26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6" name="Google Shape;14166;p26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7" name="Google Shape;14167;p26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8" name="Google Shape;14168;p26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9" name="Google Shape;14169;p26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0" name="Google Shape;14170;p26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1" name="Google Shape;14171;p26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2" name="Google Shape;14172;p26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3" name="Google Shape;14173;p26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4" name="Google Shape;14174;p26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5" name="Google Shape;14175;p26"/>
          <p:cNvGrpSpPr/>
          <p:nvPr/>
        </p:nvGrpSpPr>
        <p:grpSpPr>
          <a:xfrm flipH="1">
            <a:off x="-249093" y="2226137"/>
            <a:ext cx="2466404" cy="3635474"/>
            <a:chOff x="3303950" y="2061625"/>
            <a:chExt cx="2101750" cy="3097975"/>
          </a:xfrm>
        </p:grpSpPr>
        <p:sp>
          <p:nvSpPr>
            <p:cNvPr id="14176" name="Google Shape;14176;p26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7" name="Google Shape;14177;p26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8" name="Google Shape;14178;p26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9" name="Google Shape;14179;p26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0" name="Google Shape;14180;p26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1" name="Google Shape;14181;p26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2" name="Google Shape;14182;p26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3" name="Google Shape;14183;p26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4" name="Google Shape;14184;p26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5" name="Google Shape;14185;p26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6" name="Google Shape;14186;p26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7" name="Google Shape;14187;p26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8" name="Google Shape;14188;p26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9" name="Google Shape;14189;p26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0" name="Google Shape;14190;p26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1" name="Google Shape;14191;p26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2" name="Google Shape;14192;p26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3" name="Google Shape;14193;p26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4" name="Google Shape;14194;p26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5" name="Google Shape;14195;p26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6" name="Google Shape;14196;p26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7" name="Google Shape;14197;p26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8" name="Google Shape;14198;p26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9" name="Google Shape;14199;p26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0" name="Google Shape;14200;p26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1" name="Google Shape;14201;p26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2" name="Google Shape;14202;p26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3" name="Google Shape;14203;p26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4" name="Google Shape;14204;p26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5" name="Google Shape;14205;p26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6" name="Google Shape;14206;p26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7" name="Google Shape;14207;p26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8" name="Google Shape;14208;p26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9" name="Google Shape;14209;p26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0" name="Google Shape;14210;p26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1" name="Google Shape;14211;p26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2" name="Google Shape;14212;p26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3" name="Google Shape;14213;p26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4" name="Google Shape;14214;p26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5" name="Google Shape;14215;p26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6" name="Google Shape;14216;p26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7" name="Google Shape;14217;p26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8" name="Google Shape;14218;p26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19" name="Google Shape;14219;p26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0" name="Google Shape;14220;p26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1" name="Google Shape;14221;p26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2" name="Google Shape;14222;p26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3" name="Google Shape;14223;p26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4" name="Google Shape;14224;p26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5" name="Google Shape;14225;p26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6" name="Google Shape;14226;p26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7" name="Google Shape;14227;p26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8" name="Google Shape;14228;p26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29" name="Google Shape;14229;p26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0" name="Google Shape;14230;p26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1" name="Google Shape;14231;p26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2" name="Google Shape;14232;p26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3" name="Google Shape;14233;p26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4" name="Google Shape;14234;p26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5" name="Google Shape;14235;p26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6" name="Google Shape;14236;p26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7" name="Google Shape;14237;p26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8" name="Google Shape;14238;p26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39" name="Google Shape;14239;p26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0" name="Google Shape;14240;p26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1" name="Google Shape;14241;p26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2" name="Google Shape;14242;p26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3" name="Google Shape;14243;p26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4" name="Google Shape;14244;p26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5" name="Google Shape;14245;p26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6" name="Google Shape;14246;p26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7" name="Google Shape;14247;p26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8" name="Google Shape;14248;p26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49" name="Google Shape;14249;p26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0" name="Google Shape;14250;p26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1" name="Google Shape;14251;p26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2" name="Google Shape;14252;p26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3" name="Google Shape;14253;p26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4" name="Google Shape;14254;p26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5" name="Google Shape;14255;p26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6" name="Google Shape;14256;p26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7" name="Google Shape;14257;p26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8" name="Google Shape;14258;p26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59" name="Google Shape;14259;p26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0" name="Google Shape;14260;p26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1" name="Google Shape;14261;p26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2" name="Google Shape;14262;p26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3" name="Google Shape;14263;p26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4" name="Google Shape;14264;p26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5" name="Google Shape;14265;p26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6" name="Google Shape;14266;p26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7" name="Google Shape;14267;p26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8" name="Google Shape;14268;p26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69" name="Google Shape;14269;p26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0" name="Google Shape;14270;p26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1" name="Google Shape;14271;p26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2" name="Google Shape;14272;p26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3" name="Google Shape;14273;p26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4" name="Google Shape;14274;p26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5" name="Google Shape;14275;p26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6" name="Google Shape;14276;p26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7" name="Google Shape;14277;p26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8" name="Google Shape;14278;p26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79" name="Google Shape;14279;p26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0" name="Google Shape;14280;p26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1" name="Google Shape;14281;p26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2" name="Google Shape;14282;p26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3" name="Google Shape;14283;p26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4" name="Google Shape;14284;p26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5" name="Google Shape;14285;p26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6" name="Google Shape;14286;p26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7" name="Google Shape;14287;p26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8" name="Google Shape;14288;p26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9" name="Google Shape;14289;p26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0" name="Google Shape;14290;p26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1" name="Google Shape;14291;p26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2" name="Google Shape;14292;p26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3" name="Google Shape;14293;p26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4" name="Google Shape;14294;p26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5" name="Google Shape;14295;p26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6" name="Google Shape;14296;p26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7" name="Google Shape;14297;p26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8" name="Google Shape;14298;p26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9" name="Google Shape;14299;p26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0" name="Google Shape;14300;p26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1" name="Google Shape;14301;p26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2" name="Google Shape;14302;p26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3" name="Google Shape;14303;p26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4" name="Google Shape;14304;p26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5" name="Google Shape;14305;p26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6" name="Google Shape;14306;p26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7" name="Google Shape;14307;p26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8" name="Google Shape;14308;p26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9" name="Google Shape;14309;p26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0" name="Google Shape;14310;p26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1" name="Google Shape;14311;p26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2" name="Google Shape;14312;p26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3" name="Google Shape;14313;p26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4" name="Google Shape;14314;p26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5" name="Google Shape;14315;p26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6" name="Google Shape;14316;p26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7" name="Google Shape;14317;p26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8" name="Google Shape;14318;p26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19" name="Google Shape;14319;p26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0" name="Google Shape;14320;p26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1" name="Google Shape;14321;p26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2" name="Google Shape;14322;p26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3" name="Google Shape;14323;p26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4" name="Google Shape;14324;p26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5" name="Google Shape;14325;p26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6" name="Google Shape;14326;p26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7" name="Google Shape;14327;p26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8" name="Google Shape;14328;p26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29" name="Google Shape;14329;p26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0" name="Google Shape;14330;p26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1" name="Google Shape;14331;p26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2" name="Google Shape;14332;p26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3" name="Google Shape;14333;p26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4" name="Google Shape;14334;p26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5" name="Google Shape;14335;p26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6" name="Google Shape;14336;p26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7" name="Google Shape;14337;p26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8" name="Google Shape;14338;p26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39" name="Google Shape;14339;p26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0" name="Google Shape;14340;p26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1" name="Google Shape;14341;p26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2" name="Google Shape;14342;p26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3" name="Google Shape;14343;p26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4" name="Google Shape;14344;p26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5" name="Google Shape;14345;p26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6" name="Google Shape;14346;p26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7" name="Google Shape;14347;p26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8" name="Google Shape;14348;p26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49" name="Google Shape;14349;p26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50" name="Google Shape;14350;p26"/>
          <p:cNvGrpSpPr/>
          <p:nvPr/>
        </p:nvGrpSpPr>
        <p:grpSpPr>
          <a:xfrm rot="-3980785" flipH="1">
            <a:off x="1655027" y="2905938"/>
            <a:ext cx="2485535" cy="3327754"/>
            <a:chOff x="1379150" y="2722825"/>
            <a:chExt cx="1910000" cy="2557200"/>
          </a:xfrm>
        </p:grpSpPr>
        <p:sp>
          <p:nvSpPr>
            <p:cNvPr id="14351" name="Google Shape;14351;p26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2" name="Google Shape;14352;p26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3" name="Google Shape;14353;p26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4" name="Google Shape;14354;p26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5" name="Google Shape;14355;p26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6" name="Google Shape;14356;p26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7" name="Google Shape;14357;p26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8" name="Google Shape;14358;p26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59" name="Google Shape;14359;p26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0" name="Google Shape;14360;p26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1" name="Google Shape;14361;p26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2" name="Google Shape;14362;p26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3" name="Google Shape;14363;p26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4" name="Google Shape;14364;p26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5" name="Google Shape;14365;p26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6" name="Google Shape;14366;p26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7" name="Google Shape;14367;p26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8" name="Google Shape;14368;p26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69" name="Google Shape;14369;p26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0" name="Google Shape;14370;p26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1" name="Google Shape;14371;p26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2" name="Google Shape;14372;p26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3" name="Google Shape;14373;p26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4" name="Google Shape;14374;p26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5" name="Google Shape;14375;p26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6" name="Google Shape;14376;p26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7" name="Google Shape;14377;p26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8" name="Google Shape;14378;p26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79" name="Google Shape;14379;p26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0" name="Google Shape;14380;p26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1" name="Google Shape;14381;p26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2" name="Google Shape;14382;p26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3" name="Google Shape;14383;p26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4" name="Google Shape;14384;p26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5" name="Google Shape;14385;p26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6" name="Google Shape;14386;p26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7" name="Google Shape;14387;p26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8" name="Google Shape;14388;p26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89" name="Google Shape;14389;p26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0" name="Google Shape;14390;p26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1" name="Google Shape;14391;p26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2" name="Google Shape;14392;p26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3" name="Google Shape;14393;p26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4" name="Google Shape;14394;p26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5" name="Google Shape;14395;p26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6" name="Google Shape;14396;p26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7" name="Google Shape;14397;p26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8" name="Google Shape;14398;p26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99" name="Google Shape;14399;p26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0" name="Google Shape;14400;p26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1" name="Google Shape;14401;p26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2" name="Google Shape;14402;p26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3" name="Google Shape;14403;p26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4" name="Google Shape;14404;p26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5" name="Google Shape;14405;p26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6" name="Google Shape;14406;p26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7" name="Google Shape;14407;p26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8" name="Google Shape;14408;p26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09" name="Google Shape;14409;p26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0" name="Google Shape;14410;p26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1" name="Google Shape;14411;p26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2" name="Google Shape;14412;p26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3" name="Google Shape;14413;p26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4" name="Google Shape;14414;p26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5" name="Google Shape;14415;p26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6" name="Google Shape;14416;p26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7" name="Google Shape;14417;p26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8" name="Google Shape;14418;p26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19" name="Google Shape;14419;p26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0" name="Google Shape;14420;p26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1" name="Google Shape;14421;p26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2" name="Google Shape;14422;p26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3" name="Google Shape;14423;p26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4" name="Google Shape;14424;p26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5" name="Google Shape;14425;p26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26" name="Google Shape;14426;p26"/>
          <p:cNvGrpSpPr/>
          <p:nvPr/>
        </p:nvGrpSpPr>
        <p:grpSpPr>
          <a:xfrm rot="10800000">
            <a:off x="-16650" y="8"/>
            <a:ext cx="9177150" cy="5169900"/>
            <a:chOff x="-18100" y="-12875"/>
            <a:chExt cx="9177150" cy="5169900"/>
          </a:xfrm>
        </p:grpSpPr>
        <p:sp>
          <p:nvSpPr>
            <p:cNvPr id="14427" name="Google Shape;14427;p26"/>
            <p:cNvSpPr/>
            <p:nvPr/>
          </p:nvSpPr>
          <p:spPr>
            <a:xfrm rot="-5400000">
              <a:off x="6453350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8" name="Google Shape;14428;p26"/>
            <p:cNvSpPr/>
            <p:nvPr/>
          </p:nvSpPr>
          <p:spPr>
            <a:xfrm>
              <a:off x="-18100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9" name="Google Shape;14429;p26"/>
            <p:cNvSpPr/>
            <p:nvPr/>
          </p:nvSpPr>
          <p:spPr>
            <a:xfrm rot="-5400000">
              <a:off x="-2482300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0" name="Google Shape;14430;p26"/>
            <p:cNvSpPr/>
            <p:nvPr/>
          </p:nvSpPr>
          <p:spPr>
            <a:xfrm>
              <a:off x="-18100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431" name="Google Shape;14431;p26"/>
          <p:cNvSpPr/>
          <p:nvPr/>
        </p:nvSpPr>
        <p:spPr>
          <a:xfrm rot="10800000">
            <a:off x="222600" y="310358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432" name="Google Shape;14432;p26"/>
          <p:cNvGrpSpPr/>
          <p:nvPr/>
        </p:nvGrpSpPr>
        <p:grpSpPr>
          <a:xfrm flipH="1">
            <a:off x="2628686" y="376148"/>
            <a:ext cx="3886668" cy="1642781"/>
            <a:chOff x="2645223" y="376148"/>
            <a:chExt cx="3886668" cy="1642781"/>
          </a:xfrm>
        </p:grpSpPr>
        <p:sp>
          <p:nvSpPr>
            <p:cNvPr id="14433" name="Google Shape;14433;p26"/>
            <p:cNvSpPr/>
            <p:nvPr/>
          </p:nvSpPr>
          <p:spPr>
            <a:xfrm rot="4081444" flipH="1">
              <a:off x="3469378" y="749817"/>
              <a:ext cx="697633" cy="6625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4" name="Google Shape;14434;p26"/>
            <p:cNvSpPr/>
            <p:nvPr/>
          </p:nvSpPr>
          <p:spPr>
            <a:xfrm rot="4081444" flipH="1">
              <a:off x="3481607" y="713320"/>
              <a:ext cx="762534" cy="137136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5" name="Google Shape;14435;p26"/>
            <p:cNvSpPr/>
            <p:nvPr/>
          </p:nvSpPr>
          <p:spPr>
            <a:xfrm rot="4081444" flipH="1">
              <a:off x="3634174" y="777871"/>
              <a:ext cx="650604" cy="186544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6" name="Google Shape;14436;p26"/>
            <p:cNvSpPr/>
            <p:nvPr/>
          </p:nvSpPr>
          <p:spPr>
            <a:xfrm rot="4081444" flipH="1">
              <a:off x="3078927" y="1040240"/>
              <a:ext cx="76187" cy="537887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7" name="Google Shape;14437;p26"/>
            <p:cNvSpPr/>
            <p:nvPr/>
          </p:nvSpPr>
          <p:spPr>
            <a:xfrm rot="4081444" flipH="1">
              <a:off x="3797565" y="799460"/>
              <a:ext cx="680528" cy="127266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8" name="Google Shape;14438;p26"/>
            <p:cNvSpPr/>
            <p:nvPr/>
          </p:nvSpPr>
          <p:spPr>
            <a:xfrm rot="4081444" flipH="1">
              <a:off x="3914298" y="852802"/>
              <a:ext cx="667709" cy="21861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9" name="Google Shape;14439;p26"/>
            <p:cNvSpPr/>
            <p:nvPr/>
          </p:nvSpPr>
          <p:spPr>
            <a:xfrm rot="4081444" flipH="1">
              <a:off x="3602412" y="1112293"/>
              <a:ext cx="469879" cy="630884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0" name="Google Shape;14440;p26"/>
            <p:cNvSpPr/>
            <p:nvPr/>
          </p:nvSpPr>
          <p:spPr>
            <a:xfrm rot="4081444" flipH="1">
              <a:off x="3526960" y="1140885"/>
              <a:ext cx="506036" cy="59276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1" name="Google Shape;14441;p26"/>
            <p:cNvSpPr/>
            <p:nvPr/>
          </p:nvSpPr>
          <p:spPr>
            <a:xfrm rot="4081444" flipH="1">
              <a:off x="3417595" y="1086325"/>
              <a:ext cx="470273" cy="671327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2" name="Google Shape;14442;p26"/>
            <p:cNvSpPr/>
            <p:nvPr/>
          </p:nvSpPr>
          <p:spPr>
            <a:xfrm rot="4081444" flipH="1">
              <a:off x="3367499" y="1100896"/>
              <a:ext cx="457434" cy="65215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3" name="Google Shape;14443;p26"/>
            <p:cNvSpPr/>
            <p:nvPr/>
          </p:nvSpPr>
          <p:spPr>
            <a:xfrm rot="4081444" flipH="1">
              <a:off x="3296989" y="1108657"/>
              <a:ext cx="473772" cy="67352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4" name="Google Shape;14444;p26"/>
            <p:cNvSpPr/>
            <p:nvPr/>
          </p:nvSpPr>
          <p:spPr>
            <a:xfrm rot="4081444" flipH="1">
              <a:off x="3257159" y="1054086"/>
              <a:ext cx="348237" cy="69995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5" name="Google Shape;14445;p26"/>
            <p:cNvSpPr/>
            <p:nvPr/>
          </p:nvSpPr>
          <p:spPr>
            <a:xfrm rot="4081444" flipH="1">
              <a:off x="3213547" y="1078568"/>
              <a:ext cx="335791" cy="645944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6" name="Google Shape;14446;p26"/>
            <p:cNvSpPr/>
            <p:nvPr/>
          </p:nvSpPr>
          <p:spPr>
            <a:xfrm rot="4081444" flipH="1">
              <a:off x="3128149" y="1053379"/>
              <a:ext cx="273996" cy="69840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7" name="Google Shape;14447;p26"/>
            <p:cNvSpPr/>
            <p:nvPr/>
          </p:nvSpPr>
          <p:spPr>
            <a:xfrm rot="4081444" flipH="1">
              <a:off x="3150367" y="1038548"/>
              <a:ext cx="153907" cy="60394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8" name="Google Shape;14448;p26"/>
            <p:cNvSpPr/>
            <p:nvPr/>
          </p:nvSpPr>
          <p:spPr>
            <a:xfrm rot="4081444" flipH="1">
              <a:off x="3114684" y="1040199"/>
              <a:ext cx="98345" cy="55925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9" name="Google Shape;14449;p26"/>
            <p:cNvSpPr/>
            <p:nvPr/>
          </p:nvSpPr>
          <p:spPr>
            <a:xfrm rot="4081444" flipH="1">
              <a:off x="3096419" y="1083135"/>
              <a:ext cx="63368" cy="356396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0" name="Google Shape;14450;p26"/>
            <p:cNvSpPr/>
            <p:nvPr/>
          </p:nvSpPr>
          <p:spPr>
            <a:xfrm rot="4081444" flipH="1">
              <a:off x="3350942" y="718192"/>
              <a:ext cx="707346" cy="13526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1" name="Google Shape;14451;p26"/>
            <p:cNvSpPr/>
            <p:nvPr/>
          </p:nvSpPr>
          <p:spPr>
            <a:xfrm rot="4081444" flipH="1">
              <a:off x="3252732" y="700189"/>
              <a:ext cx="764874" cy="115843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2" name="Google Shape;14452;p26"/>
            <p:cNvSpPr/>
            <p:nvPr/>
          </p:nvSpPr>
          <p:spPr>
            <a:xfrm rot="4081444" flipH="1">
              <a:off x="3155723" y="686728"/>
              <a:ext cx="764461" cy="183084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3" name="Google Shape;14453;p26"/>
            <p:cNvSpPr/>
            <p:nvPr/>
          </p:nvSpPr>
          <p:spPr>
            <a:xfrm rot="4081444" flipH="1">
              <a:off x="3119977" y="716085"/>
              <a:ext cx="726377" cy="18031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4" name="Google Shape;14454;p26"/>
            <p:cNvSpPr/>
            <p:nvPr/>
          </p:nvSpPr>
          <p:spPr>
            <a:xfrm rot="4081444" flipH="1">
              <a:off x="3011532" y="680761"/>
              <a:ext cx="800224" cy="21230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5" name="Google Shape;14455;p26"/>
            <p:cNvSpPr/>
            <p:nvPr/>
          </p:nvSpPr>
          <p:spPr>
            <a:xfrm rot="4081444" flipH="1">
              <a:off x="2956481" y="706292"/>
              <a:ext cx="735323" cy="272502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6" name="Google Shape;14456;p26"/>
            <p:cNvSpPr/>
            <p:nvPr/>
          </p:nvSpPr>
          <p:spPr>
            <a:xfrm rot="4081444" flipH="1">
              <a:off x="2942429" y="756334"/>
              <a:ext cx="685738" cy="239177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7" name="Google Shape;14457;p26"/>
            <p:cNvSpPr/>
            <p:nvPr/>
          </p:nvSpPr>
          <p:spPr>
            <a:xfrm rot="4081444" flipH="1">
              <a:off x="2990787" y="837626"/>
              <a:ext cx="503696" cy="28099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8" name="Google Shape;14458;p26"/>
            <p:cNvSpPr/>
            <p:nvPr/>
          </p:nvSpPr>
          <p:spPr>
            <a:xfrm rot="4081444" flipH="1">
              <a:off x="2879583" y="818607"/>
              <a:ext cx="549939" cy="321812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59" name="Google Shape;14459;p26"/>
            <p:cNvSpPr/>
            <p:nvPr/>
          </p:nvSpPr>
          <p:spPr>
            <a:xfrm rot="4081444" flipH="1">
              <a:off x="2824186" y="919620"/>
              <a:ext cx="248752" cy="553832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0" name="Google Shape;14460;p26"/>
            <p:cNvSpPr/>
            <p:nvPr/>
          </p:nvSpPr>
          <p:spPr>
            <a:xfrm rot="4081444" flipH="1">
              <a:off x="2835614" y="910864"/>
              <a:ext cx="372341" cy="341237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1" name="Google Shape;14461;p26"/>
            <p:cNvSpPr/>
            <p:nvPr/>
          </p:nvSpPr>
          <p:spPr>
            <a:xfrm rot="4081444" flipH="1">
              <a:off x="2837501" y="833281"/>
              <a:ext cx="535960" cy="326196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2" name="Google Shape;14462;p26"/>
            <p:cNvSpPr/>
            <p:nvPr/>
          </p:nvSpPr>
          <p:spPr>
            <a:xfrm rot="4081444" flipH="1">
              <a:off x="2822591" y="863861"/>
              <a:ext cx="439582" cy="380500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3" name="Google Shape;14463;p26"/>
            <p:cNvSpPr/>
            <p:nvPr/>
          </p:nvSpPr>
          <p:spPr>
            <a:xfrm rot="4081444" flipH="1">
              <a:off x="2816929" y="898533"/>
              <a:ext cx="320239" cy="46404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4" name="Google Shape;14464;p26"/>
            <p:cNvSpPr/>
            <p:nvPr/>
          </p:nvSpPr>
          <p:spPr>
            <a:xfrm rot="4081444" flipH="1">
              <a:off x="3592098" y="673138"/>
              <a:ext cx="894656" cy="135490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5" name="Google Shape;14465;p26"/>
            <p:cNvSpPr/>
            <p:nvPr/>
          </p:nvSpPr>
          <p:spPr>
            <a:xfrm rot="-4081444">
              <a:off x="5010102" y="749817"/>
              <a:ext cx="697633" cy="6625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6" name="Google Shape;14466;p26"/>
            <p:cNvSpPr/>
            <p:nvPr/>
          </p:nvSpPr>
          <p:spPr>
            <a:xfrm rot="-4081444">
              <a:off x="4932972" y="713320"/>
              <a:ext cx="762534" cy="137136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7" name="Google Shape;14467;p26"/>
            <p:cNvSpPr/>
            <p:nvPr/>
          </p:nvSpPr>
          <p:spPr>
            <a:xfrm rot="-4081444">
              <a:off x="4892336" y="777871"/>
              <a:ext cx="650604" cy="186544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8" name="Google Shape;14468;p26"/>
            <p:cNvSpPr/>
            <p:nvPr/>
          </p:nvSpPr>
          <p:spPr>
            <a:xfrm rot="-4081444">
              <a:off x="6022000" y="1040240"/>
              <a:ext cx="76187" cy="537887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69" name="Google Shape;14469;p26"/>
            <p:cNvSpPr/>
            <p:nvPr/>
          </p:nvSpPr>
          <p:spPr>
            <a:xfrm rot="-4081444">
              <a:off x="4699021" y="799460"/>
              <a:ext cx="680528" cy="127266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0" name="Google Shape;14470;p26"/>
            <p:cNvSpPr/>
            <p:nvPr/>
          </p:nvSpPr>
          <p:spPr>
            <a:xfrm rot="-4081444">
              <a:off x="4595106" y="852802"/>
              <a:ext cx="667709" cy="21861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1" name="Google Shape;14471;p26"/>
            <p:cNvSpPr/>
            <p:nvPr/>
          </p:nvSpPr>
          <p:spPr>
            <a:xfrm rot="-4081444">
              <a:off x="5104823" y="1112293"/>
              <a:ext cx="469879" cy="630884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2" name="Google Shape;14472;p26"/>
            <p:cNvSpPr/>
            <p:nvPr/>
          </p:nvSpPr>
          <p:spPr>
            <a:xfrm rot="-4081444">
              <a:off x="5144118" y="1140885"/>
              <a:ext cx="506036" cy="59276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3" name="Google Shape;14473;p26"/>
            <p:cNvSpPr/>
            <p:nvPr/>
          </p:nvSpPr>
          <p:spPr>
            <a:xfrm rot="-4081444">
              <a:off x="5289246" y="1086325"/>
              <a:ext cx="470273" cy="671327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4" name="Google Shape;14474;p26"/>
            <p:cNvSpPr/>
            <p:nvPr/>
          </p:nvSpPr>
          <p:spPr>
            <a:xfrm rot="-4081444">
              <a:off x="5352180" y="1100896"/>
              <a:ext cx="457434" cy="65215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5" name="Google Shape;14475;p26"/>
            <p:cNvSpPr/>
            <p:nvPr/>
          </p:nvSpPr>
          <p:spPr>
            <a:xfrm rot="-4081444">
              <a:off x="5406352" y="1108657"/>
              <a:ext cx="473772" cy="67352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6" name="Google Shape;14476;p26"/>
            <p:cNvSpPr/>
            <p:nvPr/>
          </p:nvSpPr>
          <p:spPr>
            <a:xfrm rot="-4081444">
              <a:off x="5571718" y="1054086"/>
              <a:ext cx="348237" cy="69995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7" name="Google Shape;14477;p26"/>
            <p:cNvSpPr/>
            <p:nvPr/>
          </p:nvSpPr>
          <p:spPr>
            <a:xfrm rot="-4081444">
              <a:off x="5627775" y="1078568"/>
              <a:ext cx="335791" cy="645944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8" name="Google Shape;14478;p26"/>
            <p:cNvSpPr/>
            <p:nvPr/>
          </p:nvSpPr>
          <p:spPr>
            <a:xfrm rot="-4081444">
              <a:off x="5774968" y="1053379"/>
              <a:ext cx="273996" cy="69840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79" name="Google Shape;14479;p26"/>
            <p:cNvSpPr/>
            <p:nvPr/>
          </p:nvSpPr>
          <p:spPr>
            <a:xfrm rot="-4081444">
              <a:off x="5872840" y="1038548"/>
              <a:ext cx="153907" cy="60394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0" name="Google Shape;14480;p26"/>
            <p:cNvSpPr/>
            <p:nvPr/>
          </p:nvSpPr>
          <p:spPr>
            <a:xfrm rot="-4081444">
              <a:off x="5964085" y="1040199"/>
              <a:ext cx="98345" cy="55925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1" name="Google Shape;14481;p26"/>
            <p:cNvSpPr/>
            <p:nvPr/>
          </p:nvSpPr>
          <p:spPr>
            <a:xfrm rot="-4081444">
              <a:off x="6017327" y="1083135"/>
              <a:ext cx="63368" cy="356396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2" name="Google Shape;14482;p26"/>
            <p:cNvSpPr/>
            <p:nvPr/>
          </p:nvSpPr>
          <p:spPr>
            <a:xfrm rot="-4081444">
              <a:off x="5118827" y="718192"/>
              <a:ext cx="707346" cy="13526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3" name="Google Shape;14483;p26"/>
            <p:cNvSpPr/>
            <p:nvPr/>
          </p:nvSpPr>
          <p:spPr>
            <a:xfrm rot="-4081444">
              <a:off x="5159508" y="700189"/>
              <a:ext cx="764874" cy="115843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4" name="Google Shape;14484;p26"/>
            <p:cNvSpPr/>
            <p:nvPr/>
          </p:nvSpPr>
          <p:spPr>
            <a:xfrm rot="-4081444">
              <a:off x="5256930" y="686728"/>
              <a:ext cx="764461" cy="183084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5" name="Google Shape;14485;p26"/>
            <p:cNvSpPr/>
            <p:nvPr/>
          </p:nvSpPr>
          <p:spPr>
            <a:xfrm rot="-4081444">
              <a:off x="5330759" y="716085"/>
              <a:ext cx="726377" cy="18031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6" name="Google Shape;14486;p26"/>
            <p:cNvSpPr/>
            <p:nvPr/>
          </p:nvSpPr>
          <p:spPr>
            <a:xfrm rot="-4081444">
              <a:off x="5365357" y="680761"/>
              <a:ext cx="800224" cy="21230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7" name="Google Shape;14487;p26"/>
            <p:cNvSpPr/>
            <p:nvPr/>
          </p:nvSpPr>
          <p:spPr>
            <a:xfrm rot="-4081444">
              <a:off x="5485309" y="706292"/>
              <a:ext cx="735323" cy="272502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8" name="Google Shape;14488;p26"/>
            <p:cNvSpPr/>
            <p:nvPr/>
          </p:nvSpPr>
          <p:spPr>
            <a:xfrm rot="-4081444">
              <a:off x="5548947" y="756334"/>
              <a:ext cx="685738" cy="239177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89" name="Google Shape;14489;p26"/>
            <p:cNvSpPr/>
            <p:nvPr/>
          </p:nvSpPr>
          <p:spPr>
            <a:xfrm rot="-4081444">
              <a:off x="5682630" y="837626"/>
              <a:ext cx="503696" cy="28099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0" name="Google Shape;14490;p26"/>
            <p:cNvSpPr/>
            <p:nvPr/>
          </p:nvSpPr>
          <p:spPr>
            <a:xfrm rot="-4081444">
              <a:off x="5747592" y="818607"/>
              <a:ext cx="549939" cy="321812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1" name="Google Shape;14491;p26"/>
            <p:cNvSpPr/>
            <p:nvPr/>
          </p:nvSpPr>
          <p:spPr>
            <a:xfrm rot="-4081444">
              <a:off x="6104176" y="919620"/>
              <a:ext cx="248752" cy="553832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2" name="Google Shape;14492;p26"/>
            <p:cNvSpPr/>
            <p:nvPr/>
          </p:nvSpPr>
          <p:spPr>
            <a:xfrm rot="-4081444">
              <a:off x="5969159" y="910864"/>
              <a:ext cx="372341" cy="341237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3" name="Google Shape;14493;p26"/>
            <p:cNvSpPr/>
            <p:nvPr/>
          </p:nvSpPr>
          <p:spPr>
            <a:xfrm rot="-4081444">
              <a:off x="5803652" y="833281"/>
              <a:ext cx="535960" cy="326196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4" name="Google Shape;14494;p26"/>
            <p:cNvSpPr/>
            <p:nvPr/>
          </p:nvSpPr>
          <p:spPr>
            <a:xfrm rot="-4081444">
              <a:off x="5914941" y="863861"/>
              <a:ext cx="439582" cy="380500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5" name="Google Shape;14495;p26"/>
            <p:cNvSpPr/>
            <p:nvPr/>
          </p:nvSpPr>
          <p:spPr>
            <a:xfrm rot="-4081444">
              <a:off x="6039945" y="898533"/>
              <a:ext cx="320239" cy="46404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96" name="Google Shape;14496;p26"/>
            <p:cNvSpPr/>
            <p:nvPr/>
          </p:nvSpPr>
          <p:spPr>
            <a:xfrm rot="-4081444">
              <a:off x="4690359" y="673138"/>
              <a:ext cx="894656" cy="135490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5">
  <p:cSld name="CUSTOM_11_1">
    <p:spTree>
      <p:nvGrpSpPr>
        <p:cNvPr id="1" name="Shape 14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98" name="Google Shape;14498;p27"/>
          <p:cNvGrpSpPr/>
          <p:nvPr/>
        </p:nvGrpSpPr>
        <p:grpSpPr>
          <a:xfrm>
            <a:off x="5352653" y="2642734"/>
            <a:ext cx="2661692" cy="2807353"/>
            <a:chOff x="5352653" y="2642734"/>
            <a:chExt cx="2661692" cy="2807353"/>
          </a:xfrm>
        </p:grpSpPr>
        <p:sp>
          <p:nvSpPr>
            <p:cNvPr id="14499" name="Google Shape;14499;p27"/>
            <p:cNvSpPr/>
            <p:nvPr/>
          </p:nvSpPr>
          <p:spPr>
            <a:xfrm rot="-10188183" flipH="1">
              <a:off x="6560528" y="4459411"/>
              <a:ext cx="1040744" cy="98845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0" name="Google Shape;14500;p27"/>
            <p:cNvSpPr/>
            <p:nvPr/>
          </p:nvSpPr>
          <p:spPr>
            <a:xfrm rot="-10188183" flipH="1">
              <a:off x="6477961" y="4463801"/>
              <a:ext cx="1137565" cy="204582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1" name="Google Shape;14501;p27"/>
            <p:cNvSpPr/>
            <p:nvPr/>
          </p:nvSpPr>
          <p:spPr>
            <a:xfrm rot="-10188183" flipH="1">
              <a:off x="6372007" y="4478029"/>
              <a:ext cx="970585" cy="27829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2" name="Google Shape;14502;p27"/>
            <p:cNvSpPr/>
            <p:nvPr/>
          </p:nvSpPr>
          <p:spPr>
            <a:xfrm rot="-10188183" flipH="1">
              <a:off x="6916559" y="2804188"/>
              <a:ext cx="113657" cy="802431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3" name="Google Shape;14503;p27"/>
            <p:cNvSpPr/>
            <p:nvPr/>
          </p:nvSpPr>
          <p:spPr>
            <a:xfrm rot="-10188183" flipH="1">
              <a:off x="6218172" y="4753854"/>
              <a:ext cx="1015226" cy="189858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4" name="Google Shape;14504;p27"/>
            <p:cNvSpPr/>
            <p:nvPr/>
          </p:nvSpPr>
          <p:spPr>
            <a:xfrm rot="-10188183" flipH="1">
              <a:off x="6015065" y="4746376"/>
              <a:ext cx="996103" cy="326129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5" name="Google Shape;14505;p27"/>
            <p:cNvSpPr/>
            <p:nvPr/>
          </p:nvSpPr>
          <p:spPr>
            <a:xfrm rot="-10188183" flipH="1">
              <a:off x="5900987" y="3550240"/>
              <a:ext cx="700976" cy="941166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6" name="Google Shape;14506;p27"/>
            <p:cNvSpPr/>
            <p:nvPr/>
          </p:nvSpPr>
          <p:spPr>
            <a:xfrm rot="-10188183" flipH="1">
              <a:off x="5907558" y="3498657"/>
              <a:ext cx="754916" cy="884294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7" name="Google Shape;14507;p27"/>
            <p:cNvSpPr/>
            <p:nvPr/>
          </p:nvSpPr>
          <p:spPr>
            <a:xfrm rot="-10188183" flipH="1">
              <a:off x="6054607" y="3291510"/>
              <a:ext cx="701563" cy="1001499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8" name="Google Shape;14508;p27"/>
            <p:cNvSpPr/>
            <p:nvPr/>
          </p:nvSpPr>
          <p:spPr>
            <a:xfrm rot="-10188183" flipH="1">
              <a:off x="6102781" y="3230484"/>
              <a:ext cx="682410" cy="972902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09" name="Google Shape;14509;p27"/>
            <p:cNvSpPr/>
            <p:nvPr/>
          </p:nvSpPr>
          <p:spPr>
            <a:xfrm rot="-10188183" flipH="1">
              <a:off x="6116822" y="3121169"/>
              <a:ext cx="706784" cy="100478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0" name="Google Shape;14510;p27"/>
            <p:cNvSpPr/>
            <p:nvPr/>
          </p:nvSpPr>
          <p:spPr>
            <a:xfrm rot="-10188183" flipH="1">
              <a:off x="6344187" y="3004757"/>
              <a:ext cx="519507" cy="104420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1" name="Google Shape;14511;p27"/>
            <p:cNvSpPr/>
            <p:nvPr/>
          </p:nvSpPr>
          <p:spPr>
            <a:xfrm rot="-10188183" flipH="1">
              <a:off x="6396243" y="2984119"/>
              <a:ext cx="500940" cy="963633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2" name="Google Shape;14512;p27"/>
            <p:cNvSpPr/>
            <p:nvPr/>
          </p:nvSpPr>
          <p:spPr>
            <a:xfrm rot="-10188183" flipH="1">
              <a:off x="6533406" y="2797315"/>
              <a:ext cx="408754" cy="1041888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3" name="Google Shape;14513;p27"/>
            <p:cNvSpPr/>
            <p:nvPr/>
          </p:nvSpPr>
          <p:spPr>
            <a:xfrm rot="-10188183" flipH="1">
              <a:off x="6731395" y="2869299"/>
              <a:ext cx="229601" cy="900983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4" name="Google Shape;14514;p27"/>
            <p:cNvSpPr/>
            <p:nvPr/>
          </p:nvSpPr>
          <p:spPr>
            <a:xfrm rot="-10188183" flipH="1">
              <a:off x="6849385" y="2838933"/>
              <a:ext cx="146713" cy="834314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5" name="Google Shape;14515;p27"/>
            <p:cNvSpPr/>
            <p:nvPr/>
          </p:nvSpPr>
          <p:spPr>
            <a:xfrm rot="-10188183" flipH="1">
              <a:off x="6977741" y="2991569"/>
              <a:ext cx="94533" cy="531679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6" name="Google Shape;14516;p27"/>
            <p:cNvSpPr/>
            <p:nvPr/>
          </p:nvSpPr>
          <p:spPr>
            <a:xfrm rot="-10188183" flipH="1">
              <a:off x="6639872" y="4262224"/>
              <a:ext cx="1055233" cy="201796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7" name="Google Shape;14517;p27"/>
            <p:cNvSpPr/>
            <p:nvPr/>
          </p:nvSpPr>
          <p:spPr>
            <a:xfrm rot="-10188183" flipH="1">
              <a:off x="6687123" y="4211037"/>
              <a:ext cx="1141055" cy="172817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8" name="Google Shape;14518;p27"/>
            <p:cNvSpPr/>
            <p:nvPr/>
          </p:nvSpPr>
          <p:spPr>
            <a:xfrm rot="-10188183" flipH="1">
              <a:off x="6739200" y="4022109"/>
              <a:ext cx="1140439" cy="273128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19" name="Google Shape;14519;p27"/>
            <p:cNvSpPr/>
            <p:nvPr/>
          </p:nvSpPr>
          <p:spPr>
            <a:xfrm rot="-10188183" flipH="1">
              <a:off x="6775808" y="3932775"/>
              <a:ext cx="1083626" cy="268993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0" name="Google Shape;14520;p27"/>
            <p:cNvSpPr/>
            <p:nvPr/>
          </p:nvSpPr>
          <p:spPr>
            <a:xfrm rot="-10188183" flipH="1">
              <a:off x="6801947" y="3833956"/>
              <a:ext cx="1193792" cy="316714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1" name="Google Shape;14521;p27"/>
            <p:cNvSpPr/>
            <p:nvPr/>
          </p:nvSpPr>
          <p:spPr>
            <a:xfrm rot="-10188183" flipH="1">
              <a:off x="6849618" y="3634366"/>
              <a:ext cx="1096971" cy="406525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2" name="Google Shape;14522;p27"/>
            <p:cNvSpPr/>
            <p:nvPr/>
          </p:nvSpPr>
          <p:spPr>
            <a:xfrm rot="-10188183" flipH="1">
              <a:off x="6875313" y="3583657"/>
              <a:ext cx="1022999" cy="356809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3" name="Google Shape;14523;p27"/>
            <p:cNvSpPr/>
            <p:nvPr/>
          </p:nvSpPr>
          <p:spPr>
            <a:xfrm rot="-10188183" flipH="1">
              <a:off x="6915934" y="3417406"/>
              <a:ext cx="751425" cy="419195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4" name="Google Shape;14524;p27"/>
            <p:cNvSpPr/>
            <p:nvPr/>
          </p:nvSpPr>
          <p:spPr>
            <a:xfrm rot="-10188183" flipH="1">
              <a:off x="6949657" y="3274631"/>
              <a:ext cx="820411" cy="480086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5" name="Google Shape;14525;p27"/>
            <p:cNvSpPr/>
            <p:nvPr/>
          </p:nvSpPr>
          <p:spPr>
            <a:xfrm rot="-10188183" flipH="1">
              <a:off x="7063904" y="2669057"/>
              <a:ext cx="371093" cy="826219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6" name="Google Shape;14526;p27"/>
            <p:cNvSpPr/>
            <p:nvPr/>
          </p:nvSpPr>
          <p:spPr>
            <a:xfrm rot="-10188183" flipH="1">
              <a:off x="7058836" y="3011489"/>
              <a:ext cx="555466" cy="509065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7" name="Google Shape;14527;p27"/>
            <p:cNvSpPr/>
            <p:nvPr/>
          </p:nvSpPr>
          <p:spPr>
            <a:xfrm rot="-10188183" flipH="1">
              <a:off x="6977768" y="3195999"/>
              <a:ext cx="799557" cy="486627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8" name="Google Shape;14528;p27"/>
            <p:cNvSpPr/>
            <p:nvPr/>
          </p:nvSpPr>
          <p:spPr>
            <a:xfrm rot="-10188183" flipH="1">
              <a:off x="7026882" y="3029955"/>
              <a:ext cx="655778" cy="567639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29" name="Google Shape;14529;p27"/>
            <p:cNvSpPr/>
            <p:nvPr/>
          </p:nvSpPr>
          <p:spPr>
            <a:xfrm rot="-10188183" flipH="1">
              <a:off x="7071272" y="2824420"/>
              <a:ext cx="477740" cy="692265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0" name="Google Shape;14530;p27"/>
            <p:cNvSpPr/>
            <p:nvPr/>
          </p:nvSpPr>
          <p:spPr>
            <a:xfrm rot="-10188183" flipH="1">
              <a:off x="5521028" y="3326639"/>
              <a:ext cx="1334668" cy="202127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531" name="Google Shape;14531;p27"/>
          <p:cNvGrpSpPr/>
          <p:nvPr/>
        </p:nvGrpSpPr>
        <p:grpSpPr>
          <a:xfrm>
            <a:off x="1129678" y="2642734"/>
            <a:ext cx="2661693" cy="2807353"/>
            <a:chOff x="1129678" y="2642734"/>
            <a:chExt cx="2661693" cy="2807353"/>
          </a:xfrm>
        </p:grpSpPr>
        <p:sp>
          <p:nvSpPr>
            <p:cNvPr id="14532" name="Google Shape;14532;p27"/>
            <p:cNvSpPr/>
            <p:nvPr/>
          </p:nvSpPr>
          <p:spPr>
            <a:xfrm rot="10188183">
              <a:off x="1542752" y="4459411"/>
              <a:ext cx="1040744" cy="98845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3" name="Google Shape;14533;p27"/>
            <p:cNvSpPr/>
            <p:nvPr/>
          </p:nvSpPr>
          <p:spPr>
            <a:xfrm rot="10188183">
              <a:off x="1528498" y="4463801"/>
              <a:ext cx="1137565" cy="204582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4" name="Google Shape;14534;p27"/>
            <p:cNvSpPr/>
            <p:nvPr/>
          </p:nvSpPr>
          <p:spPr>
            <a:xfrm rot="10188183">
              <a:off x="1801432" y="4478029"/>
              <a:ext cx="970585" cy="27829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5" name="Google Shape;14535;p27"/>
            <p:cNvSpPr/>
            <p:nvPr/>
          </p:nvSpPr>
          <p:spPr>
            <a:xfrm rot="10188183">
              <a:off x="2113808" y="2804188"/>
              <a:ext cx="113657" cy="802431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6" name="Google Shape;14536;p27"/>
            <p:cNvSpPr/>
            <p:nvPr/>
          </p:nvSpPr>
          <p:spPr>
            <a:xfrm rot="10188183">
              <a:off x="1910625" y="4753854"/>
              <a:ext cx="1015226" cy="189858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7" name="Google Shape;14537;p27"/>
            <p:cNvSpPr/>
            <p:nvPr/>
          </p:nvSpPr>
          <p:spPr>
            <a:xfrm rot="10188183">
              <a:off x="2132856" y="4746376"/>
              <a:ext cx="996103" cy="326129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8" name="Google Shape;14538;p27"/>
            <p:cNvSpPr/>
            <p:nvPr/>
          </p:nvSpPr>
          <p:spPr>
            <a:xfrm rot="10188183">
              <a:off x="2542061" y="3550240"/>
              <a:ext cx="700976" cy="941166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39" name="Google Shape;14539;p27"/>
            <p:cNvSpPr/>
            <p:nvPr/>
          </p:nvSpPr>
          <p:spPr>
            <a:xfrm rot="10188183">
              <a:off x="2481550" y="3498657"/>
              <a:ext cx="754916" cy="884294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0" name="Google Shape;14540;p27"/>
            <p:cNvSpPr/>
            <p:nvPr/>
          </p:nvSpPr>
          <p:spPr>
            <a:xfrm rot="10188183">
              <a:off x="2387854" y="3291510"/>
              <a:ext cx="701563" cy="1001499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1" name="Google Shape;14541;p27"/>
            <p:cNvSpPr/>
            <p:nvPr/>
          </p:nvSpPr>
          <p:spPr>
            <a:xfrm rot="10188183">
              <a:off x="2358833" y="3230484"/>
              <a:ext cx="682410" cy="972902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2" name="Google Shape;14542;p27"/>
            <p:cNvSpPr/>
            <p:nvPr/>
          </p:nvSpPr>
          <p:spPr>
            <a:xfrm rot="10188183">
              <a:off x="2320418" y="3121169"/>
              <a:ext cx="706784" cy="100478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3" name="Google Shape;14543;p27"/>
            <p:cNvSpPr/>
            <p:nvPr/>
          </p:nvSpPr>
          <p:spPr>
            <a:xfrm rot="10188183">
              <a:off x="2280330" y="3004757"/>
              <a:ext cx="519507" cy="104420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4" name="Google Shape;14544;p27"/>
            <p:cNvSpPr/>
            <p:nvPr/>
          </p:nvSpPr>
          <p:spPr>
            <a:xfrm rot="10188183">
              <a:off x="2246841" y="2984119"/>
              <a:ext cx="500940" cy="963633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5" name="Google Shape;14545;p27"/>
            <p:cNvSpPr/>
            <p:nvPr/>
          </p:nvSpPr>
          <p:spPr>
            <a:xfrm rot="10188183">
              <a:off x="2201864" y="2797315"/>
              <a:ext cx="408754" cy="1041888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6" name="Google Shape;14546;p27"/>
            <p:cNvSpPr/>
            <p:nvPr/>
          </p:nvSpPr>
          <p:spPr>
            <a:xfrm rot="10188183">
              <a:off x="2183028" y="2869299"/>
              <a:ext cx="229601" cy="900983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7" name="Google Shape;14547;p27"/>
            <p:cNvSpPr/>
            <p:nvPr/>
          </p:nvSpPr>
          <p:spPr>
            <a:xfrm rot="10188183">
              <a:off x="2147926" y="2838933"/>
              <a:ext cx="146713" cy="834314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8" name="Google Shape;14548;p27"/>
            <p:cNvSpPr/>
            <p:nvPr/>
          </p:nvSpPr>
          <p:spPr>
            <a:xfrm rot="10188183">
              <a:off x="2071749" y="2991569"/>
              <a:ext cx="94533" cy="531679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49" name="Google Shape;14549;p27"/>
            <p:cNvSpPr/>
            <p:nvPr/>
          </p:nvSpPr>
          <p:spPr>
            <a:xfrm rot="10188183">
              <a:off x="1448919" y="4262224"/>
              <a:ext cx="1055233" cy="201796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0" name="Google Shape;14550;p27"/>
            <p:cNvSpPr/>
            <p:nvPr/>
          </p:nvSpPr>
          <p:spPr>
            <a:xfrm rot="10188183">
              <a:off x="1315845" y="4211037"/>
              <a:ext cx="1141055" cy="172817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1" name="Google Shape;14551;p27"/>
            <p:cNvSpPr/>
            <p:nvPr/>
          </p:nvSpPr>
          <p:spPr>
            <a:xfrm rot="10188183">
              <a:off x="1264384" y="4022109"/>
              <a:ext cx="1140439" cy="273128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2" name="Google Shape;14552;p27"/>
            <p:cNvSpPr/>
            <p:nvPr/>
          </p:nvSpPr>
          <p:spPr>
            <a:xfrm rot="10188183">
              <a:off x="1284590" y="3932775"/>
              <a:ext cx="1083626" cy="268993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3" name="Google Shape;14553;p27"/>
            <p:cNvSpPr/>
            <p:nvPr/>
          </p:nvSpPr>
          <p:spPr>
            <a:xfrm rot="10188183">
              <a:off x="1148284" y="3833956"/>
              <a:ext cx="1193792" cy="316714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4" name="Google Shape;14554;p27"/>
            <p:cNvSpPr/>
            <p:nvPr/>
          </p:nvSpPr>
          <p:spPr>
            <a:xfrm rot="10188183">
              <a:off x="1197435" y="3634366"/>
              <a:ext cx="1096971" cy="406525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5" name="Google Shape;14555;p27"/>
            <p:cNvSpPr/>
            <p:nvPr/>
          </p:nvSpPr>
          <p:spPr>
            <a:xfrm rot="10188183">
              <a:off x="1245712" y="3583657"/>
              <a:ext cx="1022999" cy="356809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6" name="Google Shape;14556;p27"/>
            <p:cNvSpPr/>
            <p:nvPr/>
          </p:nvSpPr>
          <p:spPr>
            <a:xfrm rot="10188183">
              <a:off x="1476664" y="3417406"/>
              <a:ext cx="751425" cy="419195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7" name="Google Shape;14557;p27"/>
            <p:cNvSpPr/>
            <p:nvPr/>
          </p:nvSpPr>
          <p:spPr>
            <a:xfrm rot="10188183">
              <a:off x="1373955" y="3274631"/>
              <a:ext cx="820411" cy="480086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8" name="Google Shape;14558;p27"/>
            <p:cNvSpPr/>
            <p:nvPr/>
          </p:nvSpPr>
          <p:spPr>
            <a:xfrm rot="10188183">
              <a:off x="1709027" y="2669057"/>
              <a:ext cx="371093" cy="826219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59" name="Google Shape;14559;p27"/>
            <p:cNvSpPr/>
            <p:nvPr/>
          </p:nvSpPr>
          <p:spPr>
            <a:xfrm rot="10188183">
              <a:off x="1529722" y="3011489"/>
              <a:ext cx="555466" cy="509065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0" name="Google Shape;14560;p27"/>
            <p:cNvSpPr/>
            <p:nvPr/>
          </p:nvSpPr>
          <p:spPr>
            <a:xfrm rot="10188183">
              <a:off x="1366699" y="3195999"/>
              <a:ext cx="799557" cy="486627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1" name="Google Shape;14561;p27"/>
            <p:cNvSpPr/>
            <p:nvPr/>
          </p:nvSpPr>
          <p:spPr>
            <a:xfrm rot="10188183">
              <a:off x="1461365" y="3029955"/>
              <a:ext cx="655778" cy="567639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2" name="Google Shape;14562;p27"/>
            <p:cNvSpPr/>
            <p:nvPr/>
          </p:nvSpPr>
          <p:spPr>
            <a:xfrm rot="10188183">
              <a:off x="1595012" y="2824420"/>
              <a:ext cx="477740" cy="692265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3" name="Google Shape;14563;p27"/>
            <p:cNvSpPr/>
            <p:nvPr/>
          </p:nvSpPr>
          <p:spPr>
            <a:xfrm rot="10188183">
              <a:off x="2288328" y="3326639"/>
              <a:ext cx="1334668" cy="202127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564" name="Google Shape;14564;p27"/>
          <p:cNvGrpSpPr/>
          <p:nvPr/>
        </p:nvGrpSpPr>
        <p:grpSpPr>
          <a:xfrm>
            <a:off x="6926690" y="2240605"/>
            <a:ext cx="2466404" cy="3635474"/>
            <a:chOff x="3303950" y="2061625"/>
            <a:chExt cx="2101750" cy="3097975"/>
          </a:xfrm>
        </p:grpSpPr>
        <p:sp>
          <p:nvSpPr>
            <p:cNvPr id="14565" name="Google Shape;14565;p27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6" name="Google Shape;14566;p27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7" name="Google Shape;14567;p27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8" name="Google Shape;14568;p27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69" name="Google Shape;14569;p27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0" name="Google Shape;14570;p27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1" name="Google Shape;14571;p27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2" name="Google Shape;14572;p27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3" name="Google Shape;14573;p27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4" name="Google Shape;14574;p27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5" name="Google Shape;14575;p27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6" name="Google Shape;14576;p27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7" name="Google Shape;14577;p27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8" name="Google Shape;14578;p27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79" name="Google Shape;14579;p27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0" name="Google Shape;14580;p27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1" name="Google Shape;14581;p27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2" name="Google Shape;14582;p27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3" name="Google Shape;14583;p27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4" name="Google Shape;14584;p27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5" name="Google Shape;14585;p27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6" name="Google Shape;14586;p27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7" name="Google Shape;14587;p27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8" name="Google Shape;14588;p27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89" name="Google Shape;14589;p27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0" name="Google Shape;14590;p27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1" name="Google Shape;14591;p27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2" name="Google Shape;14592;p27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3" name="Google Shape;14593;p27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4" name="Google Shape;14594;p27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5" name="Google Shape;14595;p27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6" name="Google Shape;14596;p27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7" name="Google Shape;14597;p27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8" name="Google Shape;14598;p27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99" name="Google Shape;14599;p27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0" name="Google Shape;14600;p27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1" name="Google Shape;14601;p27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2" name="Google Shape;14602;p27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3" name="Google Shape;14603;p27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4" name="Google Shape;14604;p27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5" name="Google Shape;14605;p27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6" name="Google Shape;14606;p27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7" name="Google Shape;14607;p27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8" name="Google Shape;14608;p27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09" name="Google Shape;14609;p27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0" name="Google Shape;14610;p27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1" name="Google Shape;14611;p27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2" name="Google Shape;14612;p27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3" name="Google Shape;14613;p27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4" name="Google Shape;14614;p27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5" name="Google Shape;14615;p27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6" name="Google Shape;14616;p27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7" name="Google Shape;14617;p27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8" name="Google Shape;14618;p27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19" name="Google Shape;14619;p27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0" name="Google Shape;14620;p27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1" name="Google Shape;14621;p27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2" name="Google Shape;14622;p27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3" name="Google Shape;14623;p27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4" name="Google Shape;14624;p27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5" name="Google Shape;14625;p27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6" name="Google Shape;14626;p27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7" name="Google Shape;14627;p27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8" name="Google Shape;14628;p27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29" name="Google Shape;14629;p27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0" name="Google Shape;14630;p27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1" name="Google Shape;14631;p27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2" name="Google Shape;14632;p27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3" name="Google Shape;14633;p27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4" name="Google Shape;14634;p27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5" name="Google Shape;14635;p27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6" name="Google Shape;14636;p27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7" name="Google Shape;14637;p27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8" name="Google Shape;14638;p27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39" name="Google Shape;14639;p27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0" name="Google Shape;14640;p27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1" name="Google Shape;14641;p27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2" name="Google Shape;14642;p27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3" name="Google Shape;14643;p27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4" name="Google Shape;14644;p27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5" name="Google Shape;14645;p27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6" name="Google Shape;14646;p27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7" name="Google Shape;14647;p27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8" name="Google Shape;14648;p27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49" name="Google Shape;14649;p27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0" name="Google Shape;14650;p27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1" name="Google Shape;14651;p27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2" name="Google Shape;14652;p27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3" name="Google Shape;14653;p27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4" name="Google Shape;14654;p27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5" name="Google Shape;14655;p27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6" name="Google Shape;14656;p27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7" name="Google Shape;14657;p27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8" name="Google Shape;14658;p27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59" name="Google Shape;14659;p27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0" name="Google Shape;14660;p27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1" name="Google Shape;14661;p27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2" name="Google Shape;14662;p27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3" name="Google Shape;14663;p27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4" name="Google Shape;14664;p27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5" name="Google Shape;14665;p27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6" name="Google Shape;14666;p27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7" name="Google Shape;14667;p27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8" name="Google Shape;14668;p27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69" name="Google Shape;14669;p27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0" name="Google Shape;14670;p27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1" name="Google Shape;14671;p27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2" name="Google Shape;14672;p27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3" name="Google Shape;14673;p27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4" name="Google Shape;14674;p27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5" name="Google Shape;14675;p27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6" name="Google Shape;14676;p27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7" name="Google Shape;14677;p27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8" name="Google Shape;14678;p27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79" name="Google Shape;14679;p27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0" name="Google Shape;14680;p27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1" name="Google Shape;14681;p27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2" name="Google Shape;14682;p27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3" name="Google Shape;14683;p27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4" name="Google Shape;14684;p27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5" name="Google Shape;14685;p27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6" name="Google Shape;14686;p27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7" name="Google Shape;14687;p27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8" name="Google Shape;14688;p27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89" name="Google Shape;14689;p27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0" name="Google Shape;14690;p27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1" name="Google Shape;14691;p27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2" name="Google Shape;14692;p27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3" name="Google Shape;14693;p27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4" name="Google Shape;14694;p27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5" name="Google Shape;14695;p27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6" name="Google Shape;14696;p27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7" name="Google Shape;14697;p27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8" name="Google Shape;14698;p27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99" name="Google Shape;14699;p27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0" name="Google Shape;14700;p27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1" name="Google Shape;14701;p27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2" name="Google Shape;14702;p27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3" name="Google Shape;14703;p27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4" name="Google Shape;14704;p27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5" name="Google Shape;14705;p27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6" name="Google Shape;14706;p27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7" name="Google Shape;14707;p27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8" name="Google Shape;14708;p27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9" name="Google Shape;14709;p27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0" name="Google Shape;14710;p27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1" name="Google Shape;14711;p27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2" name="Google Shape;14712;p27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3" name="Google Shape;14713;p27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4" name="Google Shape;14714;p27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5" name="Google Shape;14715;p27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6" name="Google Shape;14716;p27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7" name="Google Shape;14717;p27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8" name="Google Shape;14718;p27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19" name="Google Shape;14719;p27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0" name="Google Shape;14720;p27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1" name="Google Shape;14721;p27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2" name="Google Shape;14722;p27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3" name="Google Shape;14723;p27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4" name="Google Shape;14724;p27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5" name="Google Shape;14725;p27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6" name="Google Shape;14726;p27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7" name="Google Shape;14727;p27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8" name="Google Shape;14728;p27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9" name="Google Shape;14729;p27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0" name="Google Shape;14730;p27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1" name="Google Shape;14731;p27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2" name="Google Shape;14732;p27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3" name="Google Shape;14733;p27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4" name="Google Shape;14734;p27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5" name="Google Shape;14735;p27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6" name="Google Shape;14736;p27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7" name="Google Shape;14737;p27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8" name="Google Shape;14738;p27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39" name="Google Shape;14739;p27"/>
          <p:cNvGrpSpPr/>
          <p:nvPr/>
        </p:nvGrpSpPr>
        <p:grpSpPr>
          <a:xfrm flipH="1">
            <a:off x="-249093" y="2226137"/>
            <a:ext cx="2466404" cy="3635474"/>
            <a:chOff x="3303950" y="2061625"/>
            <a:chExt cx="2101750" cy="3097975"/>
          </a:xfrm>
        </p:grpSpPr>
        <p:sp>
          <p:nvSpPr>
            <p:cNvPr id="14740" name="Google Shape;14740;p27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1" name="Google Shape;14741;p27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2" name="Google Shape;14742;p27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3" name="Google Shape;14743;p27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4" name="Google Shape;14744;p27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5" name="Google Shape;14745;p27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6" name="Google Shape;14746;p27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7" name="Google Shape;14747;p27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8" name="Google Shape;14748;p27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9" name="Google Shape;14749;p27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0" name="Google Shape;14750;p27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1" name="Google Shape;14751;p27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2" name="Google Shape;14752;p27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3" name="Google Shape;14753;p27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4" name="Google Shape;14754;p27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5" name="Google Shape;14755;p27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6" name="Google Shape;14756;p27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7" name="Google Shape;14757;p27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8" name="Google Shape;14758;p27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9" name="Google Shape;14759;p27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0" name="Google Shape;14760;p27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1" name="Google Shape;14761;p27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2" name="Google Shape;14762;p27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3" name="Google Shape;14763;p27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4" name="Google Shape;14764;p27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5" name="Google Shape;14765;p27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6" name="Google Shape;14766;p27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7" name="Google Shape;14767;p27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8" name="Google Shape;14768;p27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69" name="Google Shape;14769;p27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0" name="Google Shape;14770;p27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1" name="Google Shape;14771;p27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2" name="Google Shape;14772;p27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3" name="Google Shape;14773;p27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4" name="Google Shape;14774;p27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5" name="Google Shape;14775;p27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6" name="Google Shape;14776;p27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7" name="Google Shape;14777;p27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8" name="Google Shape;14778;p27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79" name="Google Shape;14779;p27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0" name="Google Shape;14780;p27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1" name="Google Shape;14781;p27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2" name="Google Shape;14782;p27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3" name="Google Shape;14783;p27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4" name="Google Shape;14784;p27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5" name="Google Shape;14785;p27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6" name="Google Shape;14786;p27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7" name="Google Shape;14787;p27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8" name="Google Shape;14788;p27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89" name="Google Shape;14789;p27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0" name="Google Shape;14790;p27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1" name="Google Shape;14791;p27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2" name="Google Shape;14792;p27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3" name="Google Shape;14793;p27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4" name="Google Shape;14794;p27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5" name="Google Shape;14795;p27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6" name="Google Shape;14796;p27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7" name="Google Shape;14797;p27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8" name="Google Shape;14798;p27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99" name="Google Shape;14799;p27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0" name="Google Shape;14800;p27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1" name="Google Shape;14801;p27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2" name="Google Shape;14802;p27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3" name="Google Shape;14803;p27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4" name="Google Shape;14804;p27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5" name="Google Shape;14805;p27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6" name="Google Shape;14806;p27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7" name="Google Shape;14807;p27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8" name="Google Shape;14808;p27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09" name="Google Shape;14809;p27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0" name="Google Shape;14810;p27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1" name="Google Shape;14811;p27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2" name="Google Shape;14812;p27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3" name="Google Shape;14813;p27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4" name="Google Shape;14814;p27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5" name="Google Shape;14815;p27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6" name="Google Shape;14816;p27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7" name="Google Shape;14817;p27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8" name="Google Shape;14818;p27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19" name="Google Shape;14819;p27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0" name="Google Shape;14820;p27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1" name="Google Shape;14821;p27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2" name="Google Shape;14822;p27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3" name="Google Shape;14823;p27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4" name="Google Shape;14824;p27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5" name="Google Shape;14825;p27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6" name="Google Shape;14826;p27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7" name="Google Shape;14827;p27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8" name="Google Shape;14828;p27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29" name="Google Shape;14829;p27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0" name="Google Shape;14830;p27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1" name="Google Shape;14831;p27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2" name="Google Shape;14832;p27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3" name="Google Shape;14833;p27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4" name="Google Shape;14834;p27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5" name="Google Shape;14835;p27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6" name="Google Shape;14836;p27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7" name="Google Shape;14837;p27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8" name="Google Shape;14838;p27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39" name="Google Shape;14839;p27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0" name="Google Shape;14840;p27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1" name="Google Shape;14841;p27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2" name="Google Shape;14842;p27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3" name="Google Shape;14843;p27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4" name="Google Shape;14844;p27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5" name="Google Shape;14845;p27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6" name="Google Shape;14846;p27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7" name="Google Shape;14847;p27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8" name="Google Shape;14848;p27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49" name="Google Shape;14849;p27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0" name="Google Shape;14850;p27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1" name="Google Shape;14851;p27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2" name="Google Shape;14852;p27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3" name="Google Shape;14853;p27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4" name="Google Shape;14854;p27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5" name="Google Shape;14855;p27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6" name="Google Shape;14856;p27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7" name="Google Shape;14857;p27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8" name="Google Shape;14858;p27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59" name="Google Shape;14859;p27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0" name="Google Shape;14860;p27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1" name="Google Shape;14861;p27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2" name="Google Shape;14862;p27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3" name="Google Shape;14863;p27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4" name="Google Shape;14864;p27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5" name="Google Shape;14865;p27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6" name="Google Shape;14866;p27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7" name="Google Shape;14867;p27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8" name="Google Shape;14868;p27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69" name="Google Shape;14869;p27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0" name="Google Shape;14870;p27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1" name="Google Shape;14871;p27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2" name="Google Shape;14872;p27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3" name="Google Shape;14873;p27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4" name="Google Shape;14874;p27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5" name="Google Shape;14875;p27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6" name="Google Shape;14876;p27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7" name="Google Shape;14877;p27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8" name="Google Shape;14878;p27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79" name="Google Shape;14879;p27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0" name="Google Shape;14880;p27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1" name="Google Shape;14881;p27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2" name="Google Shape;14882;p27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3" name="Google Shape;14883;p27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4" name="Google Shape;14884;p27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5" name="Google Shape;14885;p27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6" name="Google Shape;14886;p27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7" name="Google Shape;14887;p27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8" name="Google Shape;14888;p27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9" name="Google Shape;14889;p27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0" name="Google Shape;14890;p27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1" name="Google Shape;14891;p27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2" name="Google Shape;14892;p27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3" name="Google Shape;14893;p27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4" name="Google Shape;14894;p27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5" name="Google Shape;14895;p27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6" name="Google Shape;14896;p27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7" name="Google Shape;14897;p27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8" name="Google Shape;14898;p27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99" name="Google Shape;14899;p27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0" name="Google Shape;14900;p27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1" name="Google Shape;14901;p27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2" name="Google Shape;14902;p27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3" name="Google Shape;14903;p27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4" name="Google Shape;14904;p27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5" name="Google Shape;14905;p27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6" name="Google Shape;14906;p27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7" name="Google Shape;14907;p27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8" name="Google Shape;14908;p27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9" name="Google Shape;14909;p27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0" name="Google Shape;14910;p27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1" name="Google Shape;14911;p27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2" name="Google Shape;14912;p27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3" name="Google Shape;14913;p27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14" name="Google Shape;14914;p27"/>
          <p:cNvGrpSpPr/>
          <p:nvPr/>
        </p:nvGrpSpPr>
        <p:grpSpPr>
          <a:xfrm flipH="1">
            <a:off x="2628686" y="376148"/>
            <a:ext cx="3886668" cy="1642781"/>
            <a:chOff x="2645223" y="376148"/>
            <a:chExt cx="3886668" cy="1642781"/>
          </a:xfrm>
        </p:grpSpPr>
        <p:sp>
          <p:nvSpPr>
            <p:cNvPr id="14915" name="Google Shape;14915;p27"/>
            <p:cNvSpPr/>
            <p:nvPr/>
          </p:nvSpPr>
          <p:spPr>
            <a:xfrm rot="4081444" flipH="1">
              <a:off x="3469378" y="749817"/>
              <a:ext cx="697633" cy="6625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6" name="Google Shape;14916;p27"/>
            <p:cNvSpPr/>
            <p:nvPr/>
          </p:nvSpPr>
          <p:spPr>
            <a:xfrm rot="4081444" flipH="1">
              <a:off x="3481607" y="713320"/>
              <a:ext cx="762534" cy="137136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7" name="Google Shape;14917;p27"/>
            <p:cNvSpPr/>
            <p:nvPr/>
          </p:nvSpPr>
          <p:spPr>
            <a:xfrm rot="4081444" flipH="1">
              <a:off x="3634174" y="777871"/>
              <a:ext cx="650604" cy="186544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8" name="Google Shape;14918;p27"/>
            <p:cNvSpPr/>
            <p:nvPr/>
          </p:nvSpPr>
          <p:spPr>
            <a:xfrm rot="4081444" flipH="1">
              <a:off x="3078927" y="1040240"/>
              <a:ext cx="76187" cy="537887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9" name="Google Shape;14919;p27"/>
            <p:cNvSpPr/>
            <p:nvPr/>
          </p:nvSpPr>
          <p:spPr>
            <a:xfrm rot="4081444" flipH="1">
              <a:off x="3797565" y="799460"/>
              <a:ext cx="680528" cy="127266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0" name="Google Shape;14920;p27"/>
            <p:cNvSpPr/>
            <p:nvPr/>
          </p:nvSpPr>
          <p:spPr>
            <a:xfrm rot="4081444" flipH="1">
              <a:off x="3914298" y="852802"/>
              <a:ext cx="667709" cy="21861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1" name="Google Shape;14921;p27"/>
            <p:cNvSpPr/>
            <p:nvPr/>
          </p:nvSpPr>
          <p:spPr>
            <a:xfrm rot="4081444" flipH="1">
              <a:off x="3602412" y="1112293"/>
              <a:ext cx="469879" cy="630884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2" name="Google Shape;14922;p27"/>
            <p:cNvSpPr/>
            <p:nvPr/>
          </p:nvSpPr>
          <p:spPr>
            <a:xfrm rot="4081444" flipH="1">
              <a:off x="3526960" y="1140885"/>
              <a:ext cx="506036" cy="59276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3" name="Google Shape;14923;p27"/>
            <p:cNvSpPr/>
            <p:nvPr/>
          </p:nvSpPr>
          <p:spPr>
            <a:xfrm rot="4081444" flipH="1">
              <a:off x="3417595" y="1086325"/>
              <a:ext cx="470273" cy="671327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4" name="Google Shape;14924;p27"/>
            <p:cNvSpPr/>
            <p:nvPr/>
          </p:nvSpPr>
          <p:spPr>
            <a:xfrm rot="4081444" flipH="1">
              <a:off x="3367499" y="1100896"/>
              <a:ext cx="457434" cy="65215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5" name="Google Shape;14925;p27"/>
            <p:cNvSpPr/>
            <p:nvPr/>
          </p:nvSpPr>
          <p:spPr>
            <a:xfrm rot="4081444" flipH="1">
              <a:off x="3296989" y="1108657"/>
              <a:ext cx="473772" cy="67352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6" name="Google Shape;14926;p27"/>
            <p:cNvSpPr/>
            <p:nvPr/>
          </p:nvSpPr>
          <p:spPr>
            <a:xfrm rot="4081444" flipH="1">
              <a:off x="3257159" y="1054086"/>
              <a:ext cx="348237" cy="69995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7" name="Google Shape;14927;p27"/>
            <p:cNvSpPr/>
            <p:nvPr/>
          </p:nvSpPr>
          <p:spPr>
            <a:xfrm rot="4081444" flipH="1">
              <a:off x="3213547" y="1078568"/>
              <a:ext cx="335791" cy="645944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8" name="Google Shape;14928;p27"/>
            <p:cNvSpPr/>
            <p:nvPr/>
          </p:nvSpPr>
          <p:spPr>
            <a:xfrm rot="4081444" flipH="1">
              <a:off x="3128149" y="1053379"/>
              <a:ext cx="273996" cy="69840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29" name="Google Shape;14929;p27"/>
            <p:cNvSpPr/>
            <p:nvPr/>
          </p:nvSpPr>
          <p:spPr>
            <a:xfrm rot="4081444" flipH="1">
              <a:off x="3150367" y="1038548"/>
              <a:ext cx="153907" cy="60394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0" name="Google Shape;14930;p27"/>
            <p:cNvSpPr/>
            <p:nvPr/>
          </p:nvSpPr>
          <p:spPr>
            <a:xfrm rot="4081444" flipH="1">
              <a:off x="3114684" y="1040199"/>
              <a:ext cx="98345" cy="55925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1" name="Google Shape;14931;p27"/>
            <p:cNvSpPr/>
            <p:nvPr/>
          </p:nvSpPr>
          <p:spPr>
            <a:xfrm rot="4081444" flipH="1">
              <a:off x="3096419" y="1083135"/>
              <a:ext cx="63368" cy="356396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2" name="Google Shape;14932;p27"/>
            <p:cNvSpPr/>
            <p:nvPr/>
          </p:nvSpPr>
          <p:spPr>
            <a:xfrm rot="4081444" flipH="1">
              <a:off x="3350942" y="718192"/>
              <a:ext cx="707346" cy="13526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3" name="Google Shape;14933;p27"/>
            <p:cNvSpPr/>
            <p:nvPr/>
          </p:nvSpPr>
          <p:spPr>
            <a:xfrm rot="4081444" flipH="1">
              <a:off x="3252732" y="700189"/>
              <a:ext cx="764874" cy="115843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4" name="Google Shape;14934;p27"/>
            <p:cNvSpPr/>
            <p:nvPr/>
          </p:nvSpPr>
          <p:spPr>
            <a:xfrm rot="4081444" flipH="1">
              <a:off x="3155723" y="686728"/>
              <a:ext cx="764461" cy="183084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5" name="Google Shape;14935;p27"/>
            <p:cNvSpPr/>
            <p:nvPr/>
          </p:nvSpPr>
          <p:spPr>
            <a:xfrm rot="4081444" flipH="1">
              <a:off x="3119977" y="716085"/>
              <a:ext cx="726377" cy="18031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6" name="Google Shape;14936;p27"/>
            <p:cNvSpPr/>
            <p:nvPr/>
          </p:nvSpPr>
          <p:spPr>
            <a:xfrm rot="4081444" flipH="1">
              <a:off x="3011532" y="680761"/>
              <a:ext cx="800224" cy="21230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7" name="Google Shape;14937;p27"/>
            <p:cNvSpPr/>
            <p:nvPr/>
          </p:nvSpPr>
          <p:spPr>
            <a:xfrm rot="4081444" flipH="1">
              <a:off x="2956481" y="706292"/>
              <a:ext cx="735323" cy="272502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8" name="Google Shape;14938;p27"/>
            <p:cNvSpPr/>
            <p:nvPr/>
          </p:nvSpPr>
          <p:spPr>
            <a:xfrm rot="4081444" flipH="1">
              <a:off x="2942429" y="756334"/>
              <a:ext cx="685738" cy="239177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39" name="Google Shape;14939;p27"/>
            <p:cNvSpPr/>
            <p:nvPr/>
          </p:nvSpPr>
          <p:spPr>
            <a:xfrm rot="4081444" flipH="1">
              <a:off x="2990787" y="837626"/>
              <a:ext cx="503696" cy="28099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0" name="Google Shape;14940;p27"/>
            <p:cNvSpPr/>
            <p:nvPr/>
          </p:nvSpPr>
          <p:spPr>
            <a:xfrm rot="4081444" flipH="1">
              <a:off x="2879583" y="818607"/>
              <a:ext cx="549939" cy="321812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1" name="Google Shape;14941;p27"/>
            <p:cNvSpPr/>
            <p:nvPr/>
          </p:nvSpPr>
          <p:spPr>
            <a:xfrm rot="4081444" flipH="1">
              <a:off x="2824186" y="919620"/>
              <a:ext cx="248752" cy="553832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2" name="Google Shape;14942;p27"/>
            <p:cNvSpPr/>
            <p:nvPr/>
          </p:nvSpPr>
          <p:spPr>
            <a:xfrm rot="4081444" flipH="1">
              <a:off x="2835614" y="910864"/>
              <a:ext cx="372341" cy="341237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3" name="Google Shape;14943;p27"/>
            <p:cNvSpPr/>
            <p:nvPr/>
          </p:nvSpPr>
          <p:spPr>
            <a:xfrm rot="4081444" flipH="1">
              <a:off x="2837501" y="833281"/>
              <a:ext cx="535960" cy="326196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4" name="Google Shape;14944;p27"/>
            <p:cNvSpPr/>
            <p:nvPr/>
          </p:nvSpPr>
          <p:spPr>
            <a:xfrm rot="4081444" flipH="1">
              <a:off x="2822591" y="863861"/>
              <a:ext cx="439582" cy="380500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5" name="Google Shape;14945;p27"/>
            <p:cNvSpPr/>
            <p:nvPr/>
          </p:nvSpPr>
          <p:spPr>
            <a:xfrm rot="4081444" flipH="1">
              <a:off x="2816929" y="898533"/>
              <a:ext cx="320239" cy="46404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6" name="Google Shape;14946;p27"/>
            <p:cNvSpPr/>
            <p:nvPr/>
          </p:nvSpPr>
          <p:spPr>
            <a:xfrm rot="4081444" flipH="1">
              <a:off x="3592098" y="673138"/>
              <a:ext cx="894656" cy="135490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7" name="Google Shape;14947;p27"/>
            <p:cNvSpPr/>
            <p:nvPr/>
          </p:nvSpPr>
          <p:spPr>
            <a:xfrm rot="-4081444">
              <a:off x="5010102" y="749817"/>
              <a:ext cx="697633" cy="6625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8" name="Google Shape;14948;p27"/>
            <p:cNvSpPr/>
            <p:nvPr/>
          </p:nvSpPr>
          <p:spPr>
            <a:xfrm rot="-4081444">
              <a:off x="4932972" y="713320"/>
              <a:ext cx="762534" cy="137136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49" name="Google Shape;14949;p27"/>
            <p:cNvSpPr/>
            <p:nvPr/>
          </p:nvSpPr>
          <p:spPr>
            <a:xfrm rot="-4081444">
              <a:off x="4892336" y="777871"/>
              <a:ext cx="650604" cy="186544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0" name="Google Shape;14950;p27"/>
            <p:cNvSpPr/>
            <p:nvPr/>
          </p:nvSpPr>
          <p:spPr>
            <a:xfrm rot="-4081444">
              <a:off x="6022000" y="1040240"/>
              <a:ext cx="76187" cy="537887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1" name="Google Shape;14951;p27"/>
            <p:cNvSpPr/>
            <p:nvPr/>
          </p:nvSpPr>
          <p:spPr>
            <a:xfrm rot="-4081444">
              <a:off x="4699021" y="799460"/>
              <a:ext cx="680528" cy="127266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2" name="Google Shape;14952;p27"/>
            <p:cNvSpPr/>
            <p:nvPr/>
          </p:nvSpPr>
          <p:spPr>
            <a:xfrm rot="-4081444">
              <a:off x="4595106" y="852802"/>
              <a:ext cx="667709" cy="218611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3" name="Google Shape;14953;p27"/>
            <p:cNvSpPr/>
            <p:nvPr/>
          </p:nvSpPr>
          <p:spPr>
            <a:xfrm rot="-4081444">
              <a:off x="5104823" y="1112293"/>
              <a:ext cx="469879" cy="630884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4" name="Google Shape;14954;p27"/>
            <p:cNvSpPr/>
            <p:nvPr/>
          </p:nvSpPr>
          <p:spPr>
            <a:xfrm rot="-4081444">
              <a:off x="5144118" y="1140885"/>
              <a:ext cx="506036" cy="59276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5" name="Google Shape;14955;p27"/>
            <p:cNvSpPr/>
            <p:nvPr/>
          </p:nvSpPr>
          <p:spPr>
            <a:xfrm rot="-4081444">
              <a:off x="5289246" y="1086325"/>
              <a:ext cx="470273" cy="671327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6" name="Google Shape;14956;p27"/>
            <p:cNvSpPr/>
            <p:nvPr/>
          </p:nvSpPr>
          <p:spPr>
            <a:xfrm rot="-4081444">
              <a:off x="5352180" y="1100896"/>
              <a:ext cx="457434" cy="65215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7" name="Google Shape;14957;p27"/>
            <p:cNvSpPr/>
            <p:nvPr/>
          </p:nvSpPr>
          <p:spPr>
            <a:xfrm rot="-4081444">
              <a:off x="5406352" y="1108657"/>
              <a:ext cx="473772" cy="673529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8" name="Google Shape;14958;p27"/>
            <p:cNvSpPr/>
            <p:nvPr/>
          </p:nvSpPr>
          <p:spPr>
            <a:xfrm rot="-4081444">
              <a:off x="5571718" y="1054086"/>
              <a:ext cx="348237" cy="69995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59" name="Google Shape;14959;p27"/>
            <p:cNvSpPr/>
            <p:nvPr/>
          </p:nvSpPr>
          <p:spPr>
            <a:xfrm rot="-4081444">
              <a:off x="5627775" y="1078568"/>
              <a:ext cx="335791" cy="645944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0" name="Google Shape;14960;p27"/>
            <p:cNvSpPr/>
            <p:nvPr/>
          </p:nvSpPr>
          <p:spPr>
            <a:xfrm rot="-4081444">
              <a:off x="5774968" y="1053379"/>
              <a:ext cx="273996" cy="69840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1" name="Google Shape;14961;p27"/>
            <p:cNvSpPr/>
            <p:nvPr/>
          </p:nvSpPr>
          <p:spPr>
            <a:xfrm rot="-4081444">
              <a:off x="5872840" y="1038548"/>
              <a:ext cx="153907" cy="60394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2" name="Google Shape;14962;p27"/>
            <p:cNvSpPr/>
            <p:nvPr/>
          </p:nvSpPr>
          <p:spPr>
            <a:xfrm rot="-4081444">
              <a:off x="5964085" y="1040199"/>
              <a:ext cx="98345" cy="559259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3" name="Google Shape;14963;p27"/>
            <p:cNvSpPr/>
            <p:nvPr/>
          </p:nvSpPr>
          <p:spPr>
            <a:xfrm rot="-4081444">
              <a:off x="6017327" y="1083135"/>
              <a:ext cx="63368" cy="356396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4" name="Google Shape;14964;p27"/>
            <p:cNvSpPr/>
            <p:nvPr/>
          </p:nvSpPr>
          <p:spPr>
            <a:xfrm rot="-4081444">
              <a:off x="5118827" y="718192"/>
              <a:ext cx="707346" cy="135268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5" name="Google Shape;14965;p27"/>
            <p:cNvSpPr/>
            <p:nvPr/>
          </p:nvSpPr>
          <p:spPr>
            <a:xfrm rot="-4081444">
              <a:off x="5159508" y="700189"/>
              <a:ext cx="764874" cy="115843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6" name="Google Shape;14966;p27"/>
            <p:cNvSpPr/>
            <p:nvPr/>
          </p:nvSpPr>
          <p:spPr>
            <a:xfrm rot="-4081444">
              <a:off x="5256930" y="686728"/>
              <a:ext cx="764461" cy="183084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7" name="Google Shape;14967;p27"/>
            <p:cNvSpPr/>
            <p:nvPr/>
          </p:nvSpPr>
          <p:spPr>
            <a:xfrm rot="-4081444">
              <a:off x="5330759" y="716085"/>
              <a:ext cx="726377" cy="18031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8" name="Google Shape;14968;p27"/>
            <p:cNvSpPr/>
            <p:nvPr/>
          </p:nvSpPr>
          <p:spPr>
            <a:xfrm rot="-4081444">
              <a:off x="5365357" y="680761"/>
              <a:ext cx="800224" cy="21230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69" name="Google Shape;14969;p27"/>
            <p:cNvSpPr/>
            <p:nvPr/>
          </p:nvSpPr>
          <p:spPr>
            <a:xfrm rot="-4081444">
              <a:off x="5485309" y="706292"/>
              <a:ext cx="735323" cy="272502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0" name="Google Shape;14970;p27"/>
            <p:cNvSpPr/>
            <p:nvPr/>
          </p:nvSpPr>
          <p:spPr>
            <a:xfrm rot="-4081444">
              <a:off x="5548947" y="756334"/>
              <a:ext cx="685738" cy="239177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1" name="Google Shape;14971;p27"/>
            <p:cNvSpPr/>
            <p:nvPr/>
          </p:nvSpPr>
          <p:spPr>
            <a:xfrm rot="-4081444">
              <a:off x="5682630" y="837626"/>
              <a:ext cx="503696" cy="280996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2" name="Google Shape;14972;p27"/>
            <p:cNvSpPr/>
            <p:nvPr/>
          </p:nvSpPr>
          <p:spPr>
            <a:xfrm rot="-4081444">
              <a:off x="5747592" y="818607"/>
              <a:ext cx="549939" cy="321812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3" name="Google Shape;14973;p27"/>
            <p:cNvSpPr/>
            <p:nvPr/>
          </p:nvSpPr>
          <p:spPr>
            <a:xfrm rot="-4081444">
              <a:off x="6104176" y="919620"/>
              <a:ext cx="248752" cy="553832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4" name="Google Shape;14974;p27"/>
            <p:cNvSpPr/>
            <p:nvPr/>
          </p:nvSpPr>
          <p:spPr>
            <a:xfrm rot="-4081444">
              <a:off x="5969159" y="910864"/>
              <a:ext cx="372341" cy="341237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5" name="Google Shape;14975;p27"/>
            <p:cNvSpPr/>
            <p:nvPr/>
          </p:nvSpPr>
          <p:spPr>
            <a:xfrm rot="-4081444">
              <a:off x="5803652" y="833281"/>
              <a:ext cx="535960" cy="326196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6" name="Google Shape;14976;p27"/>
            <p:cNvSpPr/>
            <p:nvPr/>
          </p:nvSpPr>
          <p:spPr>
            <a:xfrm rot="-4081444">
              <a:off x="5914941" y="863861"/>
              <a:ext cx="439582" cy="380500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7" name="Google Shape;14977;p27"/>
            <p:cNvSpPr/>
            <p:nvPr/>
          </p:nvSpPr>
          <p:spPr>
            <a:xfrm rot="-4081444">
              <a:off x="6039945" y="898533"/>
              <a:ext cx="320239" cy="46404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78" name="Google Shape;14978;p27"/>
            <p:cNvSpPr/>
            <p:nvPr/>
          </p:nvSpPr>
          <p:spPr>
            <a:xfrm rot="-4081444">
              <a:off x="4690359" y="673138"/>
              <a:ext cx="894656" cy="1354902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79" name="Google Shape;14979;p27"/>
          <p:cNvGrpSpPr/>
          <p:nvPr/>
        </p:nvGrpSpPr>
        <p:grpSpPr>
          <a:xfrm>
            <a:off x="-16650" y="8"/>
            <a:ext cx="9177150" cy="5169900"/>
            <a:chOff x="-16650" y="8"/>
            <a:chExt cx="9177150" cy="5169900"/>
          </a:xfrm>
        </p:grpSpPr>
        <p:sp>
          <p:nvSpPr>
            <p:cNvPr id="14980" name="Google Shape;14980;p27"/>
            <p:cNvSpPr/>
            <p:nvPr/>
          </p:nvSpPr>
          <p:spPr>
            <a:xfrm rot="5400000">
              <a:off x="-2480850" y="2464208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1" name="Google Shape;14981;p27"/>
            <p:cNvSpPr/>
            <p:nvPr/>
          </p:nvSpPr>
          <p:spPr>
            <a:xfrm rot="10800000">
              <a:off x="-1800" y="13683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2" name="Google Shape;14982;p27"/>
            <p:cNvSpPr/>
            <p:nvPr/>
          </p:nvSpPr>
          <p:spPr>
            <a:xfrm rot="5400000">
              <a:off x="6454800" y="2464208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83" name="Google Shape;14983;p27"/>
            <p:cNvSpPr/>
            <p:nvPr/>
          </p:nvSpPr>
          <p:spPr>
            <a:xfrm rot="10800000">
              <a:off x="-1800" y="4859983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984" name="Google Shape;14984;p27"/>
          <p:cNvSpPr/>
          <p:nvPr/>
        </p:nvSpPr>
        <p:spPr>
          <a:xfrm rot="10800000">
            <a:off x="222600" y="310358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985" name="Google Shape;14985;p27"/>
          <p:cNvSpPr txBox="1">
            <a:spLocks noGrp="1"/>
          </p:cNvSpPr>
          <p:nvPr>
            <p:ph type="title"/>
          </p:nvPr>
        </p:nvSpPr>
        <p:spPr>
          <a:xfrm>
            <a:off x="1855126" y="1804700"/>
            <a:ext cx="5433600" cy="65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600"/>
              <a:buNone/>
              <a:defRPr sz="5000">
                <a:solidFill>
                  <a:srgbClr val="AC9B6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4986" name="Google Shape;14986;p27"/>
          <p:cNvSpPr txBox="1">
            <a:spLocks noGrp="1"/>
          </p:cNvSpPr>
          <p:nvPr>
            <p:ph type="title" idx="2"/>
          </p:nvPr>
        </p:nvSpPr>
        <p:spPr>
          <a:xfrm>
            <a:off x="3925638" y="2881098"/>
            <a:ext cx="1292700" cy="107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sp>
        <p:nvSpPr>
          <p:cNvPr id="14987" name="Google Shape;14987;p27"/>
          <p:cNvSpPr txBox="1">
            <a:spLocks noGrp="1"/>
          </p:cNvSpPr>
          <p:nvPr>
            <p:ph type="subTitle" idx="1"/>
          </p:nvPr>
        </p:nvSpPr>
        <p:spPr>
          <a:xfrm>
            <a:off x="1855125" y="2459300"/>
            <a:ext cx="54336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1">
    <p:spTree>
      <p:nvGrpSpPr>
        <p:cNvPr id="1" name="Shape 14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89" name="Google Shape;14989;p28"/>
          <p:cNvSpPr txBox="1">
            <a:spLocks noGrp="1"/>
          </p:cNvSpPr>
          <p:nvPr>
            <p:ph type="title"/>
          </p:nvPr>
        </p:nvSpPr>
        <p:spPr>
          <a:xfrm>
            <a:off x="3554525" y="3186725"/>
            <a:ext cx="48813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990" name="Google Shape;14990;p28"/>
          <p:cNvSpPr txBox="1">
            <a:spLocks noGrp="1"/>
          </p:cNvSpPr>
          <p:nvPr>
            <p:ph type="subTitle" idx="1"/>
          </p:nvPr>
        </p:nvSpPr>
        <p:spPr>
          <a:xfrm>
            <a:off x="3554525" y="2008925"/>
            <a:ext cx="4881300" cy="11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0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400"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400"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400"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400"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400"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400"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400"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2400"/>
              <a:buFont typeface="Alata"/>
              <a:buNone/>
              <a:defRPr sz="2400"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grpSp>
        <p:nvGrpSpPr>
          <p:cNvPr id="14991" name="Google Shape;14991;p28"/>
          <p:cNvGrpSpPr/>
          <p:nvPr/>
        </p:nvGrpSpPr>
        <p:grpSpPr>
          <a:xfrm flipH="1">
            <a:off x="-522848" y="2104473"/>
            <a:ext cx="2485674" cy="3327940"/>
            <a:chOff x="1379150" y="2722825"/>
            <a:chExt cx="1910000" cy="2557200"/>
          </a:xfrm>
        </p:grpSpPr>
        <p:sp>
          <p:nvSpPr>
            <p:cNvPr id="14992" name="Google Shape;14992;p28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3" name="Google Shape;14993;p28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4" name="Google Shape;14994;p28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5" name="Google Shape;14995;p28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6" name="Google Shape;14996;p28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7" name="Google Shape;14997;p28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8" name="Google Shape;14998;p28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99" name="Google Shape;14999;p28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0" name="Google Shape;15000;p28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1" name="Google Shape;15001;p28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2" name="Google Shape;15002;p28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3" name="Google Shape;15003;p28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4" name="Google Shape;15004;p28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5" name="Google Shape;15005;p28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6" name="Google Shape;15006;p28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7" name="Google Shape;15007;p28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8" name="Google Shape;15008;p28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09" name="Google Shape;15009;p28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0" name="Google Shape;15010;p28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1" name="Google Shape;15011;p28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2" name="Google Shape;15012;p28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3" name="Google Shape;15013;p28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4" name="Google Shape;15014;p28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5" name="Google Shape;15015;p28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6" name="Google Shape;15016;p28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7" name="Google Shape;15017;p28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8" name="Google Shape;15018;p28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19" name="Google Shape;15019;p28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0" name="Google Shape;15020;p28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1" name="Google Shape;15021;p28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2" name="Google Shape;15022;p28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3" name="Google Shape;15023;p28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4" name="Google Shape;15024;p28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5" name="Google Shape;15025;p28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6" name="Google Shape;15026;p28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7" name="Google Shape;15027;p28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8" name="Google Shape;15028;p28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29" name="Google Shape;15029;p28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0" name="Google Shape;15030;p28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1" name="Google Shape;15031;p28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2" name="Google Shape;15032;p28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3" name="Google Shape;15033;p28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4" name="Google Shape;15034;p28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5" name="Google Shape;15035;p28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6" name="Google Shape;15036;p28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7" name="Google Shape;15037;p28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8" name="Google Shape;15038;p28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39" name="Google Shape;15039;p28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0" name="Google Shape;15040;p28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1" name="Google Shape;15041;p28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2" name="Google Shape;15042;p28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3" name="Google Shape;15043;p28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4" name="Google Shape;15044;p28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5" name="Google Shape;15045;p28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6" name="Google Shape;15046;p28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7" name="Google Shape;15047;p28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8" name="Google Shape;15048;p28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49" name="Google Shape;15049;p28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0" name="Google Shape;15050;p28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1" name="Google Shape;15051;p28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2" name="Google Shape;15052;p28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3" name="Google Shape;15053;p28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4" name="Google Shape;15054;p28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5" name="Google Shape;15055;p28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6" name="Google Shape;15056;p28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7" name="Google Shape;15057;p28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8" name="Google Shape;15058;p28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59" name="Google Shape;15059;p28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0" name="Google Shape;15060;p28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1" name="Google Shape;15061;p28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2" name="Google Shape;15062;p28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3" name="Google Shape;15063;p28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4" name="Google Shape;15064;p28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5" name="Google Shape;15065;p28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6" name="Google Shape;15066;p28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067" name="Google Shape;15067;p28"/>
          <p:cNvGrpSpPr/>
          <p:nvPr/>
        </p:nvGrpSpPr>
        <p:grpSpPr>
          <a:xfrm rot="2284267">
            <a:off x="919140" y="2536794"/>
            <a:ext cx="2466315" cy="3635343"/>
            <a:chOff x="3303950" y="2061625"/>
            <a:chExt cx="2101750" cy="3097975"/>
          </a:xfrm>
        </p:grpSpPr>
        <p:sp>
          <p:nvSpPr>
            <p:cNvPr id="15068" name="Google Shape;15068;p28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69" name="Google Shape;15069;p28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0" name="Google Shape;15070;p28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1" name="Google Shape;15071;p28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2" name="Google Shape;15072;p28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3" name="Google Shape;15073;p28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4" name="Google Shape;15074;p28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5" name="Google Shape;15075;p28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6" name="Google Shape;15076;p28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7" name="Google Shape;15077;p28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8" name="Google Shape;15078;p28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79" name="Google Shape;15079;p28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0" name="Google Shape;15080;p28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1" name="Google Shape;15081;p28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2" name="Google Shape;15082;p28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3" name="Google Shape;15083;p28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4" name="Google Shape;15084;p28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5" name="Google Shape;15085;p28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6" name="Google Shape;15086;p28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7" name="Google Shape;15087;p28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8" name="Google Shape;15088;p28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89" name="Google Shape;15089;p28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0" name="Google Shape;15090;p28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1" name="Google Shape;15091;p28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2" name="Google Shape;15092;p28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3" name="Google Shape;15093;p28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4" name="Google Shape;15094;p28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5" name="Google Shape;15095;p28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6" name="Google Shape;15096;p28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7" name="Google Shape;15097;p28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8" name="Google Shape;15098;p28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99" name="Google Shape;15099;p28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0" name="Google Shape;15100;p28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1" name="Google Shape;15101;p28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2" name="Google Shape;15102;p28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3" name="Google Shape;15103;p28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4" name="Google Shape;15104;p28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5" name="Google Shape;15105;p28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6" name="Google Shape;15106;p28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7" name="Google Shape;15107;p28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8" name="Google Shape;15108;p28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09" name="Google Shape;15109;p28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0" name="Google Shape;15110;p28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1" name="Google Shape;15111;p28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2" name="Google Shape;15112;p28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3" name="Google Shape;15113;p28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4" name="Google Shape;15114;p28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5" name="Google Shape;15115;p28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6" name="Google Shape;15116;p28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7" name="Google Shape;15117;p28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8" name="Google Shape;15118;p28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19" name="Google Shape;15119;p28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0" name="Google Shape;15120;p28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1" name="Google Shape;15121;p28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2" name="Google Shape;15122;p28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3" name="Google Shape;15123;p28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4" name="Google Shape;15124;p28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5" name="Google Shape;15125;p28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6" name="Google Shape;15126;p28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7" name="Google Shape;15127;p28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8" name="Google Shape;15128;p28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29" name="Google Shape;15129;p28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0" name="Google Shape;15130;p28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1" name="Google Shape;15131;p28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2" name="Google Shape;15132;p28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3" name="Google Shape;15133;p28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4" name="Google Shape;15134;p28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5" name="Google Shape;15135;p28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6" name="Google Shape;15136;p28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7" name="Google Shape;15137;p28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8" name="Google Shape;15138;p28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39" name="Google Shape;15139;p28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0" name="Google Shape;15140;p28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1" name="Google Shape;15141;p28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2" name="Google Shape;15142;p28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3" name="Google Shape;15143;p28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4" name="Google Shape;15144;p28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5" name="Google Shape;15145;p28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6" name="Google Shape;15146;p28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7" name="Google Shape;15147;p28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8" name="Google Shape;15148;p28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49" name="Google Shape;15149;p28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0" name="Google Shape;15150;p28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1" name="Google Shape;15151;p28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2" name="Google Shape;15152;p28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3" name="Google Shape;15153;p28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4" name="Google Shape;15154;p28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5" name="Google Shape;15155;p28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6" name="Google Shape;15156;p28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7" name="Google Shape;15157;p28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8" name="Google Shape;15158;p28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59" name="Google Shape;15159;p28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0" name="Google Shape;15160;p28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1" name="Google Shape;15161;p28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2" name="Google Shape;15162;p28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3" name="Google Shape;15163;p28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4" name="Google Shape;15164;p28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5" name="Google Shape;15165;p28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6" name="Google Shape;15166;p28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7" name="Google Shape;15167;p28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8" name="Google Shape;15168;p28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69" name="Google Shape;15169;p28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0" name="Google Shape;15170;p28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1" name="Google Shape;15171;p28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2" name="Google Shape;15172;p28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3" name="Google Shape;15173;p28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4" name="Google Shape;15174;p28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5" name="Google Shape;15175;p28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6" name="Google Shape;15176;p28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7" name="Google Shape;15177;p28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8" name="Google Shape;15178;p28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79" name="Google Shape;15179;p28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0" name="Google Shape;15180;p28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1" name="Google Shape;15181;p28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2" name="Google Shape;15182;p28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3" name="Google Shape;15183;p28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4" name="Google Shape;15184;p28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5" name="Google Shape;15185;p28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6" name="Google Shape;15186;p28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7" name="Google Shape;15187;p28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8" name="Google Shape;15188;p28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89" name="Google Shape;15189;p28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0" name="Google Shape;15190;p28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1" name="Google Shape;15191;p28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2" name="Google Shape;15192;p28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3" name="Google Shape;15193;p28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4" name="Google Shape;15194;p28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5" name="Google Shape;15195;p28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6" name="Google Shape;15196;p28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7" name="Google Shape;15197;p28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8" name="Google Shape;15198;p28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9" name="Google Shape;15199;p28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0" name="Google Shape;15200;p28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1" name="Google Shape;15201;p28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2" name="Google Shape;15202;p28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3" name="Google Shape;15203;p28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4" name="Google Shape;15204;p28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5" name="Google Shape;15205;p28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6" name="Google Shape;15206;p28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7" name="Google Shape;15207;p28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8" name="Google Shape;15208;p28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9" name="Google Shape;15209;p28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0" name="Google Shape;15210;p28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1" name="Google Shape;15211;p28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2" name="Google Shape;15212;p28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3" name="Google Shape;15213;p28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4" name="Google Shape;15214;p28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5" name="Google Shape;15215;p28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6" name="Google Shape;15216;p28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7" name="Google Shape;15217;p28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8" name="Google Shape;15218;p28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9" name="Google Shape;15219;p28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0" name="Google Shape;15220;p28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1" name="Google Shape;15221;p28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2" name="Google Shape;15222;p28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3" name="Google Shape;15223;p28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4" name="Google Shape;15224;p28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5" name="Google Shape;15225;p28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6" name="Google Shape;15226;p28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7" name="Google Shape;15227;p28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8" name="Google Shape;15228;p28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29" name="Google Shape;15229;p28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0" name="Google Shape;15230;p28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1" name="Google Shape;15231;p28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2" name="Google Shape;15232;p28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3" name="Google Shape;15233;p28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4" name="Google Shape;15234;p28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5" name="Google Shape;15235;p28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6" name="Google Shape;15236;p28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7" name="Google Shape;15237;p28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8" name="Google Shape;15238;p28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39" name="Google Shape;15239;p28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0" name="Google Shape;15240;p28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1" name="Google Shape;15241;p28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42" name="Google Shape;15242;p28"/>
          <p:cNvGrpSpPr/>
          <p:nvPr/>
        </p:nvGrpSpPr>
        <p:grpSpPr>
          <a:xfrm rot="2152357" flipH="1">
            <a:off x="5829935" y="-1155987"/>
            <a:ext cx="2394520" cy="2846891"/>
            <a:chOff x="1626250" y="426300"/>
            <a:chExt cx="2040950" cy="2426525"/>
          </a:xfrm>
        </p:grpSpPr>
        <p:sp>
          <p:nvSpPr>
            <p:cNvPr id="15243" name="Google Shape;15243;p28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4" name="Google Shape;15244;p28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5" name="Google Shape;15245;p28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6" name="Google Shape;15246;p28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7" name="Google Shape;15247;p28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8" name="Google Shape;15248;p28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49" name="Google Shape;15249;p28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0" name="Google Shape;15250;p28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1" name="Google Shape;15251;p28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2" name="Google Shape;15252;p28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3" name="Google Shape;15253;p28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4" name="Google Shape;15254;p28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5" name="Google Shape;15255;p28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6" name="Google Shape;15256;p28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7" name="Google Shape;15257;p28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8" name="Google Shape;15258;p28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59" name="Google Shape;15259;p28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0" name="Google Shape;15260;p28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1" name="Google Shape;15261;p28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2" name="Google Shape;15262;p28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3" name="Google Shape;15263;p28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4" name="Google Shape;15264;p28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5" name="Google Shape;15265;p28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6" name="Google Shape;15266;p28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7" name="Google Shape;15267;p28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8" name="Google Shape;15268;p28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69" name="Google Shape;15269;p28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0" name="Google Shape;15270;p28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1" name="Google Shape;15271;p28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2" name="Google Shape;15272;p28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3" name="Google Shape;15273;p28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4" name="Google Shape;15274;p28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75" name="Google Shape;15275;p28"/>
          <p:cNvGrpSpPr/>
          <p:nvPr/>
        </p:nvGrpSpPr>
        <p:grpSpPr>
          <a:xfrm rot="-6765207">
            <a:off x="7488432" y="-149312"/>
            <a:ext cx="1685323" cy="1732776"/>
            <a:chOff x="6120725" y="2191600"/>
            <a:chExt cx="1017525" cy="1046175"/>
          </a:xfrm>
        </p:grpSpPr>
        <p:sp>
          <p:nvSpPr>
            <p:cNvPr id="15276" name="Google Shape;15276;p28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7" name="Google Shape;15277;p28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8" name="Google Shape;15278;p28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79" name="Google Shape;15279;p28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0" name="Google Shape;15280;p28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1" name="Google Shape;15281;p28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2" name="Google Shape;15282;p28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3" name="Google Shape;15283;p28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4" name="Google Shape;15284;p28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5" name="Google Shape;15285;p28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6" name="Google Shape;15286;p28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7" name="Google Shape;15287;p28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8" name="Google Shape;15288;p28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89" name="Google Shape;15289;p28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0" name="Google Shape;15290;p28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1" name="Google Shape;15291;p28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2" name="Google Shape;15292;p28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3" name="Google Shape;15293;p28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4" name="Google Shape;15294;p28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5" name="Google Shape;15295;p28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6" name="Google Shape;15296;p28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7" name="Google Shape;15297;p28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8" name="Google Shape;15298;p28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99" name="Google Shape;15299;p28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0" name="Google Shape;15300;p28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1" name="Google Shape;15301;p28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2" name="Google Shape;15302;p28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3" name="Google Shape;15303;p28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4" name="Google Shape;15304;p28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5" name="Google Shape;15305;p28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6" name="Google Shape;15306;p28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7" name="Google Shape;15307;p28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8" name="Google Shape;15308;p28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09" name="Google Shape;15309;p28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0" name="Google Shape;15310;p28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1" name="Google Shape;15311;p28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2" name="Google Shape;15312;p28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3" name="Google Shape;15313;p28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4" name="Google Shape;15314;p28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5" name="Google Shape;15315;p28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6" name="Google Shape;15316;p28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7" name="Google Shape;15317;p28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8" name="Google Shape;15318;p28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19" name="Google Shape;15319;p28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0" name="Google Shape;15320;p28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1" name="Google Shape;15321;p28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2" name="Google Shape;15322;p28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3" name="Google Shape;15323;p28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4" name="Google Shape;15324;p28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5" name="Google Shape;15325;p28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6" name="Google Shape;15326;p28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7" name="Google Shape;15327;p28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8" name="Google Shape;15328;p28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29" name="Google Shape;15329;p28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0" name="Google Shape;15330;p28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1" name="Google Shape;15331;p28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2" name="Google Shape;15332;p28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3" name="Google Shape;15333;p28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4" name="Google Shape;15334;p28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5" name="Google Shape;15335;p28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6" name="Google Shape;15336;p28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7" name="Google Shape;15337;p28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8" name="Google Shape;15338;p28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39" name="Google Shape;15339;p28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0" name="Google Shape;15340;p28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1" name="Google Shape;15341;p28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2" name="Google Shape;15342;p28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3" name="Google Shape;15343;p28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4" name="Google Shape;15344;p28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5" name="Google Shape;15345;p28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6" name="Google Shape;15346;p28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7" name="Google Shape;15347;p28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8" name="Google Shape;15348;p28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49" name="Google Shape;15349;p28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0" name="Google Shape;15350;p28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1" name="Google Shape;15351;p28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2" name="Google Shape;15352;p28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3" name="Google Shape;15353;p28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4" name="Google Shape;15354;p28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5" name="Google Shape;15355;p28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6" name="Google Shape;15356;p28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7" name="Google Shape;15357;p28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8" name="Google Shape;15358;p28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59" name="Google Shape;15359;p28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0" name="Google Shape;15360;p28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1" name="Google Shape;15361;p28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2" name="Google Shape;15362;p28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3" name="Google Shape;15363;p28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4" name="Google Shape;15364;p28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5" name="Google Shape;15365;p28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6" name="Google Shape;15366;p28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7" name="Google Shape;15367;p28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8" name="Google Shape;15368;p28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69" name="Google Shape;15369;p28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0" name="Google Shape;15370;p28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1" name="Google Shape;15371;p28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2" name="Google Shape;15372;p28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3" name="Google Shape;15373;p28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4" name="Google Shape;15374;p28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5" name="Google Shape;15375;p28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6" name="Google Shape;15376;p28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7" name="Google Shape;15377;p28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8" name="Google Shape;15378;p28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79" name="Google Shape;15379;p28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0" name="Google Shape;15380;p28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1" name="Google Shape;15381;p28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2" name="Google Shape;15382;p28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3" name="Google Shape;15383;p28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4" name="Google Shape;15384;p28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5" name="Google Shape;15385;p28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6" name="Google Shape;15386;p28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7" name="Google Shape;15387;p28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8" name="Google Shape;15388;p28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89" name="Google Shape;15389;p28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0" name="Google Shape;15390;p28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1" name="Google Shape;15391;p28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2" name="Google Shape;15392;p28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3" name="Google Shape;15393;p28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4" name="Google Shape;15394;p28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5" name="Google Shape;15395;p28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6" name="Google Shape;15396;p28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7" name="Google Shape;15397;p28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8" name="Google Shape;15398;p28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99" name="Google Shape;15399;p28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0" name="Google Shape;15400;p28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1" name="Google Shape;15401;p28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2" name="Google Shape;15402;p28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3" name="Google Shape;15403;p28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4" name="Google Shape;15404;p28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5" name="Google Shape;15405;p28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6" name="Google Shape;15406;p28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7" name="Google Shape;15407;p28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8" name="Google Shape;15408;p28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09" name="Google Shape;15409;p28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0" name="Google Shape;15410;p28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1" name="Google Shape;15411;p28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2" name="Google Shape;15412;p28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3" name="Google Shape;15413;p28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4" name="Google Shape;15414;p28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5" name="Google Shape;15415;p28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6" name="Google Shape;15416;p28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7" name="Google Shape;15417;p28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8" name="Google Shape;15418;p28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19" name="Google Shape;15419;p28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0" name="Google Shape;15420;p28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1" name="Google Shape;15421;p28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2" name="Google Shape;15422;p28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3" name="Google Shape;15423;p28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4" name="Google Shape;15424;p28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5" name="Google Shape;15425;p28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6" name="Google Shape;15426;p28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7" name="Google Shape;15427;p28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8" name="Google Shape;15428;p28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9" name="Google Shape;15429;p28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0" name="Google Shape;15430;p28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1" name="Google Shape;15431;p28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2" name="Google Shape;15432;p28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3" name="Google Shape;15433;p28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4" name="Google Shape;15434;p28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5" name="Google Shape;15435;p28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6" name="Google Shape;15436;p28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7" name="Google Shape;15437;p28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8" name="Google Shape;15438;p28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9" name="Google Shape;15439;p28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440" name="Google Shape;15440;p28"/>
          <p:cNvGrpSpPr/>
          <p:nvPr/>
        </p:nvGrpSpPr>
        <p:grpSpPr>
          <a:xfrm>
            <a:off x="-16575" y="-13200"/>
            <a:ext cx="9177150" cy="5169900"/>
            <a:chOff x="-18175" y="-12875"/>
            <a:chExt cx="9177150" cy="5169900"/>
          </a:xfrm>
        </p:grpSpPr>
        <p:sp>
          <p:nvSpPr>
            <p:cNvPr id="15441" name="Google Shape;15441;p28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2" name="Google Shape;15442;p28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3" name="Google Shape;15443;p28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4" name="Google Shape;15444;p28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45" name="Google Shape;15445;p28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CUSTOM_5">
    <p:spTree>
      <p:nvGrpSpPr>
        <p:cNvPr id="1" name="Shape 15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47" name="Google Shape;15447;p29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15448" name="Google Shape;15448;p29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9" name="Google Shape;15449;p29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0" name="Google Shape;15450;p29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1" name="Google Shape;15451;p29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2" name="Google Shape;15452;p29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3" name="Google Shape;15453;p29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4" name="Google Shape;15454;p29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5" name="Google Shape;15455;p29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6" name="Google Shape;15456;p29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7" name="Google Shape;15457;p29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8" name="Google Shape;15458;p29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9" name="Google Shape;15459;p29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0" name="Google Shape;15460;p29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1" name="Google Shape;15461;p29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2" name="Google Shape;15462;p29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3" name="Google Shape;15463;p29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4" name="Google Shape;15464;p29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5" name="Google Shape;15465;p29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6" name="Google Shape;15466;p29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7" name="Google Shape;15467;p29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8" name="Google Shape;15468;p29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9" name="Google Shape;15469;p29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0" name="Google Shape;15470;p29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1" name="Google Shape;15471;p29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2" name="Google Shape;15472;p29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3" name="Google Shape;15473;p29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4" name="Google Shape;15474;p29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5" name="Google Shape;15475;p29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6" name="Google Shape;15476;p29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7" name="Google Shape;15477;p29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8" name="Google Shape;15478;p29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9" name="Google Shape;15479;p29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0" name="Google Shape;15480;p29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1" name="Google Shape;15481;p29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2" name="Google Shape;15482;p29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3" name="Google Shape;15483;p29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4" name="Google Shape;15484;p29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5" name="Google Shape;15485;p29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6" name="Google Shape;15486;p29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7" name="Google Shape;15487;p29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8" name="Google Shape;15488;p29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9" name="Google Shape;15489;p29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0" name="Google Shape;15490;p29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1" name="Google Shape;15491;p29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2" name="Google Shape;15492;p29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3" name="Google Shape;15493;p29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4" name="Google Shape;15494;p29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5" name="Google Shape;15495;p29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6" name="Google Shape;15496;p29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7" name="Google Shape;15497;p29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8" name="Google Shape;15498;p29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99" name="Google Shape;15499;p29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0" name="Google Shape;15500;p29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1" name="Google Shape;15501;p29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2" name="Google Shape;15502;p29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3" name="Google Shape;15503;p29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4" name="Google Shape;15504;p29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5" name="Google Shape;15505;p29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6" name="Google Shape;15506;p29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7" name="Google Shape;15507;p29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8" name="Google Shape;15508;p29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9" name="Google Shape;15509;p29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0" name="Google Shape;15510;p29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1" name="Google Shape;15511;p29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2" name="Google Shape;15512;p29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13" name="Google Shape;15513;p29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15514" name="Google Shape;15514;p29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5" name="Google Shape;15515;p29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6" name="Google Shape;15516;p29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7" name="Google Shape;15517;p29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8" name="Google Shape;15518;p29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19" name="Google Shape;15519;p29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0" name="Google Shape;15520;p29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1" name="Google Shape;15521;p29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2" name="Google Shape;15522;p29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3" name="Google Shape;15523;p29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4" name="Google Shape;15524;p29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5" name="Google Shape;15525;p29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6" name="Google Shape;15526;p29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7" name="Google Shape;15527;p29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8" name="Google Shape;15528;p29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29" name="Google Shape;15529;p29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0" name="Google Shape;15530;p29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1" name="Google Shape;15531;p29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2" name="Google Shape;15532;p29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3" name="Google Shape;15533;p29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4" name="Google Shape;15534;p29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5" name="Google Shape;15535;p29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6" name="Google Shape;15536;p29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7" name="Google Shape;15537;p29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8" name="Google Shape;15538;p29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39" name="Google Shape;15539;p29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0" name="Google Shape;15540;p29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1" name="Google Shape;15541;p29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2" name="Google Shape;15542;p29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3" name="Google Shape;15543;p29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4" name="Google Shape;15544;p29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5" name="Google Shape;15545;p29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6" name="Google Shape;15546;p29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7" name="Google Shape;15547;p29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8" name="Google Shape;15548;p29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49" name="Google Shape;15549;p29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0" name="Google Shape;15550;p29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1" name="Google Shape;15551;p29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2" name="Google Shape;15552;p29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3" name="Google Shape;15553;p29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4" name="Google Shape;15554;p29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5" name="Google Shape;15555;p29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6" name="Google Shape;15556;p29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7" name="Google Shape;15557;p29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8" name="Google Shape;15558;p29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59" name="Google Shape;15559;p29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0" name="Google Shape;15560;p29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1" name="Google Shape;15561;p29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2" name="Google Shape;15562;p29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3" name="Google Shape;15563;p29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4" name="Google Shape;15564;p29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5" name="Google Shape;15565;p29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6" name="Google Shape;15566;p29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7" name="Google Shape;15567;p29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8" name="Google Shape;15568;p29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69" name="Google Shape;15569;p29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0" name="Google Shape;15570;p29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1" name="Google Shape;15571;p29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2" name="Google Shape;15572;p29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3" name="Google Shape;15573;p29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4" name="Google Shape;15574;p29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5" name="Google Shape;15575;p29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6" name="Google Shape;15576;p29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7" name="Google Shape;15577;p29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8" name="Google Shape;15578;p29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79" name="Google Shape;15579;p29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0" name="Google Shape;15580;p29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1" name="Google Shape;15581;p29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2" name="Google Shape;15582;p29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3" name="Google Shape;15583;p29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4" name="Google Shape;15584;p29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5" name="Google Shape;15585;p29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6" name="Google Shape;15586;p29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7" name="Google Shape;15587;p29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8" name="Google Shape;15588;p29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89" name="Google Shape;15589;p29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0" name="Google Shape;15590;p29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1" name="Google Shape;15591;p29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2" name="Google Shape;15592;p29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3" name="Google Shape;15593;p29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4" name="Google Shape;15594;p29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5" name="Google Shape;15595;p29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6" name="Google Shape;15596;p29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7" name="Google Shape;15597;p29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8" name="Google Shape;15598;p29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99" name="Google Shape;15599;p29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0" name="Google Shape;15600;p29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1" name="Google Shape;15601;p29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2" name="Google Shape;15602;p29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3" name="Google Shape;15603;p29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4" name="Google Shape;15604;p29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5" name="Google Shape;15605;p29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6" name="Google Shape;15606;p29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7" name="Google Shape;15607;p29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8" name="Google Shape;15608;p29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09" name="Google Shape;15609;p29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0" name="Google Shape;15610;p29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1" name="Google Shape;15611;p29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2" name="Google Shape;15612;p29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3" name="Google Shape;15613;p29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4" name="Google Shape;15614;p29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5" name="Google Shape;15615;p29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6" name="Google Shape;15616;p29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7" name="Google Shape;15617;p29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8" name="Google Shape;15618;p29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19" name="Google Shape;15619;p29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0" name="Google Shape;15620;p29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1" name="Google Shape;15621;p29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2" name="Google Shape;15622;p29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3" name="Google Shape;15623;p29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4" name="Google Shape;15624;p29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5" name="Google Shape;15625;p29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6" name="Google Shape;15626;p29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7" name="Google Shape;15627;p29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8" name="Google Shape;15628;p29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29" name="Google Shape;15629;p29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0" name="Google Shape;15630;p29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1" name="Google Shape;15631;p29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2" name="Google Shape;15632;p29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3" name="Google Shape;15633;p29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4" name="Google Shape;15634;p29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5" name="Google Shape;15635;p29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6" name="Google Shape;15636;p29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7" name="Google Shape;15637;p29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8" name="Google Shape;15638;p29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39" name="Google Shape;15639;p29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0" name="Google Shape;15640;p29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1" name="Google Shape;15641;p29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2" name="Google Shape;15642;p29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3" name="Google Shape;15643;p29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4" name="Google Shape;15644;p29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5" name="Google Shape;15645;p29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6" name="Google Shape;15646;p29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7" name="Google Shape;15647;p29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8" name="Google Shape;15648;p29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49" name="Google Shape;15649;p29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0" name="Google Shape;15650;p29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1" name="Google Shape;15651;p29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2" name="Google Shape;15652;p29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3" name="Google Shape;15653;p29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4" name="Google Shape;15654;p29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5" name="Google Shape;15655;p29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6" name="Google Shape;15656;p29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7" name="Google Shape;15657;p29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8" name="Google Shape;15658;p29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59" name="Google Shape;15659;p29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0" name="Google Shape;15660;p29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1" name="Google Shape;15661;p29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2" name="Google Shape;15662;p29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3" name="Google Shape;15663;p29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4" name="Google Shape;15664;p29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5" name="Google Shape;15665;p29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6" name="Google Shape;15666;p29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7" name="Google Shape;15667;p29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8" name="Google Shape;15668;p29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69" name="Google Shape;15669;p29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0" name="Google Shape;15670;p29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1" name="Google Shape;15671;p29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2" name="Google Shape;15672;p29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3" name="Google Shape;15673;p29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4" name="Google Shape;15674;p29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5" name="Google Shape;15675;p29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6" name="Google Shape;15676;p29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7" name="Google Shape;15677;p29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8" name="Google Shape;15678;p29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79" name="Google Shape;15679;p29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0" name="Google Shape;15680;p29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1" name="Google Shape;15681;p29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2" name="Google Shape;15682;p29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3" name="Google Shape;15683;p29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4" name="Google Shape;15684;p29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5" name="Google Shape;15685;p29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6" name="Google Shape;15686;p29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87" name="Google Shape;15687;p29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688" name="Google Shape;15688;p29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15689" name="Google Shape;15689;p29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0" name="Google Shape;15690;p29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1" name="Google Shape;15691;p29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2" name="Google Shape;15692;p29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3" name="Google Shape;15693;p29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4" name="Google Shape;15694;p29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5" name="Google Shape;15695;p29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6" name="Google Shape;15696;p29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7" name="Google Shape;15697;p29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8" name="Google Shape;15698;p29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9" name="Google Shape;15699;p29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0" name="Google Shape;15700;p29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1" name="Google Shape;15701;p29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2" name="Google Shape;15702;p29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3" name="Google Shape;15703;p29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4" name="Google Shape;15704;p29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5" name="Google Shape;15705;p29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6" name="Google Shape;15706;p29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7" name="Google Shape;15707;p29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8" name="Google Shape;15708;p29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9" name="Google Shape;15709;p29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0" name="Google Shape;15710;p29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1" name="Google Shape;15711;p29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2" name="Google Shape;15712;p29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3" name="Google Shape;15713;p29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4" name="Google Shape;15714;p29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5" name="Google Shape;15715;p29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6" name="Google Shape;15716;p29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7" name="Google Shape;15717;p29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8" name="Google Shape;15718;p29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19" name="Google Shape;15719;p29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0" name="Google Shape;15720;p29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721" name="Google Shape;15721;p29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15722" name="Google Shape;15722;p29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3" name="Google Shape;15723;p29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4" name="Google Shape;15724;p29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5" name="Google Shape;15725;p29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6" name="Google Shape;15726;p29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7" name="Google Shape;15727;p29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8" name="Google Shape;15728;p29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29" name="Google Shape;15729;p29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0" name="Google Shape;15730;p29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1" name="Google Shape;15731;p29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2" name="Google Shape;15732;p29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3" name="Google Shape;15733;p29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4" name="Google Shape;15734;p29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5" name="Google Shape;15735;p29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6" name="Google Shape;15736;p29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7" name="Google Shape;15737;p29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8" name="Google Shape;15738;p29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39" name="Google Shape;15739;p29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0" name="Google Shape;15740;p29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1" name="Google Shape;15741;p29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2" name="Google Shape;15742;p29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3" name="Google Shape;15743;p29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4" name="Google Shape;15744;p29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5" name="Google Shape;15745;p29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6" name="Google Shape;15746;p29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7" name="Google Shape;15747;p29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8" name="Google Shape;15748;p29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49" name="Google Shape;15749;p29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0" name="Google Shape;15750;p29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1" name="Google Shape;15751;p29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2" name="Google Shape;15752;p29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3" name="Google Shape;15753;p29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754" name="Google Shape;15754;p29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15755" name="Google Shape;15755;p29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6" name="Google Shape;15756;p29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7" name="Google Shape;15757;p29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8" name="Google Shape;15758;p29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59" name="Google Shape;15759;p29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0" name="Google Shape;15760;p29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1" name="Google Shape;15761;p29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2" name="Google Shape;15762;p29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3" name="Google Shape;15763;p29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4" name="Google Shape;15764;p29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5" name="Google Shape;15765;p29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6" name="Google Shape;15766;p29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7" name="Google Shape;15767;p29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8" name="Google Shape;15768;p29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69" name="Google Shape;15769;p29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0" name="Google Shape;15770;p29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1" name="Google Shape;15771;p29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2" name="Google Shape;15772;p29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3" name="Google Shape;15773;p29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4" name="Google Shape;15774;p29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5" name="Google Shape;15775;p29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6" name="Google Shape;15776;p29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7" name="Google Shape;15777;p29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8" name="Google Shape;15778;p29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79" name="Google Shape;15779;p29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0" name="Google Shape;15780;p29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1" name="Google Shape;15781;p29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2" name="Google Shape;15782;p29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3" name="Google Shape;15783;p29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4" name="Google Shape;15784;p29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5" name="Google Shape;15785;p29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6" name="Google Shape;15786;p29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7" name="Google Shape;15787;p29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8" name="Google Shape;15788;p29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9" name="Google Shape;15789;p29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0" name="Google Shape;15790;p29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1" name="Google Shape;15791;p29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2" name="Google Shape;15792;p29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3" name="Google Shape;15793;p29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4" name="Google Shape;15794;p29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5" name="Google Shape;15795;p29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6" name="Google Shape;15796;p29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7" name="Google Shape;15797;p29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8" name="Google Shape;15798;p29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9" name="Google Shape;15799;p29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0" name="Google Shape;15800;p29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1" name="Google Shape;15801;p29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2" name="Google Shape;15802;p29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3" name="Google Shape;15803;p29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4" name="Google Shape;15804;p29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5" name="Google Shape;15805;p29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6" name="Google Shape;15806;p29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7" name="Google Shape;15807;p29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8" name="Google Shape;15808;p29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09" name="Google Shape;15809;p29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0" name="Google Shape;15810;p29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1" name="Google Shape;15811;p29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2" name="Google Shape;15812;p29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3" name="Google Shape;15813;p29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4" name="Google Shape;15814;p29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5" name="Google Shape;15815;p29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6" name="Google Shape;15816;p29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7" name="Google Shape;15817;p29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8" name="Google Shape;15818;p29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19" name="Google Shape;15819;p29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0" name="Google Shape;15820;p29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1" name="Google Shape;15821;p29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2" name="Google Shape;15822;p29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3" name="Google Shape;15823;p29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4" name="Google Shape;15824;p29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5" name="Google Shape;15825;p29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6" name="Google Shape;15826;p29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7" name="Google Shape;15827;p29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8" name="Google Shape;15828;p29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29" name="Google Shape;15829;p29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0" name="Google Shape;15830;p29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1" name="Google Shape;15831;p29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2" name="Google Shape;15832;p29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3" name="Google Shape;15833;p29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4" name="Google Shape;15834;p29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5" name="Google Shape;15835;p29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6" name="Google Shape;15836;p29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7" name="Google Shape;15837;p29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8" name="Google Shape;15838;p29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39" name="Google Shape;15839;p29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0" name="Google Shape;15840;p29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1" name="Google Shape;15841;p29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2" name="Google Shape;15842;p29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3" name="Google Shape;15843;p29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4" name="Google Shape;15844;p29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5" name="Google Shape;15845;p29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6" name="Google Shape;15846;p29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7" name="Google Shape;15847;p29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8" name="Google Shape;15848;p29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49" name="Google Shape;15849;p29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0" name="Google Shape;15850;p29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1" name="Google Shape;15851;p29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2" name="Google Shape;15852;p29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3" name="Google Shape;15853;p29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4" name="Google Shape;15854;p29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5" name="Google Shape;15855;p29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6" name="Google Shape;15856;p29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7" name="Google Shape;15857;p29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8" name="Google Shape;15858;p29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59" name="Google Shape;15859;p29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0" name="Google Shape;15860;p29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1" name="Google Shape;15861;p29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2" name="Google Shape;15862;p29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3" name="Google Shape;15863;p29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4" name="Google Shape;15864;p29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5" name="Google Shape;15865;p29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6" name="Google Shape;15866;p29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7" name="Google Shape;15867;p29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8" name="Google Shape;15868;p29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69" name="Google Shape;15869;p29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0" name="Google Shape;15870;p29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1" name="Google Shape;15871;p29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2" name="Google Shape;15872;p29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3" name="Google Shape;15873;p29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4" name="Google Shape;15874;p29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5" name="Google Shape;15875;p29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6" name="Google Shape;15876;p29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7" name="Google Shape;15877;p29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8" name="Google Shape;15878;p29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79" name="Google Shape;15879;p29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0" name="Google Shape;15880;p29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1" name="Google Shape;15881;p29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2" name="Google Shape;15882;p29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3" name="Google Shape;15883;p29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4" name="Google Shape;15884;p29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5" name="Google Shape;15885;p29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6" name="Google Shape;15886;p29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7" name="Google Shape;15887;p29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8" name="Google Shape;15888;p29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9" name="Google Shape;15889;p29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0" name="Google Shape;15890;p29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1" name="Google Shape;15891;p29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2" name="Google Shape;15892;p29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3" name="Google Shape;15893;p29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4" name="Google Shape;15894;p29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5" name="Google Shape;15895;p29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6" name="Google Shape;15896;p29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7" name="Google Shape;15897;p29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8" name="Google Shape;15898;p29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9" name="Google Shape;15899;p29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0" name="Google Shape;15900;p29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1" name="Google Shape;15901;p29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2" name="Google Shape;15902;p29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3" name="Google Shape;15903;p29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4" name="Google Shape;15904;p29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5" name="Google Shape;15905;p29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6" name="Google Shape;15906;p29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7" name="Google Shape;15907;p29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8" name="Google Shape;15908;p29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09" name="Google Shape;15909;p29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0" name="Google Shape;15910;p29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1" name="Google Shape;15911;p29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2" name="Google Shape;15912;p29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3" name="Google Shape;15913;p29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4" name="Google Shape;15914;p29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5" name="Google Shape;15915;p29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6" name="Google Shape;15916;p29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7" name="Google Shape;15917;p29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8" name="Google Shape;15918;p29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19" name="Google Shape;15919;p29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0" name="Google Shape;15920;p29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1" name="Google Shape;15921;p29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2" name="Google Shape;15922;p29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3" name="Google Shape;15923;p29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4" name="Google Shape;15924;p29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5" name="Google Shape;15925;p29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6" name="Google Shape;15926;p29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7" name="Google Shape;15927;p29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8" name="Google Shape;15928;p29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929" name="Google Shape;15929;p29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15930" name="Google Shape;15930;p29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1" name="Google Shape;15931;p29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2" name="Google Shape;15932;p29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3" name="Google Shape;15933;p29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4" name="Google Shape;15934;p29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5" name="Google Shape;15935;p29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6" name="Google Shape;15936;p29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7" name="Google Shape;15937;p29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8" name="Google Shape;15938;p29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39" name="Google Shape;15939;p29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0" name="Google Shape;15940;p29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1" name="Google Shape;15941;p29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2" name="Google Shape;15942;p29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3" name="Google Shape;15943;p29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4" name="Google Shape;15944;p29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5" name="Google Shape;15945;p29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6" name="Google Shape;15946;p29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7" name="Google Shape;15947;p29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8" name="Google Shape;15948;p29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49" name="Google Shape;15949;p29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0" name="Google Shape;15950;p29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1" name="Google Shape;15951;p29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2" name="Google Shape;15952;p29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3" name="Google Shape;15953;p29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4" name="Google Shape;15954;p29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5" name="Google Shape;15955;p29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6" name="Google Shape;15956;p29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7" name="Google Shape;15957;p29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8" name="Google Shape;15958;p29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59" name="Google Shape;15959;p29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0" name="Google Shape;15960;p29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1" name="Google Shape;15961;p29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2" name="Google Shape;15962;p29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3" name="Google Shape;15963;p29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4" name="Google Shape;15964;p29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5" name="Google Shape;15965;p29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6" name="Google Shape;15966;p29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7" name="Google Shape;15967;p29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8" name="Google Shape;15968;p29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69" name="Google Shape;15969;p29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0" name="Google Shape;15970;p29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1" name="Google Shape;15971;p29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2" name="Google Shape;15972;p29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3" name="Google Shape;15973;p29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4" name="Google Shape;15974;p29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5" name="Google Shape;15975;p29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6" name="Google Shape;15976;p29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7" name="Google Shape;15977;p29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8" name="Google Shape;15978;p29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79" name="Google Shape;15979;p29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0" name="Google Shape;15980;p29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1" name="Google Shape;15981;p29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2" name="Google Shape;15982;p29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3" name="Google Shape;15983;p29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4" name="Google Shape;15984;p29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5" name="Google Shape;15985;p29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6" name="Google Shape;15986;p29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7" name="Google Shape;15987;p29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8" name="Google Shape;15988;p29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89" name="Google Shape;15989;p29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0" name="Google Shape;15990;p29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1" name="Google Shape;15991;p29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2" name="Google Shape;15992;p29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3" name="Google Shape;15993;p29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4" name="Google Shape;15994;p29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5" name="Google Shape;15995;p29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6" name="Google Shape;15996;p29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7" name="Google Shape;15997;p29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8" name="Google Shape;15998;p29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99" name="Google Shape;15999;p29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0" name="Google Shape;16000;p29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1" name="Google Shape;16001;p29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2" name="Google Shape;16002;p29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3" name="Google Shape;16003;p29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4" name="Google Shape;16004;p29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005" name="Google Shape;16005;p29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16006" name="Google Shape;16006;p29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7" name="Google Shape;16007;p29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8" name="Google Shape;16008;p29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09" name="Google Shape;16009;p29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0" name="Google Shape;16010;p29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1" name="Google Shape;16011;p29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2" name="Google Shape;16012;p29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3" name="Google Shape;16013;p29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4" name="Google Shape;16014;p29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5" name="Google Shape;16015;p29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6" name="Google Shape;16016;p29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7" name="Google Shape;16017;p29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8" name="Google Shape;16018;p29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19" name="Google Shape;16019;p29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0" name="Google Shape;16020;p29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1" name="Google Shape;16021;p29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2" name="Google Shape;16022;p29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3" name="Google Shape;16023;p29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4" name="Google Shape;16024;p29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5" name="Google Shape;16025;p29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6" name="Google Shape;16026;p29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7" name="Google Shape;16027;p29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8" name="Google Shape;16028;p29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29" name="Google Shape;16029;p29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0" name="Google Shape;16030;p29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1" name="Google Shape;16031;p29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2" name="Google Shape;16032;p29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3" name="Google Shape;16033;p29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4" name="Google Shape;16034;p29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5" name="Google Shape;16035;p29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6" name="Google Shape;16036;p29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7" name="Google Shape;16037;p29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8" name="Google Shape;16038;p29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39" name="Google Shape;16039;p29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0" name="Google Shape;16040;p29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1" name="Google Shape;16041;p29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2" name="Google Shape;16042;p29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3" name="Google Shape;16043;p29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4" name="Google Shape;16044;p29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5" name="Google Shape;16045;p29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6" name="Google Shape;16046;p29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7" name="Google Shape;16047;p29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8" name="Google Shape;16048;p29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49" name="Google Shape;16049;p29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0" name="Google Shape;16050;p29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1" name="Google Shape;16051;p29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2" name="Google Shape;16052;p29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3" name="Google Shape;16053;p29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4" name="Google Shape;16054;p29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5" name="Google Shape;16055;p29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6" name="Google Shape;16056;p29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7" name="Google Shape;16057;p29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8" name="Google Shape;16058;p29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59" name="Google Shape;16059;p29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0" name="Google Shape;16060;p29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1" name="Google Shape;16061;p29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2" name="Google Shape;16062;p29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3" name="Google Shape;16063;p29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4" name="Google Shape;16064;p29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5" name="Google Shape;16065;p29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6" name="Google Shape;16066;p29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7" name="Google Shape;16067;p29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8" name="Google Shape;16068;p29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69" name="Google Shape;16069;p29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0" name="Google Shape;16070;p29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1" name="Google Shape;16071;p29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2" name="Google Shape;16072;p29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3" name="Google Shape;16073;p29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4" name="Google Shape;16074;p29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5" name="Google Shape;16075;p29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6" name="Google Shape;16076;p29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7" name="Google Shape;16077;p29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8" name="Google Shape;16078;p29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79" name="Google Shape;16079;p29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0" name="Google Shape;16080;p29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081" name="Google Shape;16081;p29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16082" name="Google Shape;16082;p29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3" name="Google Shape;16083;p29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4" name="Google Shape;16084;p29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5" name="Google Shape;16085;p29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6" name="Google Shape;16086;p29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7" name="Google Shape;16087;p29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8" name="Google Shape;16088;p29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89" name="Google Shape;16089;p29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0" name="Google Shape;16090;p29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1" name="Google Shape;16091;p29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2" name="Google Shape;16092;p29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3" name="Google Shape;16093;p29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4" name="Google Shape;16094;p29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5" name="Google Shape;16095;p29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6" name="Google Shape;16096;p29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7" name="Google Shape;16097;p29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8" name="Google Shape;16098;p29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099" name="Google Shape;16099;p29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0" name="Google Shape;16100;p29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1" name="Google Shape;16101;p29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2" name="Google Shape;16102;p29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3" name="Google Shape;16103;p29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4" name="Google Shape;16104;p29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5" name="Google Shape;16105;p29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6" name="Google Shape;16106;p29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7" name="Google Shape;16107;p29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8" name="Google Shape;16108;p29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09" name="Google Shape;16109;p29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0" name="Google Shape;16110;p29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1" name="Google Shape;16111;p29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2" name="Google Shape;16112;p29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3" name="Google Shape;16113;p29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4" name="Google Shape;16114;p29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5" name="Google Shape;16115;p29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6" name="Google Shape;16116;p29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7" name="Google Shape;16117;p29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8" name="Google Shape;16118;p29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19" name="Google Shape;16119;p29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0" name="Google Shape;16120;p29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1" name="Google Shape;16121;p29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2" name="Google Shape;16122;p29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3" name="Google Shape;16123;p29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4" name="Google Shape;16124;p29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5" name="Google Shape;16125;p29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6" name="Google Shape;16126;p29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7" name="Google Shape;16127;p29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8" name="Google Shape;16128;p29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29" name="Google Shape;16129;p29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0" name="Google Shape;16130;p29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1" name="Google Shape;16131;p29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2" name="Google Shape;16132;p29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3" name="Google Shape;16133;p29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4" name="Google Shape;16134;p29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5" name="Google Shape;16135;p29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6" name="Google Shape;16136;p29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7" name="Google Shape;16137;p29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8" name="Google Shape;16138;p29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39" name="Google Shape;16139;p29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0" name="Google Shape;16140;p29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1" name="Google Shape;16141;p29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2" name="Google Shape;16142;p29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3" name="Google Shape;16143;p29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4" name="Google Shape;16144;p29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5" name="Google Shape;16145;p29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6" name="Google Shape;16146;p29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7" name="Google Shape;16147;p29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8" name="Google Shape;16148;p29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49" name="Google Shape;16149;p29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0" name="Google Shape;16150;p29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1" name="Google Shape;16151;p29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2" name="Google Shape;16152;p29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3" name="Google Shape;16153;p29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4" name="Google Shape;16154;p29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5" name="Google Shape;16155;p29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6" name="Google Shape;16156;p29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7" name="Google Shape;16157;p29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8" name="Google Shape;16158;p29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59" name="Google Shape;16159;p29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0" name="Google Shape;16160;p29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1" name="Google Shape;16161;p29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2" name="Google Shape;16162;p29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3" name="Google Shape;16163;p29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4" name="Google Shape;16164;p29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5" name="Google Shape;16165;p29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6" name="Google Shape;16166;p29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7" name="Google Shape;16167;p29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8" name="Google Shape;16168;p29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69" name="Google Shape;16169;p29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0" name="Google Shape;16170;p29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1" name="Google Shape;16171;p29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2" name="Google Shape;16172;p29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3" name="Google Shape;16173;p29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4" name="Google Shape;16174;p29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5" name="Google Shape;16175;p29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6" name="Google Shape;16176;p29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7" name="Google Shape;16177;p29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8" name="Google Shape;16178;p29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79" name="Google Shape;16179;p29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0" name="Google Shape;16180;p29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1" name="Google Shape;16181;p29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2" name="Google Shape;16182;p29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3" name="Google Shape;16183;p29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4" name="Google Shape;16184;p29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5" name="Google Shape;16185;p29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6" name="Google Shape;16186;p29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7" name="Google Shape;16187;p29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8" name="Google Shape;16188;p29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89" name="Google Shape;16189;p29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0" name="Google Shape;16190;p29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1" name="Google Shape;16191;p29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2" name="Google Shape;16192;p29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3" name="Google Shape;16193;p29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4" name="Google Shape;16194;p29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5" name="Google Shape;16195;p29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6" name="Google Shape;16196;p29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7" name="Google Shape;16197;p29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8" name="Google Shape;16198;p29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9" name="Google Shape;16199;p29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0" name="Google Shape;16200;p29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1" name="Google Shape;16201;p29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2" name="Google Shape;16202;p29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3" name="Google Shape;16203;p29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4" name="Google Shape;16204;p29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5" name="Google Shape;16205;p29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6" name="Google Shape;16206;p29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7" name="Google Shape;16207;p29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8" name="Google Shape;16208;p29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9" name="Google Shape;16209;p29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0" name="Google Shape;16210;p29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1" name="Google Shape;16211;p29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2" name="Google Shape;16212;p29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3" name="Google Shape;16213;p29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4" name="Google Shape;16214;p29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5" name="Google Shape;16215;p29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6" name="Google Shape;16216;p29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7" name="Google Shape;16217;p29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8" name="Google Shape;16218;p29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19" name="Google Shape;16219;p29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0" name="Google Shape;16220;p29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1" name="Google Shape;16221;p29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2" name="Google Shape;16222;p29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3" name="Google Shape;16223;p29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4" name="Google Shape;16224;p29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5" name="Google Shape;16225;p29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6" name="Google Shape;16226;p29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7" name="Google Shape;16227;p29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8" name="Google Shape;16228;p29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29" name="Google Shape;16229;p29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0" name="Google Shape;16230;p29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1" name="Google Shape;16231;p29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2" name="Google Shape;16232;p29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3" name="Google Shape;16233;p29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4" name="Google Shape;16234;p29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5" name="Google Shape;16235;p29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6" name="Google Shape;16236;p29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7" name="Google Shape;16237;p29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8" name="Google Shape;16238;p29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39" name="Google Shape;16239;p29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0" name="Google Shape;16240;p29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1" name="Google Shape;16241;p29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2" name="Google Shape;16242;p29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3" name="Google Shape;16243;p29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4" name="Google Shape;16244;p29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5" name="Google Shape;16245;p29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246" name="Google Shape;16246;p29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16247" name="Google Shape;16247;p29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8" name="Google Shape;16248;p29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49" name="Google Shape;16249;p29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0" name="Google Shape;16250;p29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1" name="Google Shape;16251;p29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2" name="Google Shape;16252;p29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3" name="Google Shape;16253;p29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4" name="Google Shape;16254;p29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5" name="Google Shape;16255;p29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6" name="Google Shape;16256;p29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7" name="Google Shape;16257;p29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8" name="Google Shape;16258;p29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59" name="Google Shape;16259;p29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0" name="Google Shape;16260;p29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1" name="Google Shape;16261;p29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2" name="Google Shape;16262;p29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3" name="Google Shape;16263;p29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4" name="Google Shape;16264;p29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5" name="Google Shape;16265;p29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6" name="Google Shape;16266;p29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7" name="Google Shape;16267;p29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8" name="Google Shape;16268;p29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69" name="Google Shape;16269;p29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0" name="Google Shape;16270;p29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1" name="Google Shape;16271;p29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2" name="Google Shape;16272;p29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3" name="Google Shape;16273;p29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4" name="Google Shape;16274;p29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5" name="Google Shape;16275;p29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6" name="Google Shape;16276;p29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7" name="Google Shape;16277;p29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8" name="Google Shape;16278;p29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79" name="Google Shape;16279;p29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0" name="Google Shape;16280;p29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1" name="Google Shape;16281;p29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2" name="Google Shape;16282;p29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3" name="Google Shape;16283;p29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4" name="Google Shape;16284;p29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5" name="Google Shape;16285;p29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6" name="Google Shape;16286;p29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7" name="Google Shape;16287;p29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8" name="Google Shape;16288;p29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89" name="Google Shape;16289;p29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0" name="Google Shape;16290;p29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1" name="Google Shape;16291;p29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2" name="Google Shape;16292;p29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3" name="Google Shape;16293;p29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4" name="Google Shape;16294;p29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5" name="Google Shape;16295;p29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6" name="Google Shape;16296;p29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7" name="Google Shape;16297;p29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8" name="Google Shape;16298;p29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99" name="Google Shape;16299;p29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0" name="Google Shape;16300;p29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1" name="Google Shape;16301;p29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2" name="Google Shape;16302;p29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3" name="Google Shape;16303;p29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4" name="Google Shape;16304;p29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5" name="Google Shape;16305;p29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6" name="Google Shape;16306;p29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7" name="Google Shape;16307;p29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8" name="Google Shape;16308;p29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09" name="Google Shape;16309;p29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0" name="Google Shape;16310;p29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1" name="Google Shape;16311;p29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2" name="Google Shape;16312;p29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3" name="Google Shape;16313;p29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4" name="Google Shape;16314;p29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5" name="Google Shape;16315;p29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6" name="Google Shape;16316;p29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7" name="Google Shape;16317;p29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8" name="Google Shape;16318;p29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19" name="Google Shape;16319;p29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0" name="Google Shape;16320;p29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1" name="Google Shape;16321;p29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2" name="Google Shape;16322;p29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3" name="Google Shape;16323;p29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4" name="Google Shape;16324;p29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5" name="Google Shape;16325;p29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6" name="Google Shape;16326;p29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7" name="Google Shape;16327;p29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8" name="Google Shape;16328;p29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29" name="Google Shape;16329;p29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0" name="Google Shape;16330;p29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1" name="Google Shape;16331;p29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2" name="Google Shape;16332;p29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3" name="Google Shape;16333;p29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4" name="Google Shape;16334;p29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5" name="Google Shape;16335;p29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6" name="Google Shape;16336;p29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7" name="Google Shape;16337;p29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8" name="Google Shape;16338;p29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9" name="Google Shape;16339;p29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0" name="Google Shape;16340;p29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1" name="Google Shape;16341;p29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2" name="Google Shape;16342;p29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3" name="Google Shape;16343;p29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4" name="Google Shape;16344;p29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5" name="Google Shape;16345;p29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6" name="Google Shape;16346;p29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7" name="Google Shape;16347;p29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8" name="Google Shape;16348;p29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9" name="Google Shape;16349;p29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0" name="Google Shape;16350;p29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1" name="Google Shape;16351;p29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2" name="Google Shape;16352;p29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3" name="Google Shape;16353;p29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4" name="Google Shape;16354;p29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5" name="Google Shape;16355;p29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6" name="Google Shape;16356;p29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7" name="Google Shape;16357;p29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8" name="Google Shape;16358;p29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9" name="Google Shape;16359;p29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0" name="Google Shape;16360;p29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1" name="Google Shape;16361;p29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2" name="Google Shape;16362;p29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3" name="Google Shape;16363;p29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4" name="Google Shape;16364;p29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5" name="Google Shape;16365;p29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6" name="Google Shape;16366;p29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7" name="Google Shape;16367;p29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8" name="Google Shape;16368;p29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9" name="Google Shape;16369;p29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0" name="Google Shape;16370;p29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1" name="Google Shape;16371;p29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2" name="Google Shape;16372;p29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3" name="Google Shape;16373;p29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4" name="Google Shape;16374;p29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5" name="Google Shape;16375;p29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6" name="Google Shape;16376;p29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7" name="Google Shape;16377;p29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8" name="Google Shape;16378;p29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9" name="Google Shape;16379;p29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0" name="Google Shape;16380;p29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1" name="Google Shape;16381;p29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2" name="Google Shape;16382;p29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3" name="Google Shape;16383;p29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4" name="Google Shape;16384;p29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5" name="Google Shape;16385;p29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6" name="Google Shape;16386;p29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7" name="Google Shape;16387;p29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8" name="Google Shape;16388;p29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9" name="Google Shape;16389;p29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0" name="Google Shape;16390;p29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1" name="Google Shape;16391;p29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2" name="Google Shape;16392;p29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3" name="Google Shape;16393;p29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4" name="Google Shape;16394;p29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5" name="Google Shape;16395;p29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6" name="Google Shape;16396;p29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7" name="Google Shape;16397;p29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8" name="Google Shape;16398;p29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9" name="Google Shape;16399;p29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0" name="Google Shape;16400;p29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1" name="Google Shape;16401;p29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2" name="Google Shape;16402;p29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3" name="Google Shape;16403;p29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4" name="Google Shape;16404;p29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5" name="Google Shape;16405;p29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6" name="Google Shape;16406;p29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7" name="Google Shape;16407;p29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8" name="Google Shape;16408;p29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09" name="Google Shape;16409;p29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0" name="Google Shape;16410;p29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411" name="Google Shape;16411;p29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16412" name="Google Shape;16412;p29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3" name="Google Shape;16413;p29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4" name="Google Shape;16414;p29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5" name="Google Shape;16415;p29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6" name="Google Shape;16416;p29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7" name="Google Shape;16417;p29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8" name="Google Shape;16418;p29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9" name="Google Shape;16419;p29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0" name="Google Shape;16420;p29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1" name="Google Shape;16421;p29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2" name="Google Shape;16422;p29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3" name="Google Shape;16423;p29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4" name="Google Shape;16424;p29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5" name="Google Shape;16425;p29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6" name="Google Shape;16426;p29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7" name="Google Shape;16427;p29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8" name="Google Shape;16428;p29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9" name="Google Shape;16429;p29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0" name="Google Shape;16430;p29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1" name="Google Shape;16431;p29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2" name="Google Shape;16432;p29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3" name="Google Shape;16433;p29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4" name="Google Shape;16434;p29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5" name="Google Shape;16435;p29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6" name="Google Shape;16436;p29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7" name="Google Shape;16437;p29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8" name="Google Shape;16438;p29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9" name="Google Shape;16439;p29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0" name="Google Shape;16440;p29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1" name="Google Shape;16441;p29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2" name="Google Shape;16442;p29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3" name="Google Shape;16443;p29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4" name="Google Shape;16444;p29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5" name="Google Shape;16445;p29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6" name="Google Shape;16446;p29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7" name="Google Shape;16447;p29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8" name="Google Shape;16448;p29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9" name="Google Shape;16449;p29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0" name="Google Shape;16450;p29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1" name="Google Shape;16451;p29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2" name="Google Shape;16452;p29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3" name="Google Shape;16453;p29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4" name="Google Shape;16454;p29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5" name="Google Shape;16455;p29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6" name="Google Shape;16456;p29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7" name="Google Shape;16457;p29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8" name="Google Shape;16458;p29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9" name="Google Shape;16459;p29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0" name="Google Shape;16460;p29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1" name="Google Shape;16461;p29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2" name="Google Shape;16462;p29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3" name="Google Shape;16463;p29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4" name="Google Shape;16464;p29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5" name="Google Shape;16465;p29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6" name="Google Shape;16466;p29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7" name="Google Shape;16467;p29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8" name="Google Shape;16468;p29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9" name="Google Shape;16469;p29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0" name="Google Shape;16470;p29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1" name="Google Shape;16471;p29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2" name="Google Shape;16472;p29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3" name="Google Shape;16473;p29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4" name="Google Shape;16474;p29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5" name="Google Shape;16475;p29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6" name="Google Shape;16476;p29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7" name="Google Shape;16477;p29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8" name="Google Shape;16478;p29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9" name="Google Shape;16479;p29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0" name="Google Shape;16480;p29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1" name="Google Shape;16481;p29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2" name="Google Shape;16482;p29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3" name="Google Shape;16483;p29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4" name="Google Shape;16484;p29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5" name="Google Shape;16485;p29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6" name="Google Shape;16486;p29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7" name="Google Shape;16487;p29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8" name="Google Shape;16488;p29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9" name="Google Shape;16489;p29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0" name="Google Shape;16490;p29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1" name="Google Shape;16491;p29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2" name="Google Shape;16492;p29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3" name="Google Shape;16493;p29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4" name="Google Shape;16494;p29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5" name="Google Shape;16495;p29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6" name="Google Shape;16496;p29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7" name="Google Shape;16497;p29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8" name="Google Shape;16498;p29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9" name="Google Shape;16499;p29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0" name="Google Shape;16500;p29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1" name="Google Shape;16501;p29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2" name="Google Shape;16502;p29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3" name="Google Shape;16503;p29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4" name="Google Shape;16504;p29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5" name="Google Shape;16505;p29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6" name="Google Shape;16506;p29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7" name="Google Shape;16507;p29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8" name="Google Shape;16508;p29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9" name="Google Shape;16509;p29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0" name="Google Shape;16510;p29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1" name="Google Shape;16511;p29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2" name="Google Shape;16512;p29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3" name="Google Shape;16513;p29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4" name="Google Shape;16514;p29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5" name="Google Shape;16515;p29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6" name="Google Shape;16516;p29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7" name="Google Shape;16517;p29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8" name="Google Shape;16518;p29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9" name="Google Shape;16519;p29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0" name="Google Shape;16520;p29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1" name="Google Shape;16521;p29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2" name="Google Shape;16522;p29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3" name="Google Shape;16523;p29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4" name="Google Shape;16524;p29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5" name="Google Shape;16525;p29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6" name="Google Shape;16526;p29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7" name="Google Shape;16527;p29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8" name="Google Shape;16528;p29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9" name="Google Shape;16529;p29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0" name="Google Shape;16530;p29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1" name="Google Shape;16531;p29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2" name="Google Shape;16532;p29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3" name="Google Shape;16533;p29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4" name="Google Shape;16534;p29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5" name="Google Shape;16535;p29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6" name="Google Shape;16536;p29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7" name="Google Shape;16537;p29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8" name="Google Shape;16538;p29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9" name="Google Shape;16539;p29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0" name="Google Shape;16540;p29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1" name="Google Shape;16541;p29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2" name="Google Shape;16542;p29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3" name="Google Shape;16543;p29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4" name="Google Shape;16544;p29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5" name="Google Shape;16545;p29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6" name="Google Shape;16546;p29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7" name="Google Shape;16547;p29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8" name="Google Shape;16548;p29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9" name="Google Shape;16549;p29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0" name="Google Shape;16550;p29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1" name="Google Shape;16551;p29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2" name="Google Shape;16552;p29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3" name="Google Shape;16553;p29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4" name="Google Shape;16554;p29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5" name="Google Shape;16555;p29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6" name="Google Shape;16556;p29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7" name="Google Shape;16557;p29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8" name="Google Shape;16558;p29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59" name="Google Shape;16559;p29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0" name="Google Shape;16560;p29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1" name="Google Shape;16561;p29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2" name="Google Shape;16562;p29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3" name="Google Shape;16563;p29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4" name="Google Shape;16564;p29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5" name="Google Shape;16565;p29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6" name="Google Shape;16566;p29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7" name="Google Shape;16567;p29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8" name="Google Shape;16568;p29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69" name="Google Shape;16569;p29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0" name="Google Shape;16570;p29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1" name="Google Shape;16571;p29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2" name="Google Shape;16572;p29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3" name="Google Shape;16573;p29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4" name="Google Shape;16574;p29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5" name="Google Shape;16575;p29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6" name="Google Shape;16576;p29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7" name="Google Shape;16577;p29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8" name="Google Shape;16578;p29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9" name="Google Shape;16579;p29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0" name="Google Shape;16580;p29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1" name="Google Shape;16581;p29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2" name="Google Shape;16582;p29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3" name="Google Shape;16583;p29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4" name="Google Shape;16584;p29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5" name="Google Shape;16585;p29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6" name="Google Shape;16586;p29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7" name="Google Shape;16587;p29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8" name="Google Shape;16588;p29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9" name="Google Shape;16589;p29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0" name="Google Shape;16590;p29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1" name="Google Shape;16591;p29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2" name="Google Shape;16592;p29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3" name="Google Shape;16593;p29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4" name="Google Shape;16594;p29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5" name="Google Shape;16595;p29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6" name="Google Shape;16596;p29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7" name="Google Shape;16597;p29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8" name="Google Shape;16598;p29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99" name="Google Shape;16599;p29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0" name="Google Shape;16600;p29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1" name="Google Shape;16601;p29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2" name="Google Shape;16602;p29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3" name="Google Shape;16603;p29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4" name="Google Shape;16604;p29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5" name="Google Shape;16605;p29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6" name="Google Shape;16606;p29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7" name="Google Shape;16607;p29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8" name="Google Shape;16608;p29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9" name="Google Shape;16609;p29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0" name="Google Shape;16610;p29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1" name="Google Shape;16611;p29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2" name="Google Shape;16612;p29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3" name="Google Shape;16613;p29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4" name="Google Shape;16614;p29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5" name="Google Shape;16615;p29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6" name="Google Shape;16616;p29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7" name="Google Shape;16617;p29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8" name="Google Shape;16618;p29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19" name="Google Shape;16619;p29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16620" name="Google Shape;16620;p29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1" name="Google Shape;16621;p29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2" name="Google Shape;16622;p29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3" name="Google Shape;16623;p29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4" name="Google Shape;16624;p29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5" name="Google Shape;16625;p29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6" name="Google Shape;16626;p29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7" name="Google Shape;16627;p29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8" name="Google Shape;16628;p29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9" name="Google Shape;16629;p29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0" name="Google Shape;16630;p29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1" name="Google Shape;16631;p29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2" name="Google Shape;16632;p29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3" name="Google Shape;16633;p29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4" name="Google Shape;16634;p29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5" name="Google Shape;16635;p29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6" name="Google Shape;16636;p29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7" name="Google Shape;16637;p29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8" name="Google Shape;16638;p29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9" name="Google Shape;16639;p29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0" name="Google Shape;16640;p29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1" name="Google Shape;16641;p29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2" name="Google Shape;16642;p29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3" name="Google Shape;16643;p29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4" name="Google Shape;16644;p29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5" name="Google Shape;16645;p29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6" name="Google Shape;16646;p29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7" name="Google Shape;16647;p29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8" name="Google Shape;16648;p29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9" name="Google Shape;16649;p29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0" name="Google Shape;16650;p29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1" name="Google Shape;16651;p29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2" name="Google Shape;16652;p29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3" name="Google Shape;16653;p29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4" name="Google Shape;16654;p29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5" name="Google Shape;16655;p29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6" name="Google Shape;16656;p29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7" name="Google Shape;16657;p29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8" name="Google Shape;16658;p29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9" name="Google Shape;16659;p29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0" name="Google Shape;16660;p29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1" name="Google Shape;16661;p29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2" name="Google Shape;16662;p29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3" name="Google Shape;16663;p29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4" name="Google Shape;16664;p29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5" name="Google Shape;16665;p29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6" name="Google Shape;16666;p29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7" name="Google Shape;16667;p29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8" name="Google Shape;16668;p29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9" name="Google Shape;16669;p29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0" name="Google Shape;16670;p29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1" name="Google Shape;16671;p29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2" name="Google Shape;16672;p29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3" name="Google Shape;16673;p29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4" name="Google Shape;16674;p29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5" name="Google Shape;16675;p29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6" name="Google Shape;16676;p29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7" name="Google Shape;16677;p29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8" name="Google Shape;16678;p29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9" name="Google Shape;16679;p29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0" name="Google Shape;16680;p29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1" name="Google Shape;16681;p29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2" name="Google Shape;16682;p29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3" name="Google Shape;16683;p29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4" name="Google Shape;16684;p29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5" name="Google Shape;16685;p29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6" name="Google Shape;16686;p29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7" name="Google Shape;16687;p29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8" name="Google Shape;16688;p29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9" name="Google Shape;16689;p29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0" name="Google Shape;16690;p29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1" name="Google Shape;16691;p29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2" name="Google Shape;16692;p29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3" name="Google Shape;16693;p29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4" name="Google Shape;16694;p29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5" name="Google Shape;16695;p29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6" name="Google Shape;16696;p29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7" name="Google Shape;16697;p29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8" name="Google Shape;16698;p29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9" name="Google Shape;16699;p29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0" name="Google Shape;16700;p29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1" name="Google Shape;16701;p29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2" name="Google Shape;16702;p29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3" name="Google Shape;16703;p29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4" name="Google Shape;16704;p29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5" name="Google Shape;16705;p29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6" name="Google Shape;16706;p29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7" name="Google Shape;16707;p29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8" name="Google Shape;16708;p29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9" name="Google Shape;16709;p29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0" name="Google Shape;16710;p29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1" name="Google Shape;16711;p29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2" name="Google Shape;16712;p29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3" name="Google Shape;16713;p29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4" name="Google Shape;16714;p29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5" name="Google Shape;16715;p29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6" name="Google Shape;16716;p29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7" name="Google Shape;16717;p29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8" name="Google Shape;16718;p29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9" name="Google Shape;16719;p29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0" name="Google Shape;16720;p29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1" name="Google Shape;16721;p29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2" name="Google Shape;16722;p29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3" name="Google Shape;16723;p29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4" name="Google Shape;16724;p29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5" name="Google Shape;16725;p29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6" name="Google Shape;16726;p29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7" name="Google Shape;16727;p29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8" name="Google Shape;16728;p29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29" name="Google Shape;16729;p29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0" name="Google Shape;16730;p29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1" name="Google Shape;16731;p29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2" name="Google Shape;16732;p29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3" name="Google Shape;16733;p29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4" name="Google Shape;16734;p29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5" name="Google Shape;16735;p29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6" name="Google Shape;16736;p29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7" name="Google Shape;16737;p29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8" name="Google Shape;16738;p29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9" name="Google Shape;16739;p29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0" name="Google Shape;16740;p29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1" name="Google Shape;16741;p29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2" name="Google Shape;16742;p29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3" name="Google Shape;16743;p29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4" name="Google Shape;16744;p29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5" name="Google Shape;16745;p29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6" name="Google Shape;16746;p29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7" name="Google Shape;16747;p29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8" name="Google Shape;16748;p29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9" name="Google Shape;16749;p29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0" name="Google Shape;16750;p29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1" name="Google Shape;16751;p29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2" name="Google Shape;16752;p29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3" name="Google Shape;16753;p29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4" name="Google Shape;16754;p29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5" name="Google Shape;16755;p29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6" name="Google Shape;16756;p29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7" name="Google Shape;16757;p29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8" name="Google Shape;16758;p29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9" name="Google Shape;16759;p29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0" name="Google Shape;16760;p29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1" name="Google Shape;16761;p29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2" name="Google Shape;16762;p29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3" name="Google Shape;16763;p29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4" name="Google Shape;16764;p29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5" name="Google Shape;16765;p29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6" name="Google Shape;16766;p29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7" name="Google Shape;16767;p29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8" name="Google Shape;16768;p29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9" name="Google Shape;16769;p29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0" name="Google Shape;16770;p29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1" name="Google Shape;16771;p29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2" name="Google Shape;16772;p29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3" name="Google Shape;16773;p29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4" name="Google Shape;16774;p29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5" name="Google Shape;16775;p29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6" name="Google Shape;16776;p29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7" name="Google Shape;16777;p29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8" name="Google Shape;16778;p29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9" name="Google Shape;16779;p29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0" name="Google Shape;16780;p29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1" name="Google Shape;16781;p29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2" name="Google Shape;16782;p29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3" name="Google Shape;16783;p29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4" name="Google Shape;16784;p29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5" name="Google Shape;16785;p29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6" name="Google Shape;16786;p29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7" name="Google Shape;16787;p29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8" name="Google Shape;16788;p29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9" name="Google Shape;16789;p29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0" name="Google Shape;16790;p29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1" name="Google Shape;16791;p29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2" name="Google Shape;16792;p29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3" name="Google Shape;16793;p29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4" name="Google Shape;16794;p29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5" name="Google Shape;16795;p29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6" name="Google Shape;16796;p29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7" name="Google Shape;16797;p29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8" name="Google Shape;16798;p29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9" name="Google Shape;16799;p29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0" name="Google Shape;16800;p29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1" name="Google Shape;16801;p29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2" name="Google Shape;16802;p29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3" name="Google Shape;16803;p29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4" name="Google Shape;16804;p29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5" name="Google Shape;16805;p29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6" name="Google Shape;16806;p29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7" name="Google Shape;16807;p29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8" name="Google Shape;16808;p29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9" name="Google Shape;16809;p29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0" name="Google Shape;16810;p29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1" name="Google Shape;16811;p29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2" name="Google Shape;16812;p29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3" name="Google Shape;16813;p29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4" name="Google Shape;16814;p29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5" name="Google Shape;16815;p29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6" name="Google Shape;16816;p29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7" name="Google Shape;16817;p29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8" name="Google Shape;16818;p29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9" name="Google Shape;16819;p29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0" name="Google Shape;16820;p29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1" name="Google Shape;16821;p29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2" name="Google Shape;16822;p29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3" name="Google Shape;16823;p29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4" name="Google Shape;16824;p29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5" name="Google Shape;16825;p29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6" name="Google Shape;16826;p29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27" name="Google Shape;16827;p29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16828" name="Google Shape;16828;p29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9" name="Google Shape;16829;p29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0" name="Google Shape;16830;p29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1" name="Google Shape;16831;p29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2" name="Google Shape;16832;p29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3" name="Google Shape;16833;p29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4" name="Google Shape;16834;p29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5" name="Google Shape;16835;p29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6" name="Google Shape;16836;p29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7" name="Google Shape;16837;p29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8" name="Google Shape;16838;p29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9" name="Google Shape;16839;p29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0" name="Google Shape;16840;p29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1" name="Google Shape;16841;p29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2" name="Google Shape;16842;p29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3" name="Google Shape;16843;p29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4" name="Google Shape;16844;p29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5" name="Google Shape;16845;p29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6" name="Google Shape;16846;p29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7" name="Google Shape;16847;p29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8" name="Google Shape;16848;p29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9" name="Google Shape;16849;p29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0" name="Google Shape;16850;p29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1" name="Google Shape;16851;p29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2" name="Google Shape;16852;p29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3" name="Google Shape;16853;p29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4" name="Google Shape;16854;p29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5" name="Google Shape;16855;p29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6" name="Google Shape;16856;p29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7" name="Google Shape;16857;p29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8" name="Google Shape;16858;p29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9" name="Google Shape;16859;p29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0" name="Google Shape;16860;p29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1" name="Google Shape;16861;p29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2" name="Google Shape;16862;p29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3" name="Google Shape;16863;p29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4" name="Google Shape;16864;p29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5" name="Google Shape;16865;p29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6" name="Google Shape;16866;p29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7" name="Google Shape;16867;p29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8" name="Google Shape;16868;p29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9" name="Google Shape;16869;p29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0" name="Google Shape;16870;p29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1" name="Google Shape;16871;p29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2" name="Google Shape;16872;p29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3" name="Google Shape;16873;p29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4" name="Google Shape;16874;p29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5" name="Google Shape;16875;p29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6" name="Google Shape;16876;p29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7" name="Google Shape;16877;p29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8" name="Google Shape;16878;p29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9" name="Google Shape;16879;p29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0" name="Google Shape;16880;p29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1" name="Google Shape;16881;p29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2" name="Google Shape;16882;p29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3" name="Google Shape;16883;p29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4" name="Google Shape;16884;p29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5" name="Google Shape;16885;p29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6" name="Google Shape;16886;p29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7" name="Google Shape;16887;p29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8" name="Google Shape;16888;p29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9" name="Google Shape;16889;p29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0" name="Google Shape;16890;p29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1" name="Google Shape;16891;p29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2" name="Google Shape;16892;p29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893" name="Google Shape;16893;p29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94" name="Google Shape;16894;p2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CUSTOM_5_1">
    <p:spTree>
      <p:nvGrpSpPr>
        <p:cNvPr id="1" name="Shape 16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" name="Google Shape;16896;p30"/>
          <p:cNvSpPr txBox="1">
            <a:spLocks noGrp="1"/>
          </p:cNvSpPr>
          <p:nvPr>
            <p:ph type="title"/>
          </p:nvPr>
        </p:nvSpPr>
        <p:spPr>
          <a:xfrm>
            <a:off x="731050" y="3977025"/>
            <a:ext cx="7692900" cy="5919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Alatsi"/>
              <a:buNone/>
              <a:defRPr sz="3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6897" name="Google Shape;16897;p30"/>
          <p:cNvGrpSpPr/>
          <p:nvPr/>
        </p:nvGrpSpPr>
        <p:grpSpPr>
          <a:xfrm flipH="1">
            <a:off x="6973883" y="-526631"/>
            <a:ext cx="2737118" cy="3254213"/>
            <a:chOff x="1626250" y="426300"/>
            <a:chExt cx="2040950" cy="2426525"/>
          </a:xfrm>
        </p:grpSpPr>
        <p:sp>
          <p:nvSpPr>
            <p:cNvPr id="16898" name="Google Shape;16898;p30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9" name="Google Shape;16899;p30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0" name="Google Shape;16900;p30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1" name="Google Shape;16901;p30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2" name="Google Shape;16902;p30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3" name="Google Shape;16903;p30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4" name="Google Shape;16904;p30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5" name="Google Shape;16905;p30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6" name="Google Shape;16906;p30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7" name="Google Shape;16907;p30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8" name="Google Shape;16908;p30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9" name="Google Shape;16909;p30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0" name="Google Shape;16910;p30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1" name="Google Shape;16911;p30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2" name="Google Shape;16912;p30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3" name="Google Shape;16913;p30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4" name="Google Shape;16914;p30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5" name="Google Shape;16915;p30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6" name="Google Shape;16916;p30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7" name="Google Shape;16917;p30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8" name="Google Shape;16918;p30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9" name="Google Shape;16919;p30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0" name="Google Shape;16920;p30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1" name="Google Shape;16921;p30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2" name="Google Shape;16922;p30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3" name="Google Shape;16923;p30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4" name="Google Shape;16924;p30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5" name="Google Shape;16925;p30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6" name="Google Shape;16926;p30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7" name="Google Shape;16927;p30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8" name="Google Shape;16928;p30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29" name="Google Shape;16929;p30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30" name="Google Shape;16930;p30"/>
          <p:cNvGrpSpPr/>
          <p:nvPr/>
        </p:nvGrpSpPr>
        <p:grpSpPr>
          <a:xfrm>
            <a:off x="-16575" y="-13200"/>
            <a:ext cx="9177150" cy="5169900"/>
            <a:chOff x="-18175" y="-12875"/>
            <a:chExt cx="9177150" cy="5169900"/>
          </a:xfrm>
        </p:grpSpPr>
        <p:sp>
          <p:nvSpPr>
            <p:cNvPr id="16931" name="Google Shape;16931;p30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2" name="Google Shape;16932;p30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3" name="Google Shape;16933;p30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4" name="Google Shape;16934;p30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935" name="Google Shape;16935;p30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CUSTOM_5_1_1">
    <p:spTree>
      <p:nvGrpSpPr>
        <p:cNvPr id="1" name="Shape 169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37" name="Google Shape;16937;p31"/>
          <p:cNvSpPr txBox="1">
            <a:spLocks noGrp="1"/>
          </p:cNvSpPr>
          <p:nvPr>
            <p:ph type="title"/>
          </p:nvPr>
        </p:nvSpPr>
        <p:spPr>
          <a:xfrm>
            <a:off x="731050" y="3977025"/>
            <a:ext cx="7692900" cy="5919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Alatsi"/>
              <a:buNone/>
              <a:defRPr sz="3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16938" name="Google Shape;16938;p31"/>
          <p:cNvGrpSpPr/>
          <p:nvPr/>
        </p:nvGrpSpPr>
        <p:grpSpPr>
          <a:xfrm flipH="1">
            <a:off x="-820380" y="-526631"/>
            <a:ext cx="2737118" cy="3254213"/>
            <a:chOff x="7438093" y="426300"/>
            <a:chExt cx="2040950" cy="2426525"/>
          </a:xfrm>
        </p:grpSpPr>
        <p:sp>
          <p:nvSpPr>
            <p:cNvPr id="16939" name="Google Shape;16939;p31"/>
            <p:cNvSpPr/>
            <p:nvPr/>
          </p:nvSpPr>
          <p:spPr>
            <a:xfrm>
              <a:off x="8337968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0" name="Google Shape;16940;p31"/>
            <p:cNvSpPr/>
            <p:nvPr/>
          </p:nvSpPr>
          <p:spPr>
            <a:xfrm>
              <a:off x="8276693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1" name="Google Shape;16941;p31"/>
            <p:cNvSpPr/>
            <p:nvPr/>
          </p:nvSpPr>
          <p:spPr>
            <a:xfrm>
              <a:off x="8196643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2" name="Google Shape;16942;p31"/>
            <p:cNvSpPr/>
            <p:nvPr/>
          </p:nvSpPr>
          <p:spPr>
            <a:xfrm>
              <a:off x="8446193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3" name="Google Shape;16943;p31"/>
            <p:cNvSpPr/>
            <p:nvPr/>
          </p:nvSpPr>
          <p:spPr>
            <a:xfrm>
              <a:off x="8102243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4" name="Google Shape;16944;p31"/>
            <p:cNvSpPr/>
            <p:nvPr/>
          </p:nvSpPr>
          <p:spPr>
            <a:xfrm>
              <a:off x="7941143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5" name="Google Shape;16945;p31"/>
            <p:cNvSpPr/>
            <p:nvPr/>
          </p:nvSpPr>
          <p:spPr>
            <a:xfrm>
              <a:off x="7713343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6" name="Google Shape;16946;p31"/>
            <p:cNvSpPr/>
            <p:nvPr/>
          </p:nvSpPr>
          <p:spPr>
            <a:xfrm>
              <a:off x="7706418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7" name="Google Shape;16947;p31"/>
            <p:cNvSpPr/>
            <p:nvPr/>
          </p:nvSpPr>
          <p:spPr>
            <a:xfrm>
              <a:off x="7807718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8" name="Google Shape;16948;p31"/>
            <p:cNvSpPr/>
            <p:nvPr/>
          </p:nvSpPr>
          <p:spPr>
            <a:xfrm>
              <a:off x="7836893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9" name="Google Shape;16949;p31"/>
            <p:cNvSpPr/>
            <p:nvPr/>
          </p:nvSpPr>
          <p:spPr>
            <a:xfrm>
              <a:off x="7834418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0" name="Google Shape;16950;p31"/>
            <p:cNvSpPr/>
            <p:nvPr/>
          </p:nvSpPr>
          <p:spPr>
            <a:xfrm>
              <a:off x="8011818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1" name="Google Shape;16951;p31"/>
            <p:cNvSpPr/>
            <p:nvPr/>
          </p:nvSpPr>
          <p:spPr>
            <a:xfrm>
              <a:off x="8046418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2" name="Google Shape;16952;p31"/>
            <p:cNvSpPr/>
            <p:nvPr/>
          </p:nvSpPr>
          <p:spPr>
            <a:xfrm>
              <a:off x="8139818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3" name="Google Shape;16953;p31"/>
            <p:cNvSpPr/>
            <p:nvPr/>
          </p:nvSpPr>
          <p:spPr>
            <a:xfrm>
              <a:off x="8307343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4" name="Google Shape;16954;p31"/>
            <p:cNvSpPr/>
            <p:nvPr/>
          </p:nvSpPr>
          <p:spPr>
            <a:xfrm>
              <a:off x="8397268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5" name="Google Shape;16955;p31"/>
            <p:cNvSpPr/>
            <p:nvPr/>
          </p:nvSpPr>
          <p:spPr>
            <a:xfrm>
              <a:off x="8505493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6" name="Google Shape;16956;p31"/>
            <p:cNvSpPr/>
            <p:nvPr/>
          </p:nvSpPr>
          <p:spPr>
            <a:xfrm>
              <a:off x="8382443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7" name="Google Shape;16957;p31"/>
            <p:cNvSpPr/>
            <p:nvPr/>
          </p:nvSpPr>
          <p:spPr>
            <a:xfrm>
              <a:off x="8411593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8" name="Google Shape;16958;p31"/>
            <p:cNvSpPr/>
            <p:nvPr/>
          </p:nvSpPr>
          <p:spPr>
            <a:xfrm>
              <a:off x="8434343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9" name="Google Shape;16959;p31"/>
            <p:cNvSpPr/>
            <p:nvPr/>
          </p:nvSpPr>
          <p:spPr>
            <a:xfrm>
              <a:off x="8451643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0" name="Google Shape;16960;p31"/>
            <p:cNvSpPr/>
            <p:nvPr/>
          </p:nvSpPr>
          <p:spPr>
            <a:xfrm>
              <a:off x="8461518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1" name="Google Shape;16961;p31"/>
            <p:cNvSpPr/>
            <p:nvPr/>
          </p:nvSpPr>
          <p:spPr>
            <a:xfrm>
              <a:off x="8478818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2" name="Google Shape;16962;p31"/>
            <p:cNvSpPr/>
            <p:nvPr/>
          </p:nvSpPr>
          <p:spPr>
            <a:xfrm>
              <a:off x="8489468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3" name="Google Shape;16963;p31"/>
            <p:cNvSpPr/>
            <p:nvPr/>
          </p:nvSpPr>
          <p:spPr>
            <a:xfrm>
              <a:off x="8504993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4" name="Google Shape;16964;p31"/>
            <p:cNvSpPr/>
            <p:nvPr/>
          </p:nvSpPr>
          <p:spPr>
            <a:xfrm>
              <a:off x="8515868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5" name="Google Shape;16965;p31"/>
            <p:cNvSpPr/>
            <p:nvPr/>
          </p:nvSpPr>
          <p:spPr>
            <a:xfrm>
              <a:off x="8549468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6" name="Google Shape;16966;p31"/>
            <p:cNvSpPr/>
            <p:nvPr/>
          </p:nvSpPr>
          <p:spPr>
            <a:xfrm>
              <a:off x="8571718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7" name="Google Shape;16967;p31"/>
            <p:cNvSpPr/>
            <p:nvPr/>
          </p:nvSpPr>
          <p:spPr>
            <a:xfrm>
              <a:off x="8528218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8" name="Google Shape;16968;p31"/>
            <p:cNvSpPr/>
            <p:nvPr/>
          </p:nvSpPr>
          <p:spPr>
            <a:xfrm>
              <a:off x="8551443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9" name="Google Shape;16969;p31"/>
            <p:cNvSpPr/>
            <p:nvPr/>
          </p:nvSpPr>
          <p:spPr>
            <a:xfrm>
              <a:off x="8568268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0" name="Google Shape;16970;p31"/>
            <p:cNvSpPr/>
            <p:nvPr/>
          </p:nvSpPr>
          <p:spPr>
            <a:xfrm>
              <a:off x="7438093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71" name="Google Shape;16971;p31"/>
          <p:cNvGrpSpPr/>
          <p:nvPr/>
        </p:nvGrpSpPr>
        <p:grpSpPr>
          <a:xfrm>
            <a:off x="-16575" y="-13200"/>
            <a:ext cx="9177150" cy="5169900"/>
            <a:chOff x="-18175" y="-12875"/>
            <a:chExt cx="9177150" cy="5169900"/>
          </a:xfrm>
        </p:grpSpPr>
        <p:sp>
          <p:nvSpPr>
            <p:cNvPr id="16972" name="Google Shape;16972;p31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3" name="Google Shape;16973;p31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4" name="Google Shape;16974;p31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5" name="Google Shape;16975;p31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976" name="Google Shape;16976;p31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_ONLY_1">
    <p:spTree>
      <p:nvGrpSpPr>
        <p:cNvPr id="1" name="Shape 2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8" name="Google Shape;2298;p4"/>
          <p:cNvSpPr/>
          <p:nvPr/>
        </p:nvSpPr>
        <p:spPr>
          <a:xfrm>
            <a:off x="0" y="0"/>
            <a:ext cx="9144000" cy="901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99" name="Google Shape;2299;p4"/>
          <p:cNvSpPr txBox="1">
            <a:spLocks noGrp="1"/>
          </p:cNvSpPr>
          <p:nvPr>
            <p:ph type="title"/>
          </p:nvPr>
        </p:nvSpPr>
        <p:spPr>
          <a:xfrm>
            <a:off x="713225" y="2761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2">
    <p:spTree>
      <p:nvGrpSpPr>
        <p:cNvPr id="1" name="Shape 16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78" name="Google Shape;16978;p32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16979" name="Google Shape;16979;p32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0" name="Google Shape;16980;p32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1" name="Google Shape;16981;p32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2" name="Google Shape;16982;p32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3" name="Google Shape;16983;p32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4" name="Google Shape;16984;p32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5" name="Google Shape;16985;p32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6" name="Google Shape;16986;p32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7" name="Google Shape;16987;p32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8" name="Google Shape;16988;p32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9" name="Google Shape;16989;p32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0" name="Google Shape;16990;p32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1" name="Google Shape;16991;p32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2" name="Google Shape;16992;p32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3" name="Google Shape;16993;p32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4" name="Google Shape;16994;p32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5" name="Google Shape;16995;p32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6" name="Google Shape;16996;p32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7" name="Google Shape;16997;p32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8" name="Google Shape;16998;p32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9" name="Google Shape;16999;p32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0" name="Google Shape;17000;p32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1" name="Google Shape;17001;p32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2" name="Google Shape;17002;p32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3" name="Google Shape;17003;p32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4" name="Google Shape;17004;p32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5" name="Google Shape;17005;p32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6" name="Google Shape;17006;p32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7" name="Google Shape;17007;p32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8" name="Google Shape;17008;p32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9" name="Google Shape;17009;p32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0" name="Google Shape;17010;p32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1" name="Google Shape;17011;p32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2" name="Google Shape;17012;p32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3" name="Google Shape;17013;p32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4" name="Google Shape;17014;p32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5" name="Google Shape;17015;p32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6" name="Google Shape;17016;p32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7" name="Google Shape;17017;p32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8" name="Google Shape;17018;p32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9" name="Google Shape;17019;p32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0" name="Google Shape;17020;p32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1" name="Google Shape;17021;p32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2" name="Google Shape;17022;p32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3" name="Google Shape;17023;p32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4" name="Google Shape;17024;p32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5" name="Google Shape;17025;p32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6" name="Google Shape;17026;p32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7" name="Google Shape;17027;p32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8" name="Google Shape;17028;p32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9" name="Google Shape;17029;p32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0" name="Google Shape;17030;p32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1" name="Google Shape;17031;p32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2" name="Google Shape;17032;p32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3" name="Google Shape;17033;p32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4" name="Google Shape;17034;p32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5" name="Google Shape;17035;p32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6" name="Google Shape;17036;p32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7" name="Google Shape;17037;p32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8" name="Google Shape;17038;p32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9" name="Google Shape;17039;p32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0" name="Google Shape;17040;p32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1" name="Google Shape;17041;p32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2" name="Google Shape;17042;p32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3" name="Google Shape;17043;p32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44" name="Google Shape;17044;p32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17045" name="Google Shape;17045;p32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6" name="Google Shape;17046;p32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7" name="Google Shape;17047;p32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8" name="Google Shape;17048;p32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9" name="Google Shape;17049;p32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0" name="Google Shape;17050;p32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1" name="Google Shape;17051;p32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2" name="Google Shape;17052;p32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3" name="Google Shape;17053;p32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4" name="Google Shape;17054;p32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5" name="Google Shape;17055;p32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6" name="Google Shape;17056;p32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7" name="Google Shape;17057;p32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8" name="Google Shape;17058;p32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9" name="Google Shape;17059;p32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0" name="Google Shape;17060;p32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1" name="Google Shape;17061;p32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2" name="Google Shape;17062;p32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3" name="Google Shape;17063;p32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4" name="Google Shape;17064;p32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5" name="Google Shape;17065;p32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6" name="Google Shape;17066;p32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7" name="Google Shape;17067;p32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8" name="Google Shape;17068;p32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69" name="Google Shape;17069;p32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0" name="Google Shape;17070;p32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1" name="Google Shape;17071;p32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2" name="Google Shape;17072;p32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3" name="Google Shape;17073;p32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4" name="Google Shape;17074;p32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5" name="Google Shape;17075;p32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6" name="Google Shape;17076;p32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7" name="Google Shape;17077;p32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8" name="Google Shape;17078;p32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9" name="Google Shape;17079;p32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0" name="Google Shape;17080;p32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1" name="Google Shape;17081;p32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2" name="Google Shape;17082;p32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3" name="Google Shape;17083;p32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4" name="Google Shape;17084;p32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5" name="Google Shape;17085;p32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6" name="Google Shape;17086;p32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7" name="Google Shape;17087;p32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8" name="Google Shape;17088;p32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9" name="Google Shape;17089;p32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0" name="Google Shape;17090;p32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1" name="Google Shape;17091;p32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2" name="Google Shape;17092;p32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3" name="Google Shape;17093;p32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4" name="Google Shape;17094;p32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5" name="Google Shape;17095;p32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6" name="Google Shape;17096;p32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7" name="Google Shape;17097;p32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8" name="Google Shape;17098;p32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9" name="Google Shape;17099;p32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0" name="Google Shape;17100;p32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1" name="Google Shape;17101;p32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2" name="Google Shape;17102;p32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3" name="Google Shape;17103;p32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4" name="Google Shape;17104;p32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5" name="Google Shape;17105;p32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6" name="Google Shape;17106;p32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7" name="Google Shape;17107;p32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8" name="Google Shape;17108;p32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9" name="Google Shape;17109;p32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0" name="Google Shape;17110;p32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1" name="Google Shape;17111;p32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2" name="Google Shape;17112;p32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3" name="Google Shape;17113;p32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4" name="Google Shape;17114;p32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5" name="Google Shape;17115;p32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6" name="Google Shape;17116;p32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7" name="Google Shape;17117;p32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8" name="Google Shape;17118;p32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9" name="Google Shape;17119;p32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0" name="Google Shape;17120;p32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1" name="Google Shape;17121;p32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2" name="Google Shape;17122;p32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3" name="Google Shape;17123;p32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4" name="Google Shape;17124;p32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5" name="Google Shape;17125;p32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6" name="Google Shape;17126;p32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7" name="Google Shape;17127;p32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8" name="Google Shape;17128;p32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9" name="Google Shape;17129;p32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0" name="Google Shape;17130;p32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1" name="Google Shape;17131;p32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2" name="Google Shape;17132;p32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3" name="Google Shape;17133;p32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4" name="Google Shape;17134;p32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5" name="Google Shape;17135;p32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6" name="Google Shape;17136;p32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7" name="Google Shape;17137;p32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8" name="Google Shape;17138;p32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9" name="Google Shape;17139;p32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0" name="Google Shape;17140;p32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1" name="Google Shape;17141;p32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2" name="Google Shape;17142;p32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3" name="Google Shape;17143;p32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4" name="Google Shape;17144;p32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5" name="Google Shape;17145;p32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6" name="Google Shape;17146;p32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7" name="Google Shape;17147;p32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8" name="Google Shape;17148;p32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49" name="Google Shape;17149;p32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0" name="Google Shape;17150;p32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1" name="Google Shape;17151;p32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2" name="Google Shape;17152;p32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3" name="Google Shape;17153;p32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4" name="Google Shape;17154;p32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5" name="Google Shape;17155;p32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6" name="Google Shape;17156;p32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7" name="Google Shape;17157;p32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8" name="Google Shape;17158;p32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9" name="Google Shape;17159;p32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0" name="Google Shape;17160;p32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1" name="Google Shape;17161;p32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2" name="Google Shape;17162;p32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3" name="Google Shape;17163;p32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4" name="Google Shape;17164;p32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5" name="Google Shape;17165;p32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6" name="Google Shape;17166;p32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7" name="Google Shape;17167;p32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8" name="Google Shape;17168;p32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9" name="Google Shape;17169;p32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0" name="Google Shape;17170;p32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1" name="Google Shape;17171;p32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2" name="Google Shape;17172;p32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3" name="Google Shape;17173;p32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4" name="Google Shape;17174;p32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5" name="Google Shape;17175;p32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6" name="Google Shape;17176;p32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7" name="Google Shape;17177;p32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8" name="Google Shape;17178;p32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9" name="Google Shape;17179;p32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0" name="Google Shape;17180;p32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1" name="Google Shape;17181;p32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2" name="Google Shape;17182;p32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3" name="Google Shape;17183;p32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4" name="Google Shape;17184;p32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5" name="Google Shape;17185;p32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6" name="Google Shape;17186;p32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7" name="Google Shape;17187;p32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8" name="Google Shape;17188;p32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9" name="Google Shape;17189;p32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0" name="Google Shape;17190;p32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1" name="Google Shape;17191;p32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2" name="Google Shape;17192;p32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3" name="Google Shape;17193;p32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4" name="Google Shape;17194;p32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5" name="Google Shape;17195;p32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6" name="Google Shape;17196;p32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7" name="Google Shape;17197;p32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8" name="Google Shape;17198;p32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9" name="Google Shape;17199;p32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0" name="Google Shape;17200;p32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1" name="Google Shape;17201;p32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2" name="Google Shape;17202;p32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3" name="Google Shape;17203;p32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4" name="Google Shape;17204;p32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5" name="Google Shape;17205;p32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6" name="Google Shape;17206;p32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7" name="Google Shape;17207;p32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8" name="Google Shape;17208;p32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9" name="Google Shape;17209;p32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0" name="Google Shape;17210;p32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1" name="Google Shape;17211;p32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2" name="Google Shape;17212;p32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3" name="Google Shape;17213;p32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4" name="Google Shape;17214;p32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5" name="Google Shape;17215;p32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6" name="Google Shape;17216;p32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7" name="Google Shape;17217;p32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8" name="Google Shape;17218;p32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19" name="Google Shape;17219;p32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17220" name="Google Shape;17220;p32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1" name="Google Shape;17221;p32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2" name="Google Shape;17222;p32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3" name="Google Shape;17223;p32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4" name="Google Shape;17224;p32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5" name="Google Shape;17225;p32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6" name="Google Shape;17226;p32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7" name="Google Shape;17227;p32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8" name="Google Shape;17228;p32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9" name="Google Shape;17229;p32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0" name="Google Shape;17230;p32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1" name="Google Shape;17231;p32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2" name="Google Shape;17232;p32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3" name="Google Shape;17233;p32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4" name="Google Shape;17234;p32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5" name="Google Shape;17235;p32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6" name="Google Shape;17236;p32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7" name="Google Shape;17237;p32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8" name="Google Shape;17238;p32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9" name="Google Shape;17239;p32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0" name="Google Shape;17240;p32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1" name="Google Shape;17241;p32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2" name="Google Shape;17242;p32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3" name="Google Shape;17243;p32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4" name="Google Shape;17244;p32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5" name="Google Shape;17245;p32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6" name="Google Shape;17246;p32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7" name="Google Shape;17247;p32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8" name="Google Shape;17248;p32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9" name="Google Shape;17249;p32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0" name="Google Shape;17250;p32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1" name="Google Shape;17251;p32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52" name="Google Shape;17252;p32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17253" name="Google Shape;17253;p32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4" name="Google Shape;17254;p32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5" name="Google Shape;17255;p32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6" name="Google Shape;17256;p32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7" name="Google Shape;17257;p32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8" name="Google Shape;17258;p32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9" name="Google Shape;17259;p32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0" name="Google Shape;17260;p32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1" name="Google Shape;17261;p32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2" name="Google Shape;17262;p32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3" name="Google Shape;17263;p32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4" name="Google Shape;17264;p32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5" name="Google Shape;17265;p32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6" name="Google Shape;17266;p32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7" name="Google Shape;17267;p32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8" name="Google Shape;17268;p32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9" name="Google Shape;17269;p32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0" name="Google Shape;17270;p32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1" name="Google Shape;17271;p32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2" name="Google Shape;17272;p32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3" name="Google Shape;17273;p32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4" name="Google Shape;17274;p32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5" name="Google Shape;17275;p32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6" name="Google Shape;17276;p32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7" name="Google Shape;17277;p32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8" name="Google Shape;17278;p32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9" name="Google Shape;17279;p32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0" name="Google Shape;17280;p32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1" name="Google Shape;17281;p32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2" name="Google Shape;17282;p32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3" name="Google Shape;17283;p32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4" name="Google Shape;17284;p32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85" name="Google Shape;17285;p32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17286" name="Google Shape;17286;p32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7" name="Google Shape;17287;p32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8" name="Google Shape;17288;p32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9" name="Google Shape;17289;p32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0" name="Google Shape;17290;p32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1" name="Google Shape;17291;p32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2" name="Google Shape;17292;p32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3" name="Google Shape;17293;p32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4" name="Google Shape;17294;p32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5" name="Google Shape;17295;p32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6" name="Google Shape;17296;p32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7" name="Google Shape;17297;p32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8" name="Google Shape;17298;p32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9" name="Google Shape;17299;p32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0" name="Google Shape;17300;p32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1" name="Google Shape;17301;p32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2" name="Google Shape;17302;p32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3" name="Google Shape;17303;p32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4" name="Google Shape;17304;p32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5" name="Google Shape;17305;p32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6" name="Google Shape;17306;p32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7" name="Google Shape;17307;p32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8" name="Google Shape;17308;p32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9" name="Google Shape;17309;p32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0" name="Google Shape;17310;p32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1" name="Google Shape;17311;p32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2" name="Google Shape;17312;p32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3" name="Google Shape;17313;p32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4" name="Google Shape;17314;p32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5" name="Google Shape;17315;p32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6" name="Google Shape;17316;p32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7" name="Google Shape;17317;p32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8" name="Google Shape;17318;p32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19" name="Google Shape;17319;p32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0" name="Google Shape;17320;p32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1" name="Google Shape;17321;p32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2" name="Google Shape;17322;p32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3" name="Google Shape;17323;p32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4" name="Google Shape;17324;p32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5" name="Google Shape;17325;p32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6" name="Google Shape;17326;p32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7" name="Google Shape;17327;p32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8" name="Google Shape;17328;p32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29" name="Google Shape;17329;p32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0" name="Google Shape;17330;p32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1" name="Google Shape;17331;p32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2" name="Google Shape;17332;p32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3" name="Google Shape;17333;p32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4" name="Google Shape;17334;p32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5" name="Google Shape;17335;p32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6" name="Google Shape;17336;p32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7" name="Google Shape;17337;p32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8" name="Google Shape;17338;p32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39" name="Google Shape;17339;p32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0" name="Google Shape;17340;p32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1" name="Google Shape;17341;p32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2" name="Google Shape;17342;p32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3" name="Google Shape;17343;p32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4" name="Google Shape;17344;p32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5" name="Google Shape;17345;p32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6" name="Google Shape;17346;p32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7" name="Google Shape;17347;p32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8" name="Google Shape;17348;p32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49" name="Google Shape;17349;p32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0" name="Google Shape;17350;p32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1" name="Google Shape;17351;p32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2" name="Google Shape;17352;p32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3" name="Google Shape;17353;p32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4" name="Google Shape;17354;p32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5" name="Google Shape;17355;p32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6" name="Google Shape;17356;p32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7" name="Google Shape;17357;p32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8" name="Google Shape;17358;p32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59" name="Google Shape;17359;p32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0" name="Google Shape;17360;p32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1" name="Google Shape;17361;p32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2" name="Google Shape;17362;p32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3" name="Google Shape;17363;p32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4" name="Google Shape;17364;p32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5" name="Google Shape;17365;p32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6" name="Google Shape;17366;p32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7" name="Google Shape;17367;p32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8" name="Google Shape;17368;p32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69" name="Google Shape;17369;p32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0" name="Google Shape;17370;p32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1" name="Google Shape;17371;p32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2" name="Google Shape;17372;p32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3" name="Google Shape;17373;p32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4" name="Google Shape;17374;p32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5" name="Google Shape;17375;p32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6" name="Google Shape;17376;p32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7" name="Google Shape;17377;p32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8" name="Google Shape;17378;p32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79" name="Google Shape;17379;p32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0" name="Google Shape;17380;p32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1" name="Google Shape;17381;p32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2" name="Google Shape;17382;p32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3" name="Google Shape;17383;p32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4" name="Google Shape;17384;p32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5" name="Google Shape;17385;p32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6" name="Google Shape;17386;p32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7" name="Google Shape;17387;p32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8" name="Google Shape;17388;p32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89" name="Google Shape;17389;p32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0" name="Google Shape;17390;p32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1" name="Google Shape;17391;p32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2" name="Google Shape;17392;p32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3" name="Google Shape;17393;p32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4" name="Google Shape;17394;p32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5" name="Google Shape;17395;p32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6" name="Google Shape;17396;p32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7" name="Google Shape;17397;p32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8" name="Google Shape;17398;p32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99" name="Google Shape;17399;p32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0" name="Google Shape;17400;p32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1" name="Google Shape;17401;p32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2" name="Google Shape;17402;p32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3" name="Google Shape;17403;p32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4" name="Google Shape;17404;p32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5" name="Google Shape;17405;p32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6" name="Google Shape;17406;p32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7" name="Google Shape;17407;p32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8" name="Google Shape;17408;p32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09" name="Google Shape;17409;p32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0" name="Google Shape;17410;p32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1" name="Google Shape;17411;p32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2" name="Google Shape;17412;p32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3" name="Google Shape;17413;p32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4" name="Google Shape;17414;p32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5" name="Google Shape;17415;p32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6" name="Google Shape;17416;p32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7" name="Google Shape;17417;p32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8" name="Google Shape;17418;p32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19" name="Google Shape;17419;p32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0" name="Google Shape;17420;p32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1" name="Google Shape;17421;p32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2" name="Google Shape;17422;p32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3" name="Google Shape;17423;p32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4" name="Google Shape;17424;p32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5" name="Google Shape;17425;p32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6" name="Google Shape;17426;p32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7" name="Google Shape;17427;p32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8" name="Google Shape;17428;p32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29" name="Google Shape;17429;p32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0" name="Google Shape;17430;p32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1" name="Google Shape;17431;p32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2" name="Google Shape;17432;p32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3" name="Google Shape;17433;p32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4" name="Google Shape;17434;p32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5" name="Google Shape;17435;p32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6" name="Google Shape;17436;p32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7" name="Google Shape;17437;p32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8" name="Google Shape;17438;p32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39" name="Google Shape;17439;p32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0" name="Google Shape;17440;p32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1" name="Google Shape;17441;p32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2" name="Google Shape;17442;p32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3" name="Google Shape;17443;p32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4" name="Google Shape;17444;p32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5" name="Google Shape;17445;p32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6" name="Google Shape;17446;p32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7" name="Google Shape;17447;p32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8" name="Google Shape;17448;p32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49" name="Google Shape;17449;p32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0" name="Google Shape;17450;p32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1" name="Google Shape;17451;p32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2" name="Google Shape;17452;p32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3" name="Google Shape;17453;p32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4" name="Google Shape;17454;p32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5" name="Google Shape;17455;p32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6" name="Google Shape;17456;p32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7" name="Google Shape;17457;p32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8" name="Google Shape;17458;p32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59" name="Google Shape;17459;p32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460" name="Google Shape;17460;p32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17461" name="Google Shape;17461;p32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2" name="Google Shape;17462;p32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3" name="Google Shape;17463;p32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4" name="Google Shape;17464;p32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5" name="Google Shape;17465;p32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6" name="Google Shape;17466;p32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7" name="Google Shape;17467;p32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8" name="Google Shape;17468;p32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69" name="Google Shape;17469;p32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0" name="Google Shape;17470;p32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1" name="Google Shape;17471;p32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2" name="Google Shape;17472;p32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3" name="Google Shape;17473;p32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4" name="Google Shape;17474;p32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5" name="Google Shape;17475;p32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6" name="Google Shape;17476;p32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7" name="Google Shape;17477;p32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8" name="Google Shape;17478;p32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79" name="Google Shape;17479;p32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0" name="Google Shape;17480;p32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1" name="Google Shape;17481;p32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2" name="Google Shape;17482;p32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3" name="Google Shape;17483;p32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4" name="Google Shape;17484;p32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5" name="Google Shape;17485;p32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6" name="Google Shape;17486;p32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7" name="Google Shape;17487;p32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8" name="Google Shape;17488;p32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89" name="Google Shape;17489;p32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0" name="Google Shape;17490;p32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1" name="Google Shape;17491;p32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2" name="Google Shape;17492;p32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3" name="Google Shape;17493;p32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4" name="Google Shape;17494;p32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5" name="Google Shape;17495;p32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6" name="Google Shape;17496;p32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7" name="Google Shape;17497;p32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8" name="Google Shape;17498;p32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99" name="Google Shape;17499;p32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0" name="Google Shape;17500;p32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1" name="Google Shape;17501;p32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2" name="Google Shape;17502;p32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3" name="Google Shape;17503;p32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4" name="Google Shape;17504;p32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5" name="Google Shape;17505;p32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6" name="Google Shape;17506;p32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7" name="Google Shape;17507;p32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8" name="Google Shape;17508;p32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09" name="Google Shape;17509;p32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0" name="Google Shape;17510;p32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1" name="Google Shape;17511;p32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2" name="Google Shape;17512;p32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3" name="Google Shape;17513;p32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4" name="Google Shape;17514;p32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5" name="Google Shape;17515;p32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6" name="Google Shape;17516;p32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7" name="Google Shape;17517;p32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8" name="Google Shape;17518;p32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19" name="Google Shape;17519;p32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0" name="Google Shape;17520;p32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1" name="Google Shape;17521;p32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2" name="Google Shape;17522;p32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3" name="Google Shape;17523;p32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4" name="Google Shape;17524;p32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5" name="Google Shape;17525;p32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6" name="Google Shape;17526;p32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7" name="Google Shape;17527;p32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8" name="Google Shape;17528;p32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29" name="Google Shape;17529;p32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0" name="Google Shape;17530;p32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1" name="Google Shape;17531;p32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2" name="Google Shape;17532;p32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3" name="Google Shape;17533;p32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4" name="Google Shape;17534;p32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5" name="Google Shape;17535;p32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536" name="Google Shape;17536;p32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17537" name="Google Shape;17537;p32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8" name="Google Shape;17538;p32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39" name="Google Shape;17539;p32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0" name="Google Shape;17540;p32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1" name="Google Shape;17541;p32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2" name="Google Shape;17542;p32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3" name="Google Shape;17543;p32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4" name="Google Shape;17544;p32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5" name="Google Shape;17545;p32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6" name="Google Shape;17546;p32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7" name="Google Shape;17547;p32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8" name="Google Shape;17548;p32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49" name="Google Shape;17549;p32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0" name="Google Shape;17550;p32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1" name="Google Shape;17551;p32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2" name="Google Shape;17552;p32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3" name="Google Shape;17553;p32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4" name="Google Shape;17554;p32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5" name="Google Shape;17555;p32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6" name="Google Shape;17556;p32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7" name="Google Shape;17557;p32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8" name="Google Shape;17558;p32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59" name="Google Shape;17559;p32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0" name="Google Shape;17560;p32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1" name="Google Shape;17561;p32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2" name="Google Shape;17562;p32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3" name="Google Shape;17563;p32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4" name="Google Shape;17564;p32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5" name="Google Shape;17565;p32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6" name="Google Shape;17566;p32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7" name="Google Shape;17567;p32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8" name="Google Shape;17568;p32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69" name="Google Shape;17569;p32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0" name="Google Shape;17570;p32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1" name="Google Shape;17571;p32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2" name="Google Shape;17572;p32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3" name="Google Shape;17573;p32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4" name="Google Shape;17574;p32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5" name="Google Shape;17575;p32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6" name="Google Shape;17576;p32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7" name="Google Shape;17577;p32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8" name="Google Shape;17578;p32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79" name="Google Shape;17579;p32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0" name="Google Shape;17580;p32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1" name="Google Shape;17581;p32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2" name="Google Shape;17582;p32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3" name="Google Shape;17583;p32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4" name="Google Shape;17584;p32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5" name="Google Shape;17585;p32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6" name="Google Shape;17586;p32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7" name="Google Shape;17587;p32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8" name="Google Shape;17588;p32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89" name="Google Shape;17589;p32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0" name="Google Shape;17590;p32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1" name="Google Shape;17591;p32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2" name="Google Shape;17592;p32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3" name="Google Shape;17593;p32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4" name="Google Shape;17594;p32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5" name="Google Shape;17595;p32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6" name="Google Shape;17596;p32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7" name="Google Shape;17597;p32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8" name="Google Shape;17598;p32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99" name="Google Shape;17599;p32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0" name="Google Shape;17600;p32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1" name="Google Shape;17601;p32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2" name="Google Shape;17602;p32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3" name="Google Shape;17603;p32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4" name="Google Shape;17604;p32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5" name="Google Shape;17605;p32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6" name="Google Shape;17606;p32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7" name="Google Shape;17607;p32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8" name="Google Shape;17608;p32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09" name="Google Shape;17609;p32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0" name="Google Shape;17610;p32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1" name="Google Shape;17611;p32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612" name="Google Shape;17612;p32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17613" name="Google Shape;17613;p32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4" name="Google Shape;17614;p32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5" name="Google Shape;17615;p32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6" name="Google Shape;17616;p32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7" name="Google Shape;17617;p32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8" name="Google Shape;17618;p32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19" name="Google Shape;17619;p32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0" name="Google Shape;17620;p32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1" name="Google Shape;17621;p32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2" name="Google Shape;17622;p32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3" name="Google Shape;17623;p32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4" name="Google Shape;17624;p32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5" name="Google Shape;17625;p32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6" name="Google Shape;17626;p32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7" name="Google Shape;17627;p32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8" name="Google Shape;17628;p32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29" name="Google Shape;17629;p32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0" name="Google Shape;17630;p32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1" name="Google Shape;17631;p32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2" name="Google Shape;17632;p32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3" name="Google Shape;17633;p32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4" name="Google Shape;17634;p32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5" name="Google Shape;17635;p32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6" name="Google Shape;17636;p32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7" name="Google Shape;17637;p32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8" name="Google Shape;17638;p32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39" name="Google Shape;17639;p32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0" name="Google Shape;17640;p32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1" name="Google Shape;17641;p32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2" name="Google Shape;17642;p32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3" name="Google Shape;17643;p32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4" name="Google Shape;17644;p32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5" name="Google Shape;17645;p32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6" name="Google Shape;17646;p32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7" name="Google Shape;17647;p32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8" name="Google Shape;17648;p32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49" name="Google Shape;17649;p32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0" name="Google Shape;17650;p32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1" name="Google Shape;17651;p32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2" name="Google Shape;17652;p32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3" name="Google Shape;17653;p32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4" name="Google Shape;17654;p32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5" name="Google Shape;17655;p32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6" name="Google Shape;17656;p32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7" name="Google Shape;17657;p32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8" name="Google Shape;17658;p32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59" name="Google Shape;17659;p32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0" name="Google Shape;17660;p32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1" name="Google Shape;17661;p32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2" name="Google Shape;17662;p32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3" name="Google Shape;17663;p32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4" name="Google Shape;17664;p32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5" name="Google Shape;17665;p32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6" name="Google Shape;17666;p32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7" name="Google Shape;17667;p32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8" name="Google Shape;17668;p32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69" name="Google Shape;17669;p32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0" name="Google Shape;17670;p32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1" name="Google Shape;17671;p32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2" name="Google Shape;17672;p32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3" name="Google Shape;17673;p32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4" name="Google Shape;17674;p32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5" name="Google Shape;17675;p32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6" name="Google Shape;17676;p32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7" name="Google Shape;17677;p32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8" name="Google Shape;17678;p32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79" name="Google Shape;17679;p32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0" name="Google Shape;17680;p32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1" name="Google Shape;17681;p32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2" name="Google Shape;17682;p32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3" name="Google Shape;17683;p32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4" name="Google Shape;17684;p32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5" name="Google Shape;17685;p32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6" name="Google Shape;17686;p32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7" name="Google Shape;17687;p32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8" name="Google Shape;17688;p32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89" name="Google Shape;17689;p32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0" name="Google Shape;17690;p32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1" name="Google Shape;17691;p32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2" name="Google Shape;17692;p32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3" name="Google Shape;17693;p32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4" name="Google Shape;17694;p32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5" name="Google Shape;17695;p32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6" name="Google Shape;17696;p32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7" name="Google Shape;17697;p32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8" name="Google Shape;17698;p32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99" name="Google Shape;17699;p32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0" name="Google Shape;17700;p32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1" name="Google Shape;17701;p32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2" name="Google Shape;17702;p32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3" name="Google Shape;17703;p32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4" name="Google Shape;17704;p32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5" name="Google Shape;17705;p32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6" name="Google Shape;17706;p32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7" name="Google Shape;17707;p32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8" name="Google Shape;17708;p32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09" name="Google Shape;17709;p32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0" name="Google Shape;17710;p32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1" name="Google Shape;17711;p32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2" name="Google Shape;17712;p32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3" name="Google Shape;17713;p32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4" name="Google Shape;17714;p32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5" name="Google Shape;17715;p32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6" name="Google Shape;17716;p32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7" name="Google Shape;17717;p32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8" name="Google Shape;17718;p32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19" name="Google Shape;17719;p32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0" name="Google Shape;17720;p32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1" name="Google Shape;17721;p32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2" name="Google Shape;17722;p32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3" name="Google Shape;17723;p32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4" name="Google Shape;17724;p32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5" name="Google Shape;17725;p32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6" name="Google Shape;17726;p32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7" name="Google Shape;17727;p32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8" name="Google Shape;17728;p32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29" name="Google Shape;17729;p32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0" name="Google Shape;17730;p32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1" name="Google Shape;17731;p32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2" name="Google Shape;17732;p32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3" name="Google Shape;17733;p32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4" name="Google Shape;17734;p32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5" name="Google Shape;17735;p32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6" name="Google Shape;17736;p32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7" name="Google Shape;17737;p32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8" name="Google Shape;17738;p32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39" name="Google Shape;17739;p32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0" name="Google Shape;17740;p32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1" name="Google Shape;17741;p32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2" name="Google Shape;17742;p32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3" name="Google Shape;17743;p32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4" name="Google Shape;17744;p32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5" name="Google Shape;17745;p32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6" name="Google Shape;17746;p32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7" name="Google Shape;17747;p32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8" name="Google Shape;17748;p32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49" name="Google Shape;17749;p32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0" name="Google Shape;17750;p32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1" name="Google Shape;17751;p32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2" name="Google Shape;17752;p32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3" name="Google Shape;17753;p32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4" name="Google Shape;17754;p32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5" name="Google Shape;17755;p32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6" name="Google Shape;17756;p32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7" name="Google Shape;17757;p32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8" name="Google Shape;17758;p32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59" name="Google Shape;17759;p32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0" name="Google Shape;17760;p32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1" name="Google Shape;17761;p32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2" name="Google Shape;17762;p32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3" name="Google Shape;17763;p32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4" name="Google Shape;17764;p32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5" name="Google Shape;17765;p32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6" name="Google Shape;17766;p32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7" name="Google Shape;17767;p32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8" name="Google Shape;17768;p32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69" name="Google Shape;17769;p32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0" name="Google Shape;17770;p32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1" name="Google Shape;17771;p32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2" name="Google Shape;17772;p32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3" name="Google Shape;17773;p32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4" name="Google Shape;17774;p32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5" name="Google Shape;17775;p32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6" name="Google Shape;17776;p32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777" name="Google Shape;17777;p32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17778" name="Google Shape;17778;p32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79" name="Google Shape;17779;p32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0" name="Google Shape;17780;p32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1" name="Google Shape;17781;p32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2" name="Google Shape;17782;p32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3" name="Google Shape;17783;p32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4" name="Google Shape;17784;p32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5" name="Google Shape;17785;p32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6" name="Google Shape;17786;p32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7" name="Google Shape;17787;p32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8" name="Google Shape;17788;p32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89" name="Google Shape;17789;p32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0" name="Google Shape;17790;p32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1" name="Google Shape;17791;p32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2" name="Google Shape;17792;p32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3" name="Google Shape;17793;p32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4" name="Google Shape;17794;p32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5" name="Google Shape;17795;p32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6" name="Google Shape;17796;p32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7" name="Google Shape;17797;p32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8" name="Google Shape;17798;p32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99" name="Google Shape;17799;p32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0" name="Google Shape;17800;p32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1" name="Google Shape;17801;p32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2" name="Google Shape;17802;p32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3" name="Google Shape;17803;p32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4" name="Google Shape;17804;p32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5" name="Google Shape;17805;p32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6" name="Google Shape;17806;p32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7" name="Google Shape;17807;p32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8" name="Google Shape;17808;p32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09" name="Google Shape;17809;p32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0" name="Google Shape;17810;p32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1" name="Google Shape;17811;p32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2" name="Google Shape;17812;p32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3" name="Google Shape;17813;p32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4" name="Google Shape;17814;p32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5" name="Google Shape;17815;p32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6" name="Google Shape;17816;p32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7" name="Google Shape;17817;p32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8" name="Google Shape;17818;p32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19" name="Google Shape;17819;p32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0" name="Google Shape;17820;p32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1" name="Google Shape;17821;p32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2" name="Google Shape;17822;p32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3" name="Google Shape;17823;p32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4" name="Google Shape;17824;p32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5" name="Google Shape;17825;p32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6" name="Google Shape;17826;p32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7" name="Google Shape;17827;p32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8" name="Google Shape;17828;p32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29" name="Google Shape;17829;p32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0" name="Google Shape;17830;p32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1" name="Google Shape;17831;p32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2" name="Google Shape;17832;p32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3" name="Google Shape;17833;p32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4" name="Google Shape;17834;p32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5" name="Google Shape;17835;p32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6" name="Google Shape;17836;p32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7" name="Google Shape;17837;p32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8" name="Google Shape;17838;p32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39" name="Google Shape;17839;p32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0" name="Google Shape;17840;p32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1" name="Google Shape;17841;p32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2" name="Google Shape;17842;p32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3" name="Google Shape;17843;p32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4" name="Google Shape;17844;p32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5" name="Google Shape;17845;p32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6" name="Google Shape;17846;p32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7" name="Google Shape;17847;p32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8" name="Google Shape;17848;p32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49" name="Google Shape;17849;p32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0" name="Google Shape;17850;p32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1" name="Google Shape;17851;p32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2" name="Google Shape;17852;p32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3" name="Google Shape;17853;p32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4" name="Google Shape;17854;p32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5" name="Google Shape;17855;p32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6" name="Google Shape;17856;p32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7" name="Google Shape;17857;p32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8" name="Google Shape;17858;p32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59" name="Google Shape;17859;p32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0" name="Google Shape;17860;p32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1" name="Google Shape;17861;p32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2" name="Google Shape;17862;p32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3" name="Google Shape;17863;p32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4" name="Google Shape;17864;p32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5" name="Google Shape;17865;p32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6" name="Google Shape;17866;p32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7" name="Google Shape;17867;p32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8" name="Google Shape;17868;p32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69" name="Google Shape;17869;p32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0" name="Google Shape;17870;p32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1" name="Google Shape;17871;p32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2" name="Google Shape;17872;p32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3" name="Google Shape;17873;p32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4" name="Google Shape;17874;p32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5" name="Google Shape;17875;p32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6" name="Google Shape;17876;p32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7" name="Google Shape;17877;p32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8" name="Google Shape;17878;p32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79" name="Google Shape;17879;p32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0" name="Google Shape;17880;p32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1" name="Google Shape;17881;p32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2" name="Google Shape;17882;p32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3" name="Google Shape;17883;p32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4" name="Google Shape;17884;p32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5" name="Google Shape;17885;p32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6" name="Google Shape;17886;p32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7" name="Google Shape;17887;p32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8" name="Google Shape;17888;p32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89" name="Google Shape;17889;p32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0" name="Google Shape;17890;p32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1" name="Google Shape;17891;p32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2" name="Google Shape;17892;p32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3" name="Google Shape;17893;p32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4" name="Google Shape;17894;p32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5" name="Google Shape;17895;p32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6" name="Google Shape;17896;p32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7" name="Google Shape;17897;p32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8" name="Google Shape;17898;p32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99" name="Google Shape;17899;p32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0" name="Google Shape;17900;p32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1" name="Google Shape;17901;p32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2" name="Google Shape;17902;p32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3" name="Google Shape;17903;p32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4" name="Google Shape;17904;p32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5" name="Google Shape;17905;p32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6" name="Google Shape;17906;p32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7" name="Google Shape;17907;p32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8" name="Google Shape;17908;p32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09" name="Google Shape;17909;p32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0" name="Google Shape;17910;p32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1" name="Google Shape;17911;p32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2" name="Google Shape;17912;p32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3" name="Google Shape;17913;p32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4" name="Google Shape;17914;p32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5" name="Google Shape;17915;p32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6" name="Google Shape;17916;p32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7" name="Google Shape;17917;p32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8" name="Google Shape;17918;p32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19" name="Google Shape;17919;p32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0" name="Google Shape;17920;p32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1" name="Google Shape;17921;p32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2" name="Google Shape;17922;p32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3" name="Google Shape;17923;p32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4" name="Google Shape;17924;p32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5" name="Google Shape;17925;p32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6" name="Google Shape;17926;p32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7" name="Google Shape;17927;p32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8" name="Google Shape;17928;p32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29" name="Google Shape;17929;p32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0" name="Google Shape;17930;p32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1" name="Google Shape;17931;p32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2" name="Google Shape;17932;p32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3" name="Google Shape;17933;p32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4" name="Google Shape;17934;p32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5" name="Google Shape;17935;p32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6" name="Google Shape;17936;p32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7" name="Google Shape;17937;p32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8" name="Google Shape;17938;p32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39" name="Google Shape;17939;p32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0" name="Google Shape;17940;p32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1" name="Google Shape;17941;p32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942" name="Google Shape;17942;p32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17943" name="Google Shape;17943;p32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4" name="Google Shape;17944;p32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5" name="Google Shape;17945;p32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6" name="Google Shape;17946;p32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7" name="Google Shape;17947;p32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8" name="Google Shape;17948;p32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49" name="Google Shape;17949;p32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0" name="Google Shape;17950;p32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1" name="Google Shape;17951;p32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2" name="Google Shape;17952;p32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3" name="Google Shape;17953;p32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4" name="Google Shape;17954;p32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5" name="Google Shape;17955;p32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6" name="Google Shape;17956;p32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7" name="Google Shape;17957;p32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8" name="Google Shape;17958;p32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59" name="Google Shape;17959;p32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0" name="Google Shape;17960;p32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1" name="Google Shape;17961;p32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2" name="Google Shape;17962;p32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3" name="Google Shape;17963;p32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4" name="Google Shape;17964;p32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5" name="Google Shape;17965;p32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6" name="Google Shape;17966;p32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7" name="Google Shape;17967;p32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8" name="Google Shape;17968;p32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69" name="Google Shape;17969;p32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0" name="Google Shape;17970;p32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1" name="Google Shape;17971;p32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2" name="Google Shape;17972;p32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3" name="Google Shape;17973;p32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4" name="Google Shape;17974;p32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5" name="Google Shape;17975;p32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6" name="Google Shape;17976;p32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7" name="Google Shape;17977;p32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8" name="Google Shape;17978;p32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79" name="Google Shape;17979;p32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0" name="Google Shape;17980;p32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1" name="Google Shape;17981;p32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2" name="Google Shape;17982;p32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3" name="Google Shape;17983;p32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4" name="Google Shape;17984;p32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5" name="Google Shape;17985;p32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6" name="Google Shape;17986;p32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7" name="Google Shape;17987;p32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8" name="Google Shape;17988;p32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89" name="Google Shape;17989;p32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0" name="Google Shape;17990;p32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1" name="Google Shape;17991;p32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2" name="Google Shape;17992;p32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3" name="Google Shape;17993;p32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4" name="Google Shape;17994;p32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5" name="Google Shape;17995;p32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6" name="Google Shape;17996;p32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7" name="Google Shape;17997;p32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8" name="Google Shape;17998;p32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99" name="Google Shape;17999;p32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0" name="Google Shape;18000;p32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1" name="Google Shape;18001;p32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2" name="Google Shape;18002;p32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3" name="Google Shape;18003;p32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4" name="Google Shape;18004;p32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5" name="Google Shape;18005;p32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6" name="Google Shape;18006;p32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7" name="Google Shape;18007;p32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8" name="Google Shape;18008;p32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09" name="Google Shape;18009;p32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0" name="Google Shape;18010;p32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1" name="Google Shape;18011;p32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2" name="Google Shape;18012;p32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3" name="Google Shape;18013;p32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4" name="Google Shape;18014;p32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5" name="Google Shape;18015;p32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6" name="Google Shape;18016;p32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7" name="Google Shape;18017;p32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8" name="Google Shape;18018;p32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19" name="Google Shape;18019;p32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0" name="Google Shape;18020;p32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1" name="Google Shape;18021;p32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2" name="Google Shape;18022;p32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3" name="Google Shape;18023;p32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4" name="Google Shape;18024;p32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5" name="Google Shape;18025;p32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6" name="Google Shape;18026;p32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7" name="Google Shape;18027;p32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8" name="Google Shape;18028;p32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29" name="Google Shape;18029;p32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0" name="Google Shape;18030;p32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1" name="Google Shape;18031;p32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2" name="Google Shape;18032;p32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3" name="Google Shape;18033;p32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4" name="Google Shape;18034;p32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5" name="Google Shape;18035;p32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6" name="Google Shape;18036;p32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7" name="Google Shape;18037;p32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8" name="Google Shape;18038;p32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39" name="Google Shape;18039;p32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0" name="Google Shape;18040;p32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1" name="Google Shape;18041;p32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2" name="Google Shape;18042;p32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3" name="Google Shape;18043;p32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4" name="Google Shape;18044;p32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5" name="Google Shape;18045;p32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6" name="Google Shape;18046;p32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7" name="Google Shape;18047;p32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8" name="Google Shape;18048;p32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49" name="Google Shape;18049;p32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0" name="Google Shape;18050;p32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1" name="Google Shape;18051;p32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2" name="Google Shape;18052;p32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3" name="Google Shape;18053;p32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4" name="Google Shape;18054;p32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5" name="Google Shape;18055;p32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6" name="Google Shape;18056;p32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7" name="Google Shape;18057;p32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8" name="Google Shape;18058;p32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59" name="Google Shape;18059;p32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0" name="Google Shape;18060;p32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1" name="Google Shape;18061;p32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2" name="Google Shape;18062;p32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3" name="Google Shape;18063;p32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4" name="Google Shape;18064;p32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5" name="Google Shape;18065;p32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6" name="Google Shape;18066;p32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7" name="Google Shape;18067;p32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8" name="Google Shape;18068;p32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69" name="Google Shape;18069;p32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0" name="Google Shape;18070;p32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1" name="Google Shape;18071;p32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2" name="Google Shape;18072;p32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3" name="Google Shape;18073;p32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4" name="Google Shape;18074;p32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5" name="Google Shape;18075;p32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6" name="Google Shape;18076;p32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7" name="Google Shape;18077;p32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8" name="Google Shape;18078;p32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79" name="Google Shape;18079;p32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0" name="Google Shape;18080;p32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1" name="Google Shape;18081;p32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2" name="Google Shape;18082;p32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3" name="Google Shape;18083;p32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4" name="Google Shape;18084;p32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5" name="Google Shape;18085;p32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6" name="Google Shape;18086;p32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7" name="Google Shape;18087;p32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8" name="Google Shape;18088;p32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89" name="Google Shape;18089;p32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0" name="Google Shape;18090;p32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1" name="Google Shape;18091;p32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2" name="Google Shape;18092;p32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3" name="Google Shape;18093;p32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4" name="Google Shape;18094;p32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5" name="Google Shape;18095;p32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6" name="Google Shape;18096;p32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7" name="Google Shape;18097;p32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8" name="Google Shape;18098;p32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99" name="Google Shape;18099;p32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0" name="Google Shape;18100;p32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1" name="Google Shape;18101;p32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2" name="Google Shape;18102;p32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3" name="Google Shape;18103;p32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4" name="Google Shape;18104;p32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5" name="Google Shape;18105;p32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6" name="Google Shape;18106;p32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7" name="Google Shape;18107;p32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8" name="Google Shape;18108;p32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09" name="Google Shape;18109;p32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0" name="Google Shape;18110;p32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1" name="Google Shape;18111;p32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2" name="Google Shape;18112;p32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3" name="Google Shape;18113;p32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4" name="Google Shape;18114;p32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5" name="Google Shape;18115;p32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6" name="Google Shape;18116;p32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7" name="Google Shape;18117;p32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8" name="Google Shape;18118;p32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19" name="Google Shape;18119;p32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0" name="Google Shape;18120;p32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1" name="Google Shape;18121;p32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2" name="Google Shape;18122;p32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3" name="Google Shape;18123;p32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4" name="Google Shape;18124;p32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5" name="Google Shape;18125;p32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6" name="Google Shape;18126;p32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7" name="Google Shape;18127;p32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8" name="Google Shape;18128;p32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29" name="Google Shape;18129;p32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0" name="Google Shape;18130;p32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1" name="Google Shape;18131;p32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2" name="Google Shape;18132;p32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3" name="Google Shape;18133;p32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4" name="Google Shape;18134;p32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5" name="Google Shape;18135;p32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6" name="Google Shape;18136;p32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7" name="Google Shape;18137;p32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8" name="Google Shape;18138;p32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39" name="Google Shape;18139;p32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0" name="Google Shape;18140;p32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1" name="Google Shape;18141;p32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2" name="Google Shape;18142;p32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3" name="Google Shape;18143;p32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4" name="Google Shape;18144;p32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5" name="Google Shape;18145;p32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6" name="Google Shape;18146;p32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7" name="Google Shape;18147;p32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8" name="Google Shape;18148;p32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49" name="Google Shape;18149;p32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150" name="Google Shape;18150;p32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18151" name="Google Shape;18151;p32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2" name="Google Shape;18152;p32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3" name="Google Shape;18153;p32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4" name="Google Shape;18154;p32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5" name="Google Shape;18155;p32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6" name="Google Shape;18156;p32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7" name="Google Shape;18157;p32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8" name="Google Shape;18158;p32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59" name="Google Shape;18159;p32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0" name="Google Shape;18160;p32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1" name="Google Shape;18161;p32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2" name="Google Shape;18162;p32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3" name="Google Shape;18163;p32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4" name="Google Shape;18164;p32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5" name="Google Shape;18165;p32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6" name="Google Shape;18166;p32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7" name="Google Shape;18167;p32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8" name="Google Shape;18168;p32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69" name="Google Shape;18169;p32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0" name="Google Shape;18170;p32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1" name="Google Shape;18171;p32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2" name="Google Shape;18172;p32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3" name="Google Shape;18173;p32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4" name="Google Shape;18174;p32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5" name="Google Shape;18175;p32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6" name="Google Shape;18176;p32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7" name="Google Shape;18177;p32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8" name="Google Shape;18178;p32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79" name="Google Shape;18179;p32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0" name="Google Shape;18180;p32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1" name="Google Shape;18181;p32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2" name="Google Shape;18182;p32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3" name="Google Shape;18183;p32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4" name="Google Shape;18184;p32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5" name="Google Shape;18185;p32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6" name="Google Shape;18186;p32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7" name="Google Shape;18187;p32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8" name="Google Shape;18188;p32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89" name="Google Shape;18189;p32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0" name="Google Shape;18190;p32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1" name="Google Shape;18191;p32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2" name="Google Shape;18192;p32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3" name="Google Shape;18193;p32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4" name="Google Shape;18194;p32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5" name="Google Shape;18195;p32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6" name="Google Shape;18196;p32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7" name="Google Shape;18197;p32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8" name="Google Shape;18198;p32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99" name="Google Shape;18199;p32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0" name="Google Shape;18200;p32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1" name="Google Shape;18201;p32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2" name="Google Shape;18202;p32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3" name="Google Shape;18203;p32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4" name="Google Shape;18204;p32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5" name="Google Shape;18205;p32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6" name="Google Shape;18206;p32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7" name="Google Shape;18207;p32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8" name="Google Shape;18208;p32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09" name="Google Shape;18209;p32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0" name="Google Shape;18210;p32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1" name="Google Shape;18211;p32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2" name="Google Shape;18212;p32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3" name="Google Shape;18213;p32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4" name="Google Shape;18214;p32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5" name="Google Shape;18215;p32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6" name="Google Shape;18216;p32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7" name="Google Shape;18217;p32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8" name="Google Shape;18218;p32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19" name="Google Shape;18219;p32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0" name="Google Shape;18220;p32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1" name="Google Shape;18221;p32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2" name="Google Shape;18222;p32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3" name="Google Shape;18223;p32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4" name="Google Shape;18224;p32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5" name="Google Shape;18225;p32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6" name="Google Shape;18226;p32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7" name="Google Shape;18227;p32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8" name="Google Shape;18228;p32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29" name="Google Shape;18229;p32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0" name="Google Shape;18230;p32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1" name="Google Shape;18231;p32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2" name="Google Shape;18232;p32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3" name="Google Shape;18233;p32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4" name="Google Shape;18234;p32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5" name="Google Shape;18235;p32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6" name="Google Shape;18236;p32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7" name="Google Shape;18237;p32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8" name="Google Shape;18238;p32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39" name="Google Shape;18239;p32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0" name="Google Shape;18240;p32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1" name="Google Shape;18241;p32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2" name="Google Shape;18242;p32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3" name="Google Shape;18243;p32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4" name="Google Shape;18244;p32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5" name="Google Shape;18245;p32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6" name="Google Shape;18246;p32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7" name="Google Shape;18247;p32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8" name="Google Shape;18248;p32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49" name="Google Shape;18249;p32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0" name="Google Shape;18250;p32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1" name="Google Shape;18251;p32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2" name="Google Shape;18252;p32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3" name="Google Shape;18253;p32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4" name="Google Shape;18254;p32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5" name="Google Shape;18255;p32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6" name="Google Shape;18256;p32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7" name="Google Shape;18257;p32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8" name="Google Shape;18258;p32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59" name="Google Shape;18259;p32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0" name="Google Shape;18260;p32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1" name="Google Shape;18261;p32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2" name="Google Shape;18262;p32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3" name="Google Shape;18263;p32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4" name="Google Shape;18264;p32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5" name="Google Shape;18265;p32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6" name="Google Shape;18266;p32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7" name="Google Shape;18267;p32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8" name="Google Shape;18268;p32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69" name="Google Shape;18269;p32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0" name="Google Shape;18270;p32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1" name="Google Shape;18271;p32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2" name="Google Shape;18272;p32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3" name="Google Shape;18273;p32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4" name="Google Shape;18274;p32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5" name="Google Shape;18275;p32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6" name="Google Shape;18276;p32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7" name="Google Shape;18277;p32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8" name="Google Shape;18278;p32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79" name="Google Shape;18279;p32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0" name="Google Shape;18280;p32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1" name="Google Shape;18281;p32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2" name="Google Shape;18282;p32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3" name="Google Shape;18283;p32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4" name="Google Shape;18284;p32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5" name="Google Shape;18285;p32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6" name="Google Shape;18286;p32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7" name="Google Shape;18287;p32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8" name="Google Shape;18288;p32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89" name="Google Shape;18289;p32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0" name="Google Shape;18290;p32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1" name="Google Shape;18291;p32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2" name="Google Shape;18292;p32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3" name="Google Shape;18293;p32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4" name="Google Shape;18294;p32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5" name="Google Shape;18295;p32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6" name="Google Shape;18296;p32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7" name="Google Shape;18297;p32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8" name="Google Shape;18298;p32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99" name="Google Shape;18299;p32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0" name="Google Shape;18300;p32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1" name="Google Shape;18301;p32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2" name="Google Shape;18302;p32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3" name="Google Shape;18303;p32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4" name="Google Shape;18304;p32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5" name="Google Shape;18305;p32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6" name="Google Shape;18306;p32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7" name="Google Shape;18307;p32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8" name="Google Shape;18308;p32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09" name="Google Shape;18309;p32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0" name="Google Shape;18310;p32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1" name="Google Shape;18311;p32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2" name="Google Shape;18312;p32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3" name="Google Shape;18313;p32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4" name="Google Shape;18314;p32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5" name="Google Shape;18315;p32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6" name="Google Shape;18316;p32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7" name="Google Shape;18317;p32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8" name="Google Shape;18318;p32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19" name="Google Shape;18319;p32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0" name="Google Shape;18320;p32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1" name="Google Shape;18321;p32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2" name="Google Shape;18322;p32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3" name="Google Shape;18323;p32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4" name="Google Shape;18324;p32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5" name="Google Shape;18325;p32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6" name="Google Shape;18326;p32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7" name="Google Shape;18327;p32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8" name="Google Shape;18328;p32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29" name="Google Shape;18329;p32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0" name="Google Shape;18330;p32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1" name="Google Shape;18331;p32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2" name="Google Shape;18332;p32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3" name="Google Shape;18333;p32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4" name="Google Shape;18334;p32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5" name="Google Shape;18335;p32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6" name="Google Shape;18336;p32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7" name="Google Shape;18337;p32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8" name="Google Shape;18338;p32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39" name="Google Shape;18339;p32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0" name="Google Shape;18340;p32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1" name="Google Shape;18341;p32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2" name="Google Shape;18342;p32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3" name="Google Shape;18343;p32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4" name="Google Shape;18344;p32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5" name="Google Shape;18345;p32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6" name="Google Shape;18346;p32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7" name="Google Shape;18347;p32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8" name="Google Shape;18348;p32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49" name="Google Shape;18349;p32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0" name="Google Shape;18350;p32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1" name="Google Shape;18351;p32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2" name="Google Shape;18352;p32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3" name="Google Shape;18353;p32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4" name="Google Shape;18354;p32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5" name="Google Shape;18355;p32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6" name="Google Shape;18356;p32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57" name="Google Shape;18357;p32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58" name="Google Shape;18358;p32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18359" name="Google Shape;18359;p32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0" name="Google Shape;18360;p32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1" name="Google Shape;18361;p32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2" name="Google Shape;18362;p32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3" name="Google Shape;18363;p32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4" name="Google Shape;18364;p32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5" name="Google Shape;18365;p32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6" name="Google Shape;18366;p32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7" name="Google Shape;18367;p32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8" name="Google Shape;18368;p32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69" name="Google Shape;18369;p32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0" name="Google Shape;18370;p32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1" name="Google Shape;18371;p32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2" name="Google Shape;18372;p32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3" name="Google Shape;18373;p32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4" name="Google Shape;18374;p32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5" name="Google Shape;18375;p32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6" name="Google Shape;18376;p32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7" name="Google Shape;18377;p32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8" name="Google Shape;18378;p32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79" name="Google Shape;18379;p32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0" name="Google Shape;18380;p32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1" name="Google Shape;18381;p32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2" name="Google Shape;18382;p32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3" name="Google Shape;18383;p32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4" name="Google Shape;18384;p32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5" name="Google Shape;18385;p32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6" name="Google Shape;18386;p32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7" name="Google Shape;18387;p32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8" name="Google Shape;18388;p32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89" name="Google Shape;18389;p32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0" name="Google Shape;18390;p32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1" name="Google Shape;18391;p32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2" name="Google Shape;18392;p32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3" name="Google Shape;18393;p32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4" name="Google Shape;18394;p32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5" name="Google Shape;18395;p32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6" name="Google Shape;18396;p32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7" name="Google Shape;18397;p32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8" name="Google Shape;18398;p32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99" name="Google Shape;18399;p32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0" name="Google Shape;18400;p32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1" name="Google Shape;18401;p32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2" name="Google Shape;18402;p32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3" name="Google Shape;18403;p32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4" name="Google Shape;18404;p32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5" name="Google Shape;18405;p32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6" name="Google Shape;18406;p32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7" name="Google Shape;18407;p32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8" name="Google Shape;18408;p32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09" name="Google Shape;18409;p32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0" name="Google Shape;18410;p32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1" name="Google Shape;18411;p32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2" name="Google Shape;18412;p32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3" name="Google Shape;18413;p32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4" name="Google Shape;18414;p32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5" name="Google Shape;18415;p32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6" name="Google Shape;18416;p32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7" name="Google Shape;18417;p32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8" name="Google Shape;18418;p32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19" name="Google Shape;18419;p32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0" name="Google Shape;18420;p32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1" name="Google Shape;18421;p32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2" name="Google Shape;18422;p32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23" name="Google Shape;18423;p32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8424" name="Google Shape;18424;p32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8425" name="Google Shape;18425;p3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426" name="Google Shape;18426;p32"/>
          <p:cNvSpPr txBox="1">
            <a:spLocks noGrp="1"/>
          </p:cNvSpPr>
          <p:nvPr>
            <p:ph type="title" idx="2"/>
          </p:nvPr>
        </p:nvSpPr>
        <p:spPr>
          <a:xfrm>
            <a:off x="1034585" y="1279646"/>
            <a:ext cx="2232300" cy="32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427" name="Google Shape;18427;p32"/>
          <p:cNvSpPr txBox="1">
            <a:spLocks noGrp="1"/>
          </p:cNvSpPr>
          <p:nvPr>
            <p:ph type="title" idx="3"/>
          </p:nvPr>
        </p:nvSpPr>
        <p:spPr>
          <a:xfrm>
            <a:off x="1034563" y="3436496"/>
            <a:ext cx="2232300" cy="32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428" name="Google Shape;18428;p32"/>
          <p:cNvSpPr txBox="1">
            <a:spLocks noGrp="1"/>
          </p:cNvSpPr>
          <p:nvPr>
            <p:ph type="title" idx="4"/>
          </p:nvPr>
        </p:nvSpPr>
        <p:spPr>
          <a:xfrm>
            <a:off x="1034564" y="2358071"/>
            <a:ext cx="2232300" cy="320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8429" name="Google Shape;18429;p32"/>
          <p:cNvSpPr txBox="1">
            <a:spLocks noGrp="1"/>
          </p:cNvSpPr>
          <p:nvPr>
            <p:ph type="subTitle" idx="1"/>
          </p:nvPr>
        </p:nvSpPr>
        <p:spPr>
          <a:xfrm>
            <a:off x="1034575" y="1600246"/>
            <a:ext cx="22323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30" name="Google Shape;18430;p32"/>
          <p:cNvSpPr txBox="1">
            <a:spLocks noGrp="1"/>
          </p:cNvSpPr>
          <p:nvPr>
            <p:ph type="subTitle" idx="5"/>
          </p:nvPr>
        </p:nvSpPr>
        <p:spPr>
          <a:xfrm>
            <a:off x="1034598" y="2678671"/>
            <a:ext cx="22323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31" name="Google Shape;18431;p32"/>
          <p:cNvSpPr txBox="1">
            <a:spLocks noGrp="1"/>
          </p:cNvSpPr>
          <p:nvPr>
            <p:ph type="subTitle" idx="6"/>
          </p:nvPr>
        </p:nvSpPr>
        <p:spPr>
          <a:xfrm>
            <a:off x="1034630" y="3757096"/>
            <a:ext cx="2232300" cy="71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2_2">
    <p:spTree>
      <p:nvGrpSpPr>
        <p:cNvPr id="1" name="Shape 184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3" name="Google Shape;18433;p33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18434" name="Google Shape;18434;p33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5" name="Google Shape;18435;p33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6" name="Google Shape;18436;p33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7" name="Google Shape;18437;p33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8" name="Google Shape;18438;p33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39" name="Google Shape;18439;p33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0" name="Google Shape;18440;p33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1" name="Google Shape;18441;p33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2" name="Google Shape;18442;p33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3" name="Google Shape;18443;p33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4" name="Google Shape;18444;p33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5" name="Google Shape;18445;p33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6" name="Google Shape;18446;p33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7" name="Google Shape;18447;p33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8" name="Google Shape;18448;p33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49" name="Google Shape;18449;p33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0" name="Google Shape;18450;p33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1" name="Google Shape;18451;p33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2" name="Google Shape;18452;p33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3" name="Google Shape;18453;p33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4" name="Google Shape;18454;p33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5" name="Google Shape;18455;p33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6" name="Google Shape;18456;p33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7" name="Google Shape;18457;p33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8" name="Google Shape;18458;p33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59" name="Google Shape;18459;p33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0" name="Google Shape;18460;p33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1" name="Google Shape;18461;p33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2" name="Google Shape;18462;p33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3" name="Google Shape;18463;p33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4" name="Google Shape;18464;p33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5" name="Google Shape;18465;p33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6" name="Google Shape;18466;p33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7" name="Google Shape;18467;p33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8" name="Google Shape;18468;p33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69" name="Google Shape;18469;p33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0" name="Google Shape;18470;p33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1" name="Google Shape;18471;p33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2" name="Google Shape;18472;p33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3" name="Google Shape;18473;p33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4" name="Google Shape;18474;p33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5" name="Google Shape;18475;p33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6" name="Google Shape;18476;p33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7" name="Google Shape;18477;p33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8" name="Google Shape;18478;p33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79" name="Google Shape;18479;p33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0" name="Google Shape;18480;p33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1" name="Google Shape;18481;p33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2" name="Google Shape;18482;p33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3" name="Google Shape;18483;p33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4" name="Google Shape;18484;p33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5" name="Google Shape;18485;p33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6" name="Google Shape;18486;p33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7" name="Google Shape;18487;p33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8" name="Google Shape;18488;p33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89" name="Google Shape;18489;p33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0" name="Google Shape;18490;p33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1" name="Google Shape;18491;p33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2" name="Google Shape;18492;p33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3" name="Google Shape;18493;p33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4" name="Google Shape;18494;p33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5" name="Google Shape;18495;p33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6" name="Google Shape;18496;p33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7" name="Google Shape;18497;p33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98" name="Google Shape;18498;p33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99" name="Google Shape;18499;p33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18500" name="Google Shape;18500;p33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1" name="Google Shape;18501;p33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2" name="Google Shape;18502;p33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3" name="Google Shape;18503;p33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4" name="Google Shape;18504;p33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5" name="Google Shape;18505;p33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6" name="Google Shape;18506;p33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7" name="Google Shape;18507;p33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8" name="Google Shape;18508;p33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09" name="Google Shape;18509;p33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0" name="Google Shape;18510;p33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1" name="Google Shape;18511;p33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2" name="Google Shape;18512;p33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3" name="Google Shape;18513;p33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4" name="Google Shape;18514;p33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5" name="Google Shape;18515;p33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6" name="Google Shape;18516;p33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7" name="Google Shape;18517;p33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8" name="Google Shape;18518;p33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19" name="Google Shape;18519;p33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0" name="Google Shape;18520;p33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1" name="Google Shape;18521;p33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2" name="Google Shape;18522;p33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3" name="Google Shape;18523;p33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4" name="Google Shape;18524;p33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5" name="Google Shape;18525;p33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6" name="Google Shape;18526;p33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7" name="Google Shape;18527;p33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8" name="Google Shape;18528;p33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29" name="Google Shape;18529;p33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0" name="Google Shape;18530;p33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1" name="Google Shape;18531;p33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2" name="Google Shape;18532;p33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3" name="Google Shape;18533;p33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4" name="Google Shape;18534;p33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5" name="Google Shape;18535;p33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6" name="Google Shape;18536;p33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7" name="Google Shape;18537;p33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8" name="Google Shape;18538;p33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39" name="Google Shape;18539;p33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0" name="Google Shape;18540;p33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1" name="Google Shape;18541;p33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2" name="Google Shape;18542;p33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3" name="Google Shape;18543;p33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4" name="Google Shape;18544;p33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5" name="Google Shape;18545;p33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6" name="Google Shape;18546;p33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7" name="Google Shape;18547;p33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8" name="Google Shape;18548;p33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49" name="Google Shape;18549;p33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0" name="Google Shape;18550;p33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1" name="Google Shape;18551;p33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2" name="Google Shape;18552;p33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3" name="Google Shape;18553;p33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4" name="Google Shape;18554;p33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5" name="Google Shape;18555;p33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6" name="Google Shape;18556;p33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7" name="Google Shape;18557;p33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8" name="Google Shape;18558;p33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59" name="Google Shape;18559;p33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0" name="Google Shape;18560;p33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1" name="Google Shape;18561;p33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2" name="Google Shape;18562;p33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3" name="Google Shape;18563;p33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4" name="Google Shape;18564;p33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5" name="Google Shape;18565;p33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6" name="Google Shape;18566;p33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7" name="Google Shape;18567;p33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8" name="Google Shape;18568;p33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69" name="Google Shape;18569;p33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0" name="Google Shape;18570;p33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1" name="Google Shape;18571;p33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2" name="Google Shape;18572;p33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3" name="Google Shape;18573;p33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4" name="Google Shape;18574;p33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5" name="Google Shape;18575;p33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6" name="Google Shape;18576;p33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7" name="Google Shape;18577;p33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8" name="Google Shape;18578;p33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79" name="Google Shape;18579;p33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0" name="Google Shape;18580;p33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1" name="Google Shape;18581;p33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2" name="Google Shape;18582;p33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3" name="Google Shape;18583;p33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4" name="Google Shape;18584;p33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5" name="Google Shape;18585;p33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6" name="Google Shape;18586;p33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7" name="Google Shape;18587;p33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8" name="Google Shape;18588;p33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89" name="Google Shape;18589;p33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0" name="Google Shape;18590;p33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1" name="Google Shape;18591;p33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2" name="Google Shape;18592;p33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3" name="Google Shape;18593;p33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4" name="Google Shape;18594;p33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5" name="Google Shape;18595;p33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6" name="Google Shape;18596;p33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7" name="Google Shape;18597;p33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8" name="Google Shape;18598;p33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99" name="Google Shape;18599;p33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0" name="Google Shape;18600;p33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1" name="Google Shape;18601;p33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2" name="Google Shape;18602;p33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3" name="Google Shape;18603;p33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4" name="Google Shape;18604;p33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5" name="Google Shape;18605;p33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6" name="Google Shape;18606;p33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7" name="Google Shape;18607;p33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8" name="Google Shape;18608;p33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09" name="Google Shape;18609;p33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0" name="Google Shape;18610;p33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1" name="Google Shape;18611;p33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2" name="Google Shape;18612;p33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3" name="Google Shape;18613;p33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4" name="Google Shape;18614;p33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5" name="Google Shape;18615;p33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6" name="Google Shape;18616;p33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7" name="Google Shape;18617;p33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8" name="Google Shape;18618;p33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19" name="Google Shape;18619;p33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0" name="Google Shape;18620;p33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1" name="Google Shape;18621;p33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2" name="Google Shape;18622;p33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3" name="Google Shape;18623;p33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4" name="Google Shape;18624;p33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5" name="Google Shape;18625;p33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6" name="Google Shape;18626;p33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7" name="Google Shape;18627;p33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8" name="Google Shape;18628;p33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29" name="Google Shape;18629;p33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0" name="Google Shape;18630;p33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1" name="Google Shape;18631;p33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2" name="Google Shape;18632;p33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3" name="Google Shape;18633;p33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4" name="Google Shape;18634;p33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5" name="Google Shape;18635;p33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6" name="Google Shape;18636;p33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7" name="Google Shape;18637;p33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8" name="Google Shape;18638;p33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39" name="Google Shape;18639;p33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0" name="Google Shape;18640;p33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1" name="Google Shape;18641;p33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2" name="Google Shape;18642;p33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3" name="Google Shape;18643;p33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4" name="Google Shape;18644;p33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5" name="Google Shape;18645;p33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6" name="Google Shape;18646;p33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7" name="Google Shape;18647;p33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8" name="Google Shape;18648;p33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49" name="Google Shape;18649;p33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0" name="Google Shape;18650;p33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1" name="Google Shape;18651;p33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2" name="Google Shape;18652;p33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3" name="Google Shape;18653;p33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4" name="Google Shape;18654;p33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5" name="Google Shape;18655;p33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6" name="Google Shape;18656;p33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7" name="Google Shape;18657;p33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8" name="Google Shape;18658;p33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59" name="Google Shape;18659;p33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0" name="Google Shape;18660;p33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1" name="Google Shape;18661;p33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2" name="Google Shape;18662;p33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3" name="Google Shape;18663;p33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4" name="Google Shape;18664;p33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5" name="Google Shape;18665;p33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6" name="Google Shape;18666;p33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7" name="Google Shape;18667;p33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8" name="Google Shape;18668;p33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69" name="Google Shape;18669;p33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0" name="Google Shape;18670;p33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1" name="Google Shape;18671;p33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2" name="Google Shape;18672;p33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3" name="Google Shape;18673;p33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674" name="Google Shape;18674;p33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18675" name="Google Shape;18675;p33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6" name="Google Shape;18676;p33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7" name="Google Shape;18677;p33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8" name="Google Shape;18678;p33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79" name="Google Shape;18679;p33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0" name="Google Shape;18680;p33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1" name="Google Shape;18681;p33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2" name="Google Shape;18682;p33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3" name="Google Shape;18683;p33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4" name="Google Shape;18684;p33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5" name="Google Shape;18685;p33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6" name="Google Shape;18686;p33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7" name="Google Shape;18687;p33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8" name="Google Shape;18688;p33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89" name="Google Shape;18689;p33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0" name="Google Shape;18690;p33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1" name="Google Shape;18691;p33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2" name="Google Shape;18692;p33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3" name="Google Shape;18693;p33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4" name="Google Shape;18694;p33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5" name="Google Shape;18695;p33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6" name="Google Shape;18696;p33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7" name="Google Shape;18697;p33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8" name="Google Shape;18698;p33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99" name="Google Shape;18699;p33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0" name="Google Shape;18700;p33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1" name="Google Shape;18701;p33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2" name="Google Shape;18702;p33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3" name="Google Shape;18703;p33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4" name="Google Shape;18704;p33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5" name="Google Shape;18705;p33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6" name="Google Shape;18706;p33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707" name="Google Shape;18707;p33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18708" name="Google Shape;18708;p33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09" name="Google Shape;18709;p33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0" name="Google Shape;18710;p33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1" name="Google Shape;18711;p33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2" name="Google Shape;18712;p33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3" name="Google Shape;18713;p33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4" name="Google Shape;18714;p33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5" name="Google Shape;18715;p33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6" name="Google Shape;18716;p33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7" name="Google Shape;18717;p33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8" name="Google Shape;18718;p33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19" name="Google Shape;18719;p33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0" name="Google Shape;18720;p33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1" name="Google Shape;18721;p33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2" name="Google Shape;18722;p33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3" name="Google Shape;18723;p33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4" name="Google Shape;18724;p33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5" name="Google Shape;18725;p33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6" name="Google Shape;18726;p33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7" name="Google Shape;18727;p33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8" name="Google Shape;18728;p33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29" name="Google Shape;18729;p33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0" name="Google Shape;18730;p33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1" name="Google Shape;18731;p33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2" name="Google Shape;18732;p33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3" name="Google Shape;18733;p33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4" name="Google Shape;18734;p33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5" name="Google Shape;18735;p33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6" name="Google Shape;18736;p33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7" name="Google Shape;18737;p33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8" name="Google Shape;18738;p33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39" name="Google Shape;18739;p33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740" name="Google Shape;18740;p33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18741" name="Google Shape;18741;p33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2" name="Google Shape;18742;p33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3" name="Google Shape;18743;p33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4" name="Google Shape;18744;p33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5" name="Google Shape;18745;p33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6" name="Google Shape;18746;p33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7" name="Google Shape;18747;p33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8" name="Google Shape;18748;p33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49" name="Google Shape;18749;p33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0" name="Google Shape;18750;p33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1" name="Google Shape;18751;p33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2" name="Google Shape;18752;p33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3" name="Google Shape;18753;p33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4" name="Google Shape;18754;p33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5" name="Google Shape;18755;p33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6" name="Google Shape;18756;p33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7" name="Google Shape;18757;p33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8" name="Google Shape;18758;p33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59" name="Google Shape;18759;p33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0" name="Google Shape;18760;p33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1" name="Google Shape;18761;p33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2" name="Google Shape;18762;p33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3" name="Google Shape;18763;p33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4" name="Google Shape;18764;p33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5" name="Google Shape;18765;p33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6" name="Google Shape;18766;p33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7" name="Google Shape;18767;p33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8" name="Google Shape;18768;p33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69" name="Google Shape;18769;p33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0" name="Google Shape;18770;p33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1" name="Google Shape;18771;p33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2" name="Google Shape;18772;p33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3" name="Google Shape;18773;p33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4" name="Google Shape;18774;p33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5" name="Google Shape;18775;p33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6" name="Google Shape;18776;p33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7" name="Google Shape;18777;p33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8" name="Google Shape;18778;p33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79" name="Google Shape;18779;p33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0" name="Google Shape;18780;p33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1" name="Google Shape;18781;p33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2" name="Google Shape;18782;p33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3" name="Google Shape;18783;p33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4" name="Google Shape;18784;p33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5" name="Google Shape;18785;p33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6" name="Google Shape;18786;p33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7" name="Google Shape;18787;p33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8" name="Google Shape;18788;p33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89" name="Google Shape;18789;p33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0" name="Google Shape;18790;p33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1" name="Google Shape;18791;p33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2" name="Google Shape;18792;p33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3" name="Google Shape;18793;p33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4" name="Google Shape;18794;p33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5" name="Google Shape;18795;p33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6" name="Google Shape;18796;p33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7" name="Google Shape;18797;p33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8" name="Google Shape;18798;p33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99" name="Google Shape;18799;p33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0" name="Google Shape;18800;p33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1" name="Google Shape;18801;p33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2" name="Google Shape;18802;p33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3" name="Google Shape;18803;p33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4" name="Google Shape;18804;p33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5" name="Google Shape;18805;p33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6" name="Google Shape;18806;p33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7" name="Google Shape;18807;p33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8" name="Google Shape;18808;p33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09" name="Google Shape;18809;p33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0" name="Google Shape;18810;p33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1" name="Google Shape;18811;p33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2" name="Google Shape;18812;p33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3" name="Google Shape;18813;p33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4" name="Google Shape;18814;p33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5" name="Google Shape;18815;p33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6" name="Google Shape;18816;p33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7" name="Google Shape;18817;p33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8" name="Google Shape;18818;p33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19" name="Google Shape;18819;p33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0" name="Google Shape;18820;p33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1" name="Google Shape;18821;p33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2" name="Google Shape;18822;p33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3" name="Google Shape;18823;p33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4" name="Google Shape;18824;p33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5" name="Google Shape;18825;p33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6" name="Google Shape;18826;p33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7" name="Google Shape;18827;p33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8" name="Google Shape;18828;p33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29" name="Google Shape;18829;p33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0" name="Google Shape;18830;p33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1" name="Google Shape;18831;p33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2" name="Google Shape;18832;p33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3" name="Google Shape;18833;p33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4" name="Google Shape;18834;p33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5" name="Google Shape;18835;p33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6" name="Google Shape;18836;p33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7" name="Google Shape;18837;p33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8" name="Google Shape;18838;p33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39" name="Google Shape;18839;p33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0" name="Google Shape;18840;p33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1" name="Google Shape;18841;p33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2" name="Google Shape;18842;p33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3" name="Google Shape;18843;p33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4" name="Google Shape;18844;p33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5" name="Google Shape;18845;p33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6" name="Google Shape;18846;p33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7" name="Google Shape;18847;p33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8" name="Google Shape;18848;p33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49" name="Google Shape;18849;p33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0" name="Google Shape;18850;p33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1" name="Google Shape;18851;p33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2" name="Google Shape;18852;p33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3" name="Google Shape;18853;p33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4" name="Google Shape;18854;p33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5" name="Google Shape;18855;p33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6" name="Google Shape;18856;p33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7" name="Google Shape;18857;p33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8" name="Google Shape;18858;p33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59" name="Google Shape;18859;p33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0" name="Google Shape;18860;p33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1" name="Google Shape;18861;p33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2" name="Google Shape;18862;p33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3" name="Google Shape;18863;p33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4" name="Google Shape;18864;p33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5" name="Google Shape;18865;p33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6" name="Google Shape;18866;p33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7" name="Google Shape;18867;p33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8" name="Google Shape;18868;p33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69" name="Google Shape;18869;p33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0" name="Google Shape;18870;p33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1" name="Google Shape;18871;p33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2" name="Google Shape;18872;p33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3" name="Google Shape;18873;p33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4" name="Google Shape;18874;p33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5" name="Google Shape;18875;p33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6" name="Google Shape;18876;p33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7" name="Google Shape;18877;p33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8" name="Google Shape;18878;p33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79" name="Google Shape;18879;p33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0" name="Google Shape;18880;p33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1" name="Google Shape;18881;p33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2" name="Google Shape;18882;p33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3" name="Google Shape;18883;p33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4" name="Google Shape;18884;p33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5" name="Google Shape;18885;p33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6" name="Google Shape;18886;p33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7" name="Google Shape;18887;p33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8" name="Google Shape;18888;p33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89" name="Google Shape;18889;p33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0" name="Google Shape;18890;p33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1" name="Google Shape;18891;p33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2" name="Google Shape;18892;p33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3" name="Google Shape;18893;p33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4" name="Google Shape;18894;p33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5" name="Google Shape;18895;p33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6" name="Google Shape;18896;p33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7" name="Google Shape;18897;p33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8" name="Google Shape;18898;p33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99" name="Google Shape;18899;p33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0" name="Google Shape;18900;p33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1" name="Google Shape;18901;p33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2" name="Google Shape;18902;p33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3" name="Google Shape;18903;p33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4" name="Google Shape;18904;p33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5" name="Google Shape;18905;p33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6" name="Google Shape;18906;p33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7" name="Google Shape;18907;p33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8" name="Google Shape;18908;p33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09" name="Google Shape;18909;p33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0" name="Google Shape;18910;p33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1" name="Google Shape;18911;p33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2" name="Google Shape;18912;p33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3" name="Google Shape;18913;p33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4" name="Google Shape;18914;p33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915" name="Google Shape;18915;p33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18916" name="Google Shape;18916;p33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7" name="Google Shape;18917;p33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8" name="Google Shape;18918;p33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19" name="Google Shape;18919;p33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0" name="Google Shape;18920;p33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1" name="Google Shape;18921;p33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2" name="Google Shape;18922;p33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3" name="Google Shape;18923;p33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4" name="Google Shape;18924;p33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5" name="Google Shape;18925;p33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6" name="Google Shape;18926;p33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7" name="Google Shape;18927;p33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8" name="Google Shape;18928;p33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29" name="Google Shape;18929;p33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0" name="Google Shape;18930;p33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1" name="Google Shape;18931;p33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2" name="Google Shape;18932;p33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3" name="Google Shape;18933;p33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4" name="Google Shape;18934;p33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5" name="Google Shape;18935;p33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6" name="Google Shape;18936;p33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7" name="Google Shape;18937;p33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8" name="Google Shape;18938;p33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39" name="Google Shape;18939;p33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0" name="Google Shape;18940;p33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1" name="Google Shape;18941;p33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2" name="Google Shape;18942;p33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3" name="Google Shape;18943;p33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4" name="Google Shape;18944;p33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5" name="Google Shape;18945;p33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6" name="Google Shape;18946;p33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7" name="Google Shape;18947;p33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8" name="Google Shape;18948;p33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49" name="Google Shape;18949;p33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0" name="Google Shape;18950;p33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1" name="Google Shape;18951;p33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2" name="Google Shape;18952;p33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3" name="Google Shape;18953;p33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4" name="Google Shape;18954;p33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5" name="Google Shape;18955;p33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6" name="Google Shape;18956;p33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7" name="Google Shape;18957;p33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8" name="Google Shape;18958;p33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59" name="Google Shape;18959;p33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0" name="Google Shape;18960;p33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1" name="Google Shape;18961;p33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2" name="Google Shape;18962;p33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3" name="Google Shape;18963;p33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4" name="Google Shape;18964;p33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5" name="Google Shape;18965;p33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6" name="Google Shape;18966;p33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7" name="Google Shape;18967;p33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8" name="Google Shape;18968;p33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69" name="Google Shape;18969;p33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0" name="Google Shape;18970;p33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1" name="Google Shape;18971;p33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2" name="Google Shape;18972;p33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3" name="Google Shape;18973;p33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4" name="Google Shape;18974;p33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5" name="Google Shape;18975;p33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6" name="Google Shape;18976;p33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7" name="Google Shape;18977;p33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8" name="Google Shape;18978;p33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79" name="Google Shape;18979;p33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0" name="Google Shape;18980;p33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1" name="Google Shape;18981;p33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2" name="Google Shape;18982;p33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3" name="Google Shape;18983;p33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4" name="Google Shape;18984;p33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5" name="Google Shape;18985;p33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6" name="Google Shape;18986;p33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7" name="Google Shape;18987;p33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8" name="Google Shape;18988;p33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89" name="Google Shape;18989;p33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0" name="Google Shape;18990;p33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991" name="Google Shape;18991;p33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18992" name="Google Shape;18992;p33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3" name="Google Shape;18993;p33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4" name="Google Shape;18994;p33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5" name="Google Shape;18995;p33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6" name="Google Shape;18996;p33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7" name="Google Shape;18997;p33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8" name="Google Shape;18998;p33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99" name="Google Shape;18999;p33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0" name="Google Shape;19000;p33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1" name="Google Shape;19001;p33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2" name="Google Shape;19002;p33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3" name="Google Shape;19003;p33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4" name="Google Shape;19004;p33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5" name="Google Shape;19005;p33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6" name="Google Shape;19006;p33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7" name="Google Shape;19007;p33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8" name="Google Shape;19008;p33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09" name="Google Shape;19009;p33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0" name="Google Shape;19010;p33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1" name="Google Shape;19011;p33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2" name="Google Shape;19012;p33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3" name="Google Shape;19013;p33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4" name="Google Shape;19014;p33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5" name="Google Shape;19015;p33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6" name="Google Shape;19016;p33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7" name="Google Shape;19017;p33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8" name="Google Shape;19018;p33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19" name="Google Shape;19019;p33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0" name="Google Shape;19020;p33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1" name="Google Shape;19021;p33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2" name="Google Shape;19022;p33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3" name="Google Shape;19023;p33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4" name="Google Shape;19024;p33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5" name="Google Shape;19025;p33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6" name="Google Shape;19026;p33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7" name="Google Shape;19027;p33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8" name="Google Shape;19028;p33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29" name="Google Shape;19029;p33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0" name="Google Shape;19030;p33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1" name="Google Shape;19031;p33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2" name="Google Shape;19032;p33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3" name="Google Shape;19033;p33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4" name="Google Shape;19034;p33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5" name="Google Shape;19035;p33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6" name="Google Shape;19036;p33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7" name="Google Shape;19037;p33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8" name="Google Shape;19038;p33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39" name="Google Shape;19039;p33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0" name="Google Shape;19040;p33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1" name="Google Shape;19041;p33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2" name="Google Shape;19042;p33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3" name="Google Shape;19043;p33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4" name="Google Shape;19044;p33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5" name="Google Shape;19045;p33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6" name="Google Shape;19046;p33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7" name="Google Shape;19047;p33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8" name="Google Shape;19048;p33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49" name="Google Shape;19049;p33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0" name="Google Shape;19050;p33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1" name="Google Shape;19051;p33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2" name="Google Shape;19052;p33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3" name="Google Shape;19053;p33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4" name="Google Shape;19054;p33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5" name="Google Shape;19055;p33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6" name="Google Shape;19056;p33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7" name="Google Shape;19057;p33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8" name="Google Shape;19058;p33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59" name="Google Shape;19059;p33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0" name="Google Shape;19060;p33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1" name="Google Shape;19061;p33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2" name="Google Shape;19062;p33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3" name="Google Shape;19063;p33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4" name="Google Shape;19064;p33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5" name="Google Shape;19065;p33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6" name="Google Shape;19066;p33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067" name="Google Shape;19067;p33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19068" name="Google Shape;19068;p33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69" name="Google Shape;19069;p33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0" name="Google Shape;19070;p33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1" name="Google Shape;19071;p33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2" name="Google Shape;19072;p33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3" name="Google Shape;19073;p33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4" name="Google Shape;19074;p33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5" name="Google Shape;19075;p33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6" name="Google Shape;19076;p33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7" name="Google Shape;19077;p33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8" name="Google Shape;19078;p33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79" name="Google Shape;19079;p33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0" name="Google Shape;19080;p33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1" name="Google Shape;19081;p33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2" name="Google Shape;19082;p33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3" name="Google Shape;19083;p33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4" name="Google Shape;19084;p33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5" name="Google Shape;19085;p33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6" name="Google Shape;19086;p33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7" name="Google Shape;19087;p33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8" name="Google Shape;19088;p33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89" name="Google Shape;19089;p33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0" name="Google Shape;19090;p33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1" name="Google Shape;19091;p33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2" name="Google Shape;19092;p33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3" name="Google Shape;19093;p33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4" name="Google Shape;19094;p33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5" name="Google Shape;19095;p33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6" name="Google Shape;19096;p33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7" name="Google Shape;19097;p33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8" name="Google Shape;19098;p33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99" name="Google Shape;19099;p33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0" name="Google Shape;19100;p33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1" name="Google Shape;19101;p33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2" name="Google Shape;19102;p33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3" name="Google Shape;19103;p33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4" name="Google Shape;19104;p33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5" name="Google Shape;19105;p33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6" name="Google Shape;19106;p33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7" name="Google Shape;19107;p33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8" name="Google Shape;19108;p33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09" name="Google Shape;19109;p33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0" name="Google Shape;19110;p33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1" name="Google Shape;19111;p33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2" name="Google Shape;19112;p33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3" name="Google Shape;19113;p33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4" name="Google Shape;19114;p33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5" name="Google Shape;19115;p33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6" name="Google Shape;19116;p33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7" name="Google Shape;19117;p33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8" name="Google Shape;19118;p33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19" name="Google Shape;19119;p33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0" name="Google Shape;19120;p33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1" name="Google Shape;19121;p33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2" name="Google Shape;19122;p33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3" name="Google Shape;19123;p33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4" name="Google Shape;19124;p33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5" name="Google Shape;19125;p33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6" name="Google Shape;19126;p33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7" name="Google Shape;19127;p33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8" name="Google Shape;19128;p33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29" name="Google Shape;19129;p33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0" name="Google Shape;19130;p33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1" name="Google Shape;19131;p33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2" name="Google Shape;19132;p33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3" name="Google Shape;19133;p33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4" name="Google Shape;19134;p33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5" name="Google Shape;19135;p33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6" name="Google Shape;19136;p33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7" name="Google Shape;19137;p33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8" name="Google Shape;19138;p33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39" name="Google Shape;19139;p33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0" name="Google Shape;19140;p33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1" name="Google Shape;19141;p33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2" name="Google Shape;19142;p33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3" name="Google Shape;19143;p33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4" name="Google Shape;19144;p33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5" name="Google Shape;19145;p33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6" name="Google Shape;19146;p33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7" name="Google Shape;19147;p33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8" name="Google Shape;19148;p33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49" name="Google Shape;19149;p33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0" name="Google Shape;19150;p33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1" name="Google Shape;19151;p33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2" name="Google Shape;19152;p33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3" name="Google Shape;19153;p33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4" name="Google Shape;19154;p33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5" name="Google Shape;19155;p33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6" name="Google Shape;19156;p33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7" name="Google Shape;19157;p33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8" name="Google Shape;19158;p33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59" name="Google Shape;19159;p33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0" name="Google Shape;19160;p33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1" name="Google Shape;19161;p33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2" name="Google Shape;19162;p33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3" name="Google Shape;19163;p33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4" name="Google Shape;19164;p33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5" name="Google Shape;19165;p33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6" name="Google Shape;19166;p33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7" name="Google Shape;19167;p33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8" name="Google Shape;19168;p33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69" name="Google Shape;19169;p33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0" name="Google Shape;19170;p33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1" name="Google Shape;19171;p33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2" name="Google Shape;19172;p33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3" name="Google Shape;19173;p33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4" name="Google Shape;19174;p33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5" name="Google Shape;19175;p33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6" name="Google Shape;19176;p33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7" name="Google Shape;19177;p33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8" name="Google Shape;19178;p33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79" name="Google Shape;19179;p33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0" name="Google Shape;19180;p33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1" name="Google Shape;19181;p33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2" name="Google Shape;19182;p33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3" name="Google Shape;19183;p33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4" name="Google Shape;19184;p33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5" name="Google Shape;19185;p33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6" name="Google Shape;19186;p33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7" name="Google Shape;19187;p33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8" name="Google Shape;19188;p33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89" name="Google Shape;19189;p33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0" name="Google Shape;19190;p33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1" name="Google Shape;19191;p33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2" name="Google Shape;19192;p33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3" name="Google Shape;19193;p33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4" name="Google Shape;19194;p33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5" name="Google Shape;19195;p33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6" name="Google Shape;19196;p33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7" name="Google Shape;19197;p33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8" name="Google Shape;19198;p33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99" name="Google Shape;19199;p33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0" name="Google Shape;19200;p33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1" name="Google Shape;19201;p33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2" name="Google Shape;19202;p33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3" name="Google Shape;19203;p33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4" name="Google Shape;19204;p33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5" name="Google Shape;19205;p33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6" name="Google Shape;19206;p33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7" name="Google Shape;19207;p33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8" name="Google Shape;19208;p33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09" name="Google Shape;19209;p33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0" name="Google Shape;19210;p33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1" name="Google Shape;19211;p33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2" name="Google Shape;19212;p33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3" name="Google Shape;19213;p33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4" name="Google Shape;19214;p33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5" name="Google Shape;19215;p33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6" name="Google Shape;19216;p33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7" name="Google Shape;19217;p33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8" name="Google Shape;19218;p33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19" name="Google Shape;19219;p33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0" name="Google Shape;19220;p33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1" name="Google Shape;19221;p33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2" name="Google Shape;19222;p33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3" name="Google Shape;19223;p33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4" name="Google Shape;19224;p33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5" name="Google Shape;19225;p33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6" name="Google Shape;19226;p33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7" name="Google Shape;19227;p33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8" name="Google Shape;19228;p33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29" name="Google Shape;19229;p33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0" name="Google Shape;19230;p33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1" name="Google Shape;19231;p33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232" name="Google Shape;19232;p33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19233" name="Google Shape;19233;p33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4" name="Google Shape;19234;p33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5" name="Google Shape;19235;p33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6" name="Google Shape;19236;p33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7" name="Google Shape;19237;p33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8" name="Google Shape;19238;p33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39" name="Google Shape;19239;p33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0" name="Google Shape;19240;p33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1" name="Google Shape;19241;p33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2" name="Google Shape;19242;p33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3" name="Google Shape;19243;p33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4" name="Google Shape;19244;p33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5" name="Google Shape;19245;p33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6" name="Google Shape;19246;p33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7" name="Google Shape;19247;p33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8" name="Google Shape;19248;p33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49" name="Google Shape;19249;p33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0" name="Google Shape;19250;p33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1" name="Google Shape;19251;p33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2" name="Google Shape;19252;p33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3" name="Google Shape;19253;p33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4" name="Google Shape;19254;p33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5" name="Google Shape;19255;p33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6" name="Google Shape;19256;p33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7" name="Google Shape;19257;p33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8" name="Google Shape;19258;p33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59" name="Google Shape;19259;p33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0" name="Google Shape;19260;p33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1" name="Google Shape;19261;p33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2" name="Google Shape;19262;p33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3" name="Google Shape;19263;p33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4" name="Google Shape;19264;p33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5" name="Google Shape;19265;p33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6" name="Google Shape;19266;p33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7" name="Google Shape;19267;p33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8" name="Google Shape;19268;p33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69" name="Google Shape;19269;p33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0" name="Google Shape;19270;p33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1" name="Google Shape;19271;p33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2" name="Google Shape;19272;p33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3" name="Google Shape;19273;p33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4" name="Google Shape;19274;p33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5" name="Google Shape;19275;p33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6" name="Google Shape;19276;p33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7" name="Google Shape;19277;p33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8" name="Google Shape;19278;p33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79" name="Google Shape;19279;p33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0" name="Google Shape;19280;p33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1" name="Google Shape;19281;p33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2" name="Google Shape;19282;p33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3" name="Google Shape;19283;p33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4" name="Google Shape;19284;p33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5" name="Google Shape;19285;p33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6" name="Google Shape;19286;p33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7" name="Google Shape;19287;p33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8" name="Google Shape;19288;p33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89" name="Google Shape;19289;p33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0" name="Google Shape;19290;p33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1" name="Google Shape;19291;p33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2" name="Google Shape;19292;p33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3" name="Google Shape;19293;p33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4" name="Google Shape;19294;p33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5" name="Google Shape;19295;p33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6" name="Google Shape;19296;p33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7" name="Google Shape;19297;p33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8" name="Google Shape;19298;p33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99" name="Google Shape;19299;p33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0" name="Google Shape;19300;p33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1" name="Google Shape;19301;p33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2" name="Google Shape;19302;p33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3" name="Google Shape;19303;p33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4" name="Google Shape;19304;p33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5" name="Google Shape;19305;p33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6" name="Google Shape;19306;p33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7" name="Google Shape;19307;p33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8" name="Google Shape;19308;p33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09" name="Google Shape;19309;p33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0" name="Google Shape;19310;p33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1" name="Google Shape;19311;p33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2" name="Google Shape;19312;p33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3" name="Google Shape;19313;p33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4" name="Google Shape;19314;p33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5" name="Google Shape;19315;p33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6" name="Google Shape;19316;p33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7" name="Google Shape;19317;p33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8" name="Google Shape;19318;p33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19" name="Google Shape;19319;p33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0" name="Google Shape;19320;p33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1" name="Google Shape;19321;p33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2" name="Google Shape;19322;p33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3" name="Google Shape;19323;p33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4" name="Google Shape;19324;p33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5" name="Google Shape;19325;p33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6" name="Google Shape;19326;p33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7" name="Google Shape;19327;p33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8" name="Google Shape;19328;p33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29" name="Google Shape;19329;p33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0" name="Google Shape;19330;p33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1" name="Google Shape;19331;p33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2" name="Google Shape;19332;p33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3" name="Google Shape;19333;p33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4" name="Google Shape;19334;p33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5" name="Google Shape;19335;p33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6" name="Google Shape;19336;p33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7" name="Google Shape;19337;p33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8" name="Google Shape;19338;p33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39" name="Google Shape;19339;p33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0" name="Google Shape;19340;p33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1" name="Google Shape;19341;p33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2" name="Google Shape;19342;p33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3" name="Google Shape;19343;p33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4" name="Google Shape;19344;p33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5" name="Google Shape;19345;p33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6" name="Google Shape;19346;p33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7" name="Google Shape;19347;p33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8" name="Google Shape;19348;p33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49" name="Google Shape;19349;p33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0" name="Google Shape;19350;p33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1" name="Google Shape;19351;p33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2" name="Google Shape;19352;p33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3" name="Google Shape;19353;p33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4" name="Google Shape;19354;p33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5" name="Google Shape;19355;p33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6" name="Google Shape;19356;p33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7" name="Google Shape;19357;p33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8" name="Google Shape;19358;p33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59" name="Google Shape;19359;p33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0" name="Google Shape;19360;p33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1" name="Google Shape;19361;p33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2" name="Google Shape;19362;p33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3" name="Google Shape;19363;p33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4" name="Google Shape;19364;p33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5" name="Google Shape;19365;p33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6" name="Google Shape;19366;p33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7" name="Google Shape;19367;p33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8" name="Google Shape;19368;p33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69" name="Google Shape;19369;p33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0" name="Google Shape;19370;p33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1" name="Google Shape;19371;p33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2" name="Google Shape;19372;p33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3" name="Google Shape;19373;p33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4" name="Google Shape;19374;p33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5" name="Google Shape;19375;p33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6" name="Google Shape;19376;p33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7" name="Google Shape;19377;p33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8" name="Google Shape;19378;p33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79" name="Google Shape;19379;p33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0" name="Google Shape;19380;p33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1" name="Google Shape;19381;p33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2" name="Google Shape;19382;p33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3" name="Google Shape;19383;p33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4" name="Google Shape;19384;p33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5" name="Google Shape;19385;p33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6" name="Google Shape;19386;p33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7" name="Google Shape;19387;p33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8" name="Google Shape;19388;p33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89" name="Google Shape;19389;p33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0" name="Google Shape;19390;p33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1" name="Google Shape;19391;p33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2" name="Google Shape;19392;p33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3" name="Google Shape;19393;p33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4" name="Google Shape;19394;p33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5" name="Google Shape;19395;p33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6" name="Google Shape;19396;p33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397" name="Google Shape;19397;p33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19398" name="Google Shape;19398;p33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99" name="Google Shape;19399;p33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0" name="Google Shape;19400;p33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1" name="Google Shape;19401;p33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2" name="Google Shape;19402;p33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3" name="Google Shape;19403;p33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4" name="Google Shape;19404;p33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5" name="Google Shape;19405;p33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6" name="Google Shape;19406;p33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7" name="Google Shape;19407;p33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8" name="Google Shape;19408;p33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09" name="Google Shape;19409;p33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0" name="Google Shape;19410;p33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1" name="Google Shape;19411;p33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2" name="Google Shape;19412;p33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3" name="Google Shape;19413;p33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4" name="Google Shape;19414;p33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5" name="Google Shape;19415;p33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6" name="Google Shape;19416;p33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7" name="Google Shape;19417;p33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8" name="Google Shape;19418;p33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19" name="Google Shape;19419;p33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0" name="Google Shape;19420;p33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1" name="Google Shape;19421;p33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2" name="Google Shape;19422;p33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3" name="Google Shape;19423;p33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4" name="Google Shape;19424;p33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5" name="Google Shape;19425;p33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6" name="Google Shape;19426;p33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7" name="Google Shape;19427;p33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8" name="Google Shape;19428;p33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29" name="Google Shape;19429;p33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0" name="Google Shape;19430;p33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1" name="Google Shape;19431;p33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2" name="Google Shape;19432;p33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3" name="Google Shape;19433;p33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4" name="Google Shape;19434;p33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5" name="Google Shape;19435;p33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6" name="Google Shape;19436;p33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7" name="Google Shape;19437;p33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8" name="Google Shape;19438;p33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39" name="Google Shape;19439;p33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0" name="Google Shape;19440;p33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1" name="Google Shape;19441;p33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2" name="Google Shape;19442;p33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3" name="Google Shape;19443;p33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4" name="Google Shape;19444;p33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5" name="Google Shape;19445;p33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6" name="Google Shape;19446;p33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7" name="Google Shape;19447;p33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8" name="Google Shape;19448;p33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49" name="Google Shape;19449;p33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0" name="Google Shape;19450;p33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1" name="Google Shape;19451;p33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2" name="Google Shape;19452;p33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3" name="Google Shape;19453;p33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4" name="Google Shape;19454;p33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5" name="Google Shape;19455;p33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6" name="Google Shape;19456;p33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7" name="Google Shape;19457;p33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8" name="Google Shape;19458;p33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59" name="Google Shape;19459;p33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0" name="Google Shape;19460;p33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1" name="Google Shape;19461;p33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2" name="Google Shape;19462;p33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3" name="Google Shape;19463;p33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4" name="Google Shape;19464;p33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5" name="Google Shape;19465;p33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6" name="Google Shape;19466;p33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7" name="Google Shape;19467;p33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8" name="Google Shape;19468;p33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69" name="Google Shape;19469;p33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0" name="Google Shape;19470;p33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1" name="Google Shape;19471;p33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2" name="Google Shape;19472;p33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3" name="Google Shape;19473;p33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4" name="Google Shape;19474;p33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5" name="Google Shape;19475;p33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6" name="Google Shape;19476;p33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7" name="Google Shape;19477;p33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8" name="Google Shape;19478;p33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79" name="Google Shape;19479;p33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0" name="Google Shape;19480;p33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1" name="Google Shape;19481;p33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2" name="Google Shape;19482;p33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3" name="Google Shape;19483;p33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4" name="Google Shape;19484;p33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5" name="Google Shape;19485;p33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6" name="Google Shape;19486;p33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7" name="Google Shape;19487;p33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8" name="Google Shape;19488;p33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89" name="Google Shape;19489;p33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0" name="Google Shape;19490;p33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1" name="Google Shape;19491;p33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2" name="Google Shape;19492;p33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3" name="Google Shape;19493;p33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4" name="Google Shape;19494;p33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5" name="Google Shape;19495;p33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6" name="Google Shape;19496;p33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7" name="Google Shape;19497;p33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8" name="Google Shape;19498;p33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99" name="Google Shape;19499;p33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0" name="Google Shape;19500;p33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1" name="Google Shape;19501;p33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2" name="Google Shape;19502;p33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3" name="Google Shape;19503;p33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4" name="Google Shape;19504;p33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5" name="Google Shape;19505;p33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6" name="Google Shape;19506;p33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7" name="Google Shape;19507;p33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8" name="Google Shape;19508;p33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09" name="Google Shape;19509;p33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0" name="Google Shape;19510;p33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1" name="Google Shape;19511;p33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2" name="Google Shape;19512;p33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3" name="Google Shape;19513;p33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4" name="Google Shape;19514;p33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5" name="Google Shape;19515;p33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6" name="Google Shape;19516;p33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7" name="Google Shape;19517;p33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8" name="Google Shape;19518;p33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19" name="Google Shape;19519;p33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0" name="Google Shape;19520;p33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1" name="Google Shape;19521;p33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2" name="Google Shape;19522;p33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3" name="Google Shape;19523;p33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4" name="Google Shape;19524;p33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5" name="Google Shape;19525;p33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6" name="Google Shape;19526;p33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7" name="Google Shape;19527;p33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8" name="Google Shape;19528;p33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29" name="Google Shape;19529;p33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0" name="Google Shape;19530;p33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1" name="Google Shape;19531;p33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2" name="Google Shape;19532;p33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3" name="Google Shape;19533;p33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4" name="Google Shape;19534;p33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5" name="Google Shape;19535;p33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6" name="Google Shape;19536;p33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7" name="Google Shape;19537;p33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8" name="Google Shape;19538;p33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39" name="Google Shape;19539;p33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0" name="Google Shape;19540;p33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1" name="Google Shape;19541;p33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2" name="Google Shape;19542;p33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3" name="Google Shape;19543;p33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4" name="Google Shape;19544;p33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5" name="Google Shape;19545;p33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6" name="Google Shape;19546;p33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7" name="Google Shape;19547;p33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8" name="Google Shape;19548;p33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49" name="Google Shape;19549;p33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0" name="Google Shape;19550;p33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1" name="Google Shape;19551;p33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2" name="Google Shape;19552;p33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3" name="Google Shape;19553;p33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4" name="Google Shape;19554;p33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5" name="Google Shape;19555;p33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6" name="Google Shape;19556;p33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7" name="Google Shape;19557;p33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8" name="Google Shape;19558;p33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59" name="Google Shape;19559;p33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0" name="Google Shape;19560;p33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1" name="Google Shape;19561;p33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2" name="Google Shape;19562;p33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3" name="Google Shape;19563;p33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4" name="Google Shape;19564;p33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5" name="Google Shape;19565;p33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6" name="Google Shape;19566;p33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7" name="Google Shape;19567;p33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8" name="Google Shape;19568;p33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69" name="Google Shape;19569;p33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0" name="Google Shape;19570;p33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1" name="Google Shape;19571;p33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2" name="Google Shape;19572;p33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3" name="Google Shape;19573;p33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4" name="Google Shape;19574;p33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5" name="Google Shape;19575;p33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6" name="Google Shape;19576;p33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7" name="Google Shape;19577;p33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8" name="Google Shape;19578;p33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79" name="Google Shape;19579;p33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0" name="Google Shape;19580;p33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1" name="Google Shape;19581;p33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2" name="Google Shape;19582;p33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3" name="Google Shape;19583;p33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4" name="Google Shape;19584;p33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5" name="Google Shape;19585;p33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6" name="Google Shape;19586;p33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7" name="Google Shape;19587;p33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8" name="Google Shape;19588;p33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89" name="Google Shape;19589;p33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0" name="Google Shape;19590;p33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1" name="Google Shape;19591;p33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2" name="Google Shape;19592;p33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3" name="Google Shape;19593;p33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4" name="Google Shape;19594;p33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5" name="Google Shape;19595;p33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6" name="Google Shape;19596;p33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7" name="Google Shape;19597;p33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8" name="Google Shape;19598;p33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99" name="Google Shape;19599;p33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0" name="Google Shape;19600;p33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1" name="Google Shape;19601;p33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2" name="Google Shape;19602;p33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3" name="Google Shape;19603;p33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4" name="Google Shape;19604;p33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605" name="Google Shape;19605;p33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19606" name="Google Shape;19606;p33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7" name="Google Shape;19607;p33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8" name="Google Shape;19608;p33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09" name="Google Shape;19609;p33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0" name="Google Shape;19610;p33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1" name="Google Shape;19611;p33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2" name="Google Shape;19612;p33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3" name="Google Shape;19613;p33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4" name="Google Shape;19614;p33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5" name="Google Shape;19615;p33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6" name="Google Shape;19616;p33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7" name="Google Shape;19617;p33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8" name="Google Shape;19618;p33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19" name="Google Shape;19619;p33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0" name="Google Shape;19620;p33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1" name="Google Shape;19621;p33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2" name="Google Shape;19622;p33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3" name="Google Shape;19623;p33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4" name="Google Shape;19624;p33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5" name="Google Shape;19625;p33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6" name="Google Shape;19626;p33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7" name="Google Shape;19627;p33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8" name="Google Shape;19628;p33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29" name="Google Shape;19629;p33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0" name="Google Shape;19630;p33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1" name="Google Shape;19631;p33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2" name="Google Shape;19632;p33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3" name="Google Shape;19633;p33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4" name="Google Shape;19634;p33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5" name="Google Shape;19635;p33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6" name="Google Shape;19636;p33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7" name="Google Shape;19637;p33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8" name="Google Shape;19638;p33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39" name="Google Shape;19639;p33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0" name="Google Shape;19640;p33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1" name="Google Shape;19641;p33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2" name="Google Shape;19642;p33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3" name="Google Shape;19643;p33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4" name="Google Shape;19644;p33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5" name="Google Shape;19645;p33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6" name="Google Shape;19646;p33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7" name="Google Shape;19647;p33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8" name="Google Shape;19648;p33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49" name="Google Shape;19649;p33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0" name="Google Shape;19650;p33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1" name="Google Shape;19651;p33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2" name="Google Shape;19652;p33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3" name="Google Shape;19653;p33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4" name="Google Shape;19654;p33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5" name="Google Shape;19655;p33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6" name="Google Shape;19656;p33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7" name="Google Shape;19657;p33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8" name="Google Shape;19658;p33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59" name="Google Shape;19659;p33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0" name="Google Shape;19660;p33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1" name="Google Shape;19661;p33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2" name="Google Shape;19662;p33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3" name="Google Shape;19663;p33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4" name="Google Shape;19664;p33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5" name="Google Shape;19665;p33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6" name="Google Shape;19666;p33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7" name="Google Shape;19667;p33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8" name="Google Shape;19668;p33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69" name="Google Shape;19669;p33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0" name="Google Shape;19670;p33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1" name="Google Shape;19671;p33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2" name="Google Shape;19672;p33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3" name="Google Shape;19673;p33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4" name="Google Shape;19674;p33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5" name="Google Shape;19675;p33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6" name="Google Shape;19676;p33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7" name="Google Shape;19677;p33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8" name="Google Shape;19678;p33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79" name="Google Shape;19679;p33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0" name="Google Shape;19680;p33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1" name="Google Shape;19681;p33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2" name="Google Shape;19682;p33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3" name="Google Shape;19683;p33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4" name="Google Shape;19684;p33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5" name="Google Shape;19685;p33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6" name="Google Shape;19686;p33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7" name="Google Shape;19687;p33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8" name="Google Shape;19688;p33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89" name="Google Shape;19689;p33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0" name="Google Shape;19690;p33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1" name="Google Shape;19691;p33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2" name="Google Shape;19692;p33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3" name="Google Shape;19693;p33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4" name="Google Shape;19694;p33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5" name="Google Shape;19695;p33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6" name="Google Shape;19696;p33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7" name="Google Shape;19697;p33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8" name="Google Shape;19698;p33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99" name="Google Shape;19699;p33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0" name="Google Shape;19700;p33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1" name="Google Shape;19701;p33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2" name="Google Shape;19702;p33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3" name="Google Shape;19703;p33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4" name="Google Shape;19704;p33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5" name="Google Shape;19705;p33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6" name="Google Shape;19706;p33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7" name="Google Shape;19707;p33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8" name="Google Shape;19708;p33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09" name="Google Shape;19709;p33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0" name="Google Shape;19710;p33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1" name="Google Shape;19711;p33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2" name="Google Shape;19712;p33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3" name="Google Shape;19713;p33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4" name="Google Shape;19714;p33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5" name="Google Shape;19715;p33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6" name="Google Shape;19716;p33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7" name="Google Shape;19717;p33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8" name="Google Shape;19718;p33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19" name="Google Shape;19719;p33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0" name="Google Shape;19720;p33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1" name="Google Shape;19721;p33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2" name="Google Shape;19722;p33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3" name="Google Shape;19723;p33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4" name="Google Shape;19724;p33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5" name="Google Shape;19725;p33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6" name="Google Shape;19726;p33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7" name="Google Shape;19727;p33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8" name="Google Shape;19728;p33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29" name="Google Shape;19729;p33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0" name="Google Shape;19730;p33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1" name="Google Shape;19731;p33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2" name="Google Shape;19732;p33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3" name="Google Shape;19733;p33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4" name="Google Shape;19734;p33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5" name="Google Shape;19735;p33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6" name="Google Shape;19736;p33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7" name="Google Shape;19737;p33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8" name="Google Shape;19738;p33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39" name="Google Shape;19739;p33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0" name="Google Shape;19740;p33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1" name="Google Shape;19741;p33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2" name="Google Shape;19742;p33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3" name="Google Shape;19743;p33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4" name="Google Shape;19744;p33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5" name="Google Shape;19745;p33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6" name="Google Shape;19746;p33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7" name="Google Shape;19747;p33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8" name="Google Shape;19748;p33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49" name="Google Shape;19749;p33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0" name="Google Shape;19750;p33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1" name="Google Shape;19751;p33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2" name="Google Shape;19752;p33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3" name="Google Shape;19753;p33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4" name="Google Shape;19754;p33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5" name="Google Shape;19755;p33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6" name="Google Shape;19756;p33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7" name="Google Shape;19757;p33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8" name="Google Shape;19758;p33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59" name="Google Shape;19759;p33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0" name="Google Shape;19760;p33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1" name="Google Shape;19761;p33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2" name="Google Shape;19762;p33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3" name="Google Shape;19763;p33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4" name="Google Shape;19764;p33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5" name="Google Shape;19765;p33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6" name="Google Shape;19766;p33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7" name="Google Shape;19767;p33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8" name="Google Shape;19768;p33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69" name="Google Shape;19769;p33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0" name="Google Shape;19770;p33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1" name="Google Shape;19771;p33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2" name="Google Shape;19772;p33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3" name="Google Shape;19773;p33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4" name="Google Shape;19774;p33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5" name="Google Shape;19775;p33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6" name="Google Shape;19776;p33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7" name="Google Shape;19777;p33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8" name="Google Shape;19778;p33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79" name="Google Shape;19779;p33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0" name="Google Shape;19780;p33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1" name="Google Shape;19781;p33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2" name="Google Shape;19782;p33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3" name="Google Shape;19783;p33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4" name="Google Shape;19784;p33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5" name="Google Shape;19785;p33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6" name="Google Shape;19786;p33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7" name="Google Shape;19787;p33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8" name="Google Shape;19788;p33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89" name="Google Shape;19789;p33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0" name="Google Shape;19790;p33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1" name="Google Shape;19791;p33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2" name="Google Shape;19792;p33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3" name="Google Shape;19793;p33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4" name="Google Shape;19794;p33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5" name="Google Shape;19795;p33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6" name="Google Shape;19796;p33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7" name="Google Shape;19797;p33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8" name="Google Shape;19798;p33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99" name="Google Shape;19799;p33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0" name="Google Shape;19800;p33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1" name="Google Shape;19801;p33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2" name="Google Shape;19802;p33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3" name="Google Shape;19803;p33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4" name="Google Shape;19804;p33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5" name="Google Shape;19805;p33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6" name="Google Shape;19806;p33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7" name="Google Shape;19807;p33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8" name="Google Shape;19808;p33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09" name="Google Shape;19809;p33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0" name="Google Shape;19810;p33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1" name="Google Shape;19811;p33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2" name="Google Shape;19812;p33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813" name="Google Shape;19813;p33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19814" name="Google Shape;19814;p33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5" name="Google Shape;19815;p33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6" name="Google Shape;19816;p33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7" name="Google Shape;19817;p33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8" name="Google Shape;19818;p33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19" name="Google Shape;19819;p33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0" name="Google Shape;19820;p33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1" name="Google Shape;19821;p33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2" name="Google Shape;19822;p33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3" name="Google Shape;19823;p33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4" name="Google Shape;19824;p33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5" name="Google Shape;19825;p33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6" name="Google Shape;19826;p33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7" name="Google Shape;19827;p33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8" name="Google Shape;19828;p33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29" name="Google Shape;19829;p33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0" name="Google Shape;19830;p33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1" name="Google Shape;19831;p33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2" name="Google Shape;19832;p33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3" name="Google Shape;19833;p33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4" name="Google Shape;19834;p33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5" name="Google Shape;19835;p33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6" name="Google Shape;19836;p33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7" name="Google Shape;19837;p33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8" name="Google Shape;19838;p33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9" name="Google Shape;19839;p33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0" name="Google Shape;19840;p33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1" name="Google Shape;19841;p33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2" name="Google Shape;19842;p33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3" name="Google Shape;19843;p33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4" name="Google Shape;19844;p33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5" name="Google Shape;19845;p33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6" name="Google Shape;19846;p33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7" name="Google Shape;19847;p33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8" name="Google Shape;19848;p33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9" name="Google Shape;19849;p33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0" name="Google Shape;19850;p33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1" name="Google Shape;19851;p33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2" name="Google Shape;19852;p33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3" name="Google Shape;19853;p33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4" name="Google Shape;19854;p33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5" name="Google Shape;19855;p33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6" name="Google Shape;19856;p33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7" name="Google Shape;19857;p33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8" name="Google Shape;19858;p33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9" name="Google Shape;19859;p33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0" name="Google Shape;19860;p33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1" name="Google Shape;19861;p33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2" name="Google Shape;19862;p33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3" name="Google Shape;19863;p33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4" name="Google Shape;19864;p33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5" name="Google Shape;19865;p33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6" name="Google Shape;19866;p33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7" name="Google Shape;19867;p33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8" name="Google Shape;19868;p33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9" name="Google Shape;19869;p33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0" name="Google Shape;19870;p33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1" name="Google Shape;19871;p33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2" name="Google Shape;19872;p33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3" name="Google Shape;19873;p33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4" name="Google Shape;19874;p33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5" name="Google Shape;19875;p33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6" name="Google Shape;19876;p33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7" name="Google Shape;19877;p33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8" name="Google Shape;19878;p33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879" name="Google Shape;19879;p33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9880" name="Google Shape;19880;p33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881" name="Google Shape;19881;p33"/>
          <p:cNvSpPr txBox="1">
            <a:spLocks noGrp="1"/>
          </p:cNvSpPr>
          <p:nvPr>
            <p:ph type="title" idx="2"/>
          </p:nvPr>
        </p:nvSpPr>
        <p:spPr>
          <a:xfrm>
            <a:off x="992825" y="3298138"/>
            <a:ext cx="2234700" cy="38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882" name="Google Shape;19882;p33"/>
          <p:cNvSpPr txBox="1">
            <a:spLocks noGrp="1"/>
          </p:cNvSpPr>
          <p:nvPr>
            <p:ph type="title" idx="3"/>
          </p:nvPr>
        </p:nvSpPr>
        <p:spPr>
          <a:xfrm>
            <a:off x="5916410" y="3298138"/>
            <a:ext cx="2234700" cy="38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883" name="Google Shape;19883;p33"/>
          <p:cNvSpPr txBox="1">
            <a:spLocks noGrp="1"/>
          </p:cNvSpPr>
          <p:nvPr>
            <p:ph type="title" idx="4"/>
          </p:nvPr>
        </p:nvSpPr>
        <p:spPr>
          <a:xfrm>
            <a:off x="3454635" y="3298138"/>
            <a:ext cx="2234700" cy="38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884" name="Google Shape;19884;p33"/>
          <p:cNvSpPr txBox="1">
            <a:spLocks noGrp="1"/>
          </p:cNvSpPr>
          <p:nvPr>
            <p:ph type="subTitle" idx="1"/>
          </p:nvPr>
        </p:nvSpPr>
        <p:spPr>
          <a:xfrm>
            <a:off x="992825" y="3686502"/>
            <a:ext cx="2234700" cy="48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885" name="Google Shape;19885;p33"/>
          <p:cNvSpPr txBox="1">
            <a:spLocks noGrp="1"/>
          </p:cNvSpPr>
          <p:nvPr>
            <p:ph type="subTitle" idx="5"/>
          </p:nvPr>
        </p:nvSpPr>
        <p:spPr>
          <a:xfrm>
            <a:off x="3454669" y="3686502"/>
            <a:ext cx="2234700" cy="48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886" name="Google Shape;19886;p33"/>
          <p:cNvSpPr txBox="1">
            <a:spLocks noGrp="1"/>
          </p:cNvSpPr>
          <p:nvPr>
            <p:ph type="subTitle" idx="6"/>
          </p:nvPr>
        </p:nvSpPr>
        <p:spPr>
          <a:xfrm>
            <a:off x="5916476" y="3686502"/>
            <a:ext cx="2234700" cy="48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2_1">
    <p:spTree>
      <p:nvGrpSpPr>
        <p:cNvPr id="1" name="Shape 19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88" name="Google Shape;19888;p34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19889" name="Google Shape;19889;p34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0" name="Google Shape;19890;p34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1" name="Google Shape;19891;p34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2" name="Google Shape;19892;p34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3" name="Google Shape;19893;p34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4" name="Google Shape;19894;p34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5" name="Google Shape;19895;p34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6" name="Google Shape;19896;p34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7" name="Google Shape;19897;p34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8" name="Google Shape;19898;p34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9" name="Google Shape;19899;p34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0" name="Google Shape;19900;p34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1" name="Google Shape;19901;p34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2" name="Google Shape;19902;p34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3" name="Google Shape;19903;p34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4" name="Google Shape;19904;p34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5" name="Google Shape;19905;p34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6" name="Google Shape;19906;p34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7" name="Google Shape;19907;p34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8" name="Google Shape;19908;p34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9" name="Google Shape;19909;p34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0" name="Google Shape;19910;p34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1" name="Google Shape;19911;p34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2" name="Google Shape;19912;p34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3" name="Google Shape;19913;p34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4" name="Google Shape;19914;p34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5" name="Google Shape;19915;p34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6" name="Google Shape;19916;p34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7" name="Google Shape;19917;p34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8" name="Google Shape;19918;p34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9" name="Google Shape;19919;p34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0" name="Google Shape;19920;p34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1" name="Google Shape;19921;p34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2" name="Google Shape;19922;p34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3" name="Google Shape;19923;p34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4" name="Google Shape;19924;p34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5" name="Google Shape;19925;p34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6" name="Google Shape;19926;p34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7" name="Google Shape;19927;p34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8" name="Google Shape;19928;p34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9" name="Google Shape;19929;p34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0" name="Google Shape;19930;p34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1" name="Google Shape;19931;p34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2" name="Google Shape;19932;p34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3" name="Google Shape;19933;p34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4" name="Google Shape;19934;p34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5" name="Google Shape;19935;p34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6" name="Google Shape;19936;p34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7" name="Google Shape;19937;p34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8" name="Google Shape;19938;p34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9" name="Google Shape;19939;p34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0" name="Google Shape;19940;p34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1" name="Google Shape;19941;p34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2" name="Google Shape;19942;p34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3" name="Google Shape;19943;p34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4" name="Google Shape;19944;p34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5" name="Google Shape;19945;p34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6" name="Google Shape;19946;p34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7" name="Google Shape;19947;p34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8" name="Google Shape;19948;p34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49" name="Google Shape;19949;p34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0" name="Google Shape;19950;p34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1" name="Google Shape;19951;p34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2" name="Google Shape;19952;p34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3" name="Google Shape;19953;p34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9954" name="Google Shape;19954;p34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19955" name="Google Shape;19955;p34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6" name="Google Shape;19956;p34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7" name="Google Shape;19957;p34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8" name="Google Shape;19958;p34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59" name="Google Shape;19959;p34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0" name="Google Shape;19960;p34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1" name="Google Shape;19961;p34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2" name="Google Shape;19962;p34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3" name="Google Shape;19963;p34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4" name="Google Shape;19964;p34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5" name="Google Shape;19965;p34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6" name="Google Shape;19966;p34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7" name="Google Shape;19967;p34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8" name="Google Shape;19968;p34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9" name="Google Shape;19969;p34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0" name="Google Shape;19970;p34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1" name="Google Shape;19971;p34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2" name="Google Shape;19972;p34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3" name="Google Shape;19973;p34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4" name="Google Shape;19974;p34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5" name="Google Shape;19975;p34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6" name="Google Shape;19976;p34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7" name="Google Shape;19977;p34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8" name="Google Shape;19978;p34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79" name="Google Shape;19979;p34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0" name="Google Shape;19980;p34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1" name="Google Shape;19981;p34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2" name="Google Shape;19982;p34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3" name="Google Shape;19983;p34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4" name="Google Shape;19984;p34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5" name="Google Shape;19985;p34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6" name="Google Shape;19986;p34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7" name="Google Shape;19987;p34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8" name="Google Shape;19988;p34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89" name="Google Shape;19989;p34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0" name="Google Shape;19990;p34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1" name="Google Shape;19991;p34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2" name="Google Shape;19992;p34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3" name="Google Shape;19993;p34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4" name="Google Shape;19994;p34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5" name="Google Shape;19995;p34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6" name="Google Shape;19996;p34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7" name="Google Shape;19997;p34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8" name="Google Shape;19998;p34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99" name="Google Shape;19999;p34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0" name="Google Shape;20000;p34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1" name="Google Shape;20001;p34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2" name="Google Shape;20002;p34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3" name="Google Shape;20003;p34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4" name="Google Shape;20004;p34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5" name="Google Shape;20005;p34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6" name="Google Shape;20006;p34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7" name="Google Shape;20007;p34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8" name="Google Shape;20008;p34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09" name="Google Shape;20009;p34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0" name="Google Shape;20010;p34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1" name="Google Shape;20011;p34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2" name="Google Shape;20012;p34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3" name="Google Shape;20013;p34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4" name="Google Shape;20014;p34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5" name="Google Shape;20015;p34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6" name="Google Shape;20016;p34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7" name="Google Shape;20017;p34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8" name="Google Shape;20018;p34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19" name="Google Shape;20019;p34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0" name="Google Shape;20020;p34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1" name="Google Shape;20021;p34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2" name="Google Shape;20022;p34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3" name="Google Shape;20023;p34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4" name="Google Shape;20024;p34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5" name="Google Shape;20025;p34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6" name="Google Shape;20026;p34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7" name="Google Shape;20027;p34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8" name="Google Shape;20028;p34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29" name="Google Shape;20029;p34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0" name="Google Shape;20030;p34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1" name="Google Shape;20031;p34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2" name="Google Shape;20032;p34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3" name="Google Shape;20033;p34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4" name="Google Shape;20034;p34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5" name="Google Shape;20035;p34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6" name="Google Shape;20036;p34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7" name="Google Shape;20037;p34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8" name="Google Shape;20038;p34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39" name="Google Shape;20039;p34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0" name="Google Shape;20040;p34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1" name="Google Shape;20041;p34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2" name="Google Shape;20042;p34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3" name="Google Shape;20043;p34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4" name="Google Shape;20044;p34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5" name="Google Shape;20045;p34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6" name="Google Shape;20046;p34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7" name="Google Shape;20047;p34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8" name="Google Shape;20048;p34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49" name="Google Shape;20049;p34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0" name="Google Shape;20050;p34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1" name="Google Shape;20051;p34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2" name="Google Shape;20052;p34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3" name="Google Shape;20053;p34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4" name="Google Shape;20054;p34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5" name="Google Shape;20055;p34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6" name="Google Shape;20056;p34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7" name="Google Shape;20057;p34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8" name="Google Shape;20058;p34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59" name="Google Shape;20059;p34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0" name="Google Shape;20060;p34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1" name="Google Shape;20061;p34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2" name="Google Shape;20062;p34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3" name="Google Shape;20063;p34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4" name="Google Shape;20064;p34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5" name="Google Shape;20065;p34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6" name="Google Shape;20066;p34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7" name="Google Shape;20067;p34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8" name="Google Shape;20068;p34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69" name="Google Shape;20069;p34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0" name="Google Shape;20070;p34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1" name="Google Shape;20071;p34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2" name="Google Shape;20072;p34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3" name="Google Shape;20073;p34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4" name="Google Shape;20074;p34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5" name="Google Shape;20075;p34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6" name="Google Shape;20076;p34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7" name="Google Shape;20077;p34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8" name="Google Shape;20078;p34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79" name="Google Shape;20079;p34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0" name="Google Shape;20080;p34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1" name="Google Shape;20081;p34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2" name="Google Shape;20082;p34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3" name="Google Shape;20083;p34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4" name="Google Shape;20084;p34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5" name="Google Shape;20085;p34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6" name="Google Shape;20086;p34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7" name="Google Shape;20087;p34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8" name="Google Shape;20088;p34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89" name="Google Shape;20089;p34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0" name="Google Shape;20090;p34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1" name="Google Shape;20091;p34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2" name="Google Shape;20092;p34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3" name="Google Shape;20093;p34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4" name="Google Shape;20094;p34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5" name="Google Shape;20095;p34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6" name="Google Shape;20096;p34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7" name="Google Shape;20097;p34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8" name="Google Shape;20098;p34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99" name="Google Shape;20099;p34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0" name="Google Shape;20100;p34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1" name="Google Shape;20101;p34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2" name="Google Shape;20102;p34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3" name="Google Shape;20103;p34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4" name="Google Shape;20104;p34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5" name="Google Shape;20105;p34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6" name="Google Shape;20106;p34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7" name="Google Shape;20107;p34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8" name="Google Shape;20108;p34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09" name="Google Shape;20109;p34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0" name="Google Shape;20110;p34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1" name="Google Shape;20111;p34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2" name="Google Shape;20112;p34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3" name="Google Shape;20113;p34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4" name="Google Shape;20114;p34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5" name="Google Shape;20115;p34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6" name="Google Shape;20116;p34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7" name="Google Shape;20117;p34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8" name="Google Shape;20118;p34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19" name="Google Shape;20119;p34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0" name="Google Shape;20120;p34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1" name="Google Shape;20121;p34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2" name="Google Shape;20122;p34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3" name="Google Shape;20123;p34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4" name="Google Shape;20124;p34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5" name="Google Shape;20125;p34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6" name="Google Shape;20126;p34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7" name="Google Shape;20127;p34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28" name="Google Shape;20128;p34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29" name="Google Shape;20129;p34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20130" name="Google Shape;20130;p34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1" name="Google Shape;20131;p34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2" name="Google Shape;20132;p34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3" name="Google Shape;20133;p34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4" name="Google Shape;20134;p34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5" name="Google Shape;20135;p34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6" name="Google Shape;20136;p34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7" name="Google Shape;20137;p34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8" name="Google Shape;20138;p34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39" name="Google Shape;20139;p34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0" name="Google Shape;20140;p34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1" name="Google Shape;20141;p34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2" name="Google Shape;20142;p34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3" name="Google Shape;20143;p34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4" name="Google Shape;20144;p34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5" name="Google Shape;20145;p34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6" name="Google Shape;20146;p34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7" name="Google Shape;20147;p34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8" name="Google Shape;20148;p34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49" name="Google Shape;20149;p34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0" name="Google Shape;20150;p34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1" name="Google Shape;20151;p34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2" name="Google Shape;20152;p34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3" name="Google Shape;20153;p34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4" name="Google Shape;20154;p34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5" name="Google Shape;20155;p34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6" name="Google Shape;20156;p34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7" name="Google Shape;20157;p34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8" name="Google Shape;20158;p34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59" name="Google Shape;20159;p34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0" name="Google Shape;20160;p34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1" name="Google Shape;20161;p34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62" name="Google Shape;20162;p34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20163" name="Google Shape;20163;p34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4" name="Google Shape;20164;p34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5" name="Google Shape;20165;p34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6" name="Google Shape;20166;p34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7" name="Google Shape;20167;p34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8" name="Google Shape;20168;p34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69" name="Google Shape;20169;p34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0" name="Google Shape;20170;p34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1" name="Google Shape;20171;p34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2" name="Google Shape;20172;p34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3" name="Google Shape;20173;p34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4" name="Google Shape;20174;p34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5" name="Google Shape;20175;p34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6" name="Google Shape;20176;p34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7" name="Google Shape;20177;p34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8" name="Google Shape;20178;p34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79" name="Google Shape;20179;p34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0" name="Google Shape;20180;p34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1" name="Google Shape;20181;p34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2" name="Google Shape;20182;p34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3" name="Google Shape;20183;p34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4" name="Google Shape;20184;p34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5" name="Google Shape;20185;p34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6" name="Google Shape;20186;p34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7" name="Google Shape;20187;p34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8" name="Google Shape;20188;p34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89" name="Google Shape;20189;p34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0" name="Google Shape;20190;p34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1" name="Google Shape;20191;p34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2" name="Google Shape;20192;p34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3" name="Google Shape;20193;p34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4" name="Google Shape;20194;p34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195" name="Google Shape;20195;p34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20196" name="Google Shape;20196;p34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7" name="Google Shape;20197;p34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8" name="Google Shape;20198;p34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99" name="Google Shape;20199;p34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0" name="Google Shape;20200;p34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1" name="Google Shape;20201;p34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2" name="Google Shape;20202;p34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3" name="Google Shape;20203;p34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4" name="Google Shape;20204;p34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5" name="Google Shape;20205;p34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6" name="Google Shape;20206;p34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7" name="Google Shape;20207;p34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8" name="Google Shape;20208;p34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09" name="Google Shape;20209;p34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0" name="Google Shape;20210;p34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1" name="Google Shape;20211;p34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2" name="Google Shape;20212;p34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3" name="Google Shape;20213;p34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4" name="Google Shape;20214;p34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5" name="Google Shape;20215;p34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6" name="Google Shape;20216;p34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7" name="Google Shape;20217;p34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8" name="Google Shape;20218;p34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19" name="Google Shape;20219;p34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0" name="Google Shape;20220;p34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1" name="Google Shape;20221;p34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2" name="Google Shape;20222;p34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3" name="Google Shape;20223;p34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4" name="Google Shape;20224;p34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5" name="Google Shape;20225;p34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6" name="Google Shape;20226;p34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7" name="Google Shape;20227;p34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8" name="Google Shape;20228;p34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29" name="Google Shape;20229;p34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0" name="Google Shape;20230;p34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1" name="Google Shape;20231;p34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2" name="Google Shape;20232;p34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3" name="Google Shape;20233;p34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4" name="Google Shape;20234;p34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5" name="Google Shape;20235;p34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6" name="Google Shape;20236;p34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7" name="Google Shape;20237;p34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8" name="Google Shape;20238;p34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39" name="Google Shape;20239;p34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0" name="Google Shape;20240;p34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1" name="Google Shape;20241;p34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2" name="Google Shape;20242;p34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3" name="Google Shape;20243;p34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4" name="Google Shape;20244;p34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5" name="Google Shape;20245;p34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6" name="Google Shape;20246;p34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7" name="Google Shape;20247;p34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8" name="Google Shape;20248;p34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49" name="Google Shape;20249;p34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0" name="Google Shape;20250;p34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1" name="Google Shape;20251;p34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2" name="Google Shape;20252;p34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3" name="Google Shape;20253;p34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4" name="Google Shape;20254;p34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5" name="Google Shape;20255;p34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6" name="Google Shape;20256;p34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7" name="Google Shape;20257;p34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8" name="Google Shape;20258;p34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59" name="Google Shape;20259;p34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0" name="Google Shape;20260;p34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1" name="Google Shape;20261;p34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2" name="Google Shape;20262;p34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3" name="Google Shape;20263;p34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4" name="Google Shape;20264;p34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5" name="Google Shape;20265;p34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6" name="Google Shape;20266;p34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7" name="Google Shape;20267;p34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8" name="Google Shape;20268;p34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69" name="Google Shape;20269;p34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0" name="Google Shape;20270;p34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1" name="Google Shape;20271;p34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2" name="Google Shape;20272;p34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3" name="Google Shape;20273;p34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4" name="Google Shape;20274;p34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5" name="Google Shape;20275;p34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6" name="Google Shape;20276;p34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7" name="Google Shape;20277;p34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8" name="Google Shape;20278;p34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9" name="Google Shape;20279;p34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0" name="Google Shape;20280;p34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1" name="Google Shape;20281;p34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2" name="Google Shape;20282;p34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3" name="Google Shape;20283;p34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4" name="Google Shape;20284;p34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5" name="Google Shape;20285;p34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6" name="Google Shape;20286;p34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7" name="Google Shape;20287;p34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8" name="Google Shape;20288;p34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9" name="Google Shape;20289;p34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0" name="Google Shape;20290;p34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1" name="Google Shape;20291;p34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2" name="Google Shape;20292;p34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3" name="Google Shape;20293;p34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4" name="Google Shape;20294;p34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5" name="Google Shape;20295;p34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6" name="Google Shape;20296;p34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7" name="Google Shape;20297;p34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8" name="Google Shape;20298;p34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9" name="Google Shape;20299;p34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0" name="Google Shape;20300;p34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1" name="Google Shape;20301;p34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2" name="Google Shape;20302;p34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3" name="Google Shape;20303;p34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4" name="Google Shape;20304;p34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5" name="Google Shape;20305;p34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6" name="Google Shape;20306;p34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7" name="Google Shape;20307;p34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8" name="Google Shape;20308;p34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9" name="Google Shape;20309;p34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0" name="Google Shape;20310;p34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1" name="Google Shape;20311;p34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2" name="Google Shape;20312;p34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3" name="Google Shape;20313;p34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4" name="Google Shape;20314;p34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5" name="Google Shape;20315;p34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6" name="Google Shape;20316;p34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7" name="Google Shape;20317;p34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8" name="Google Shape;20318;p34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9" name="Google Shape;20319;p34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0" name="Google Shape;20320;p34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1" name="Google Shape;20321;p34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2" name="Google Shape;20322;p34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3" name="Google Shape;20323;p34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4" name="Google Shape;20324;p34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5" name="Google Shape;20325;p34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6" name="Google Shape;20326;p34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7" name="Google Shape;20327;p34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8" name="Google Shape;20328;p34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9" name="Google Shape;20329;p34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0" name="Google Shape;20330;p34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1" name="Google Shape;20331;p34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2" name="Google Shape;20332;p34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3" name="Google Shape;20333;p34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4" name="Google Shape;20334;p34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5" name="Google Shape;20335;p34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6" name="Google Shape;20336;p34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7" name="Google Shape;20337;p34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8" name="Google Shape;20338;p34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9" name="Google Shape;20339;p34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0" name="Google Shape;20340;p34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1" name="Google Shape;20341;p34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2" name="Google Shape;20342;p34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3" name="Google Shape;20343;p34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4" name="Google Shape;20344;p34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5" name="Google Shape;20345;p34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6" name="Google Shape;20346;p34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7" name="Google Shape;20347;p34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8" name="Google Shape;20348;p34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9" name="Google Shape;20349;p34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0" name="Google Shape;20350;p34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1" name="Google Shape;20351;p34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2" name="Google Shape;20352;p34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3" name="Google Shape;20353;p34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4" name="Google Shape;20354;p34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5" name="Google Shape;20355;p34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6" name="Google Shape;20356;p34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7" name="Google Shape;20357;p34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8" name="Google Shape;20358;p34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9" name="Google Shape;20359;p34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0" name="Google Shape;20360;p34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1" name="Google Shape;20361;p34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2" name="Google Shape;20362;p34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3" name="Google Shape;20363;p34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4" name="Google Shape;20364;p34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5" name="Google Shape;20365;p34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6" name="Google Shape;20366;p34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7" name="Google Shape;20367;p34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8" name="Google Shape;20368;p34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9" name="Google Shape;20369;p34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370" name="Google Shape;20370;p34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20371" name="Google Shape;20371;p34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2" name="Google Shape;20372;p34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3" name="Google Shape;20373;p34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4" name="Google Shape;20374;p34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5" name="Google Shape;20375;p34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6" name="Google Shape;20376;p34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7" name="Google Shape;20377;p34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8" name="Google Shape;20378;p34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9" name="Google Shape;20379;p34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0" name="Google Shape;20380;p34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1" name="Google Shape;20381;p34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2" name="Google Shape;20382;p34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3" name="Google Shape;20383;p34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4" name="Google Shape;20384;p34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5" name="Google Shape;20385;p34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6" name="Google Shape;20386;p34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7" name="Google Shape;20387;p34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8" name="Google Shape;20388;p34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89" name="Google Shape;20389;p34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0" name="Google Shape;20390;p34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1" name="Google Shape;20391;p34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2" name="Google Shape;20392;p34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3" name="Google Shape;20393;p34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4" name="Google Shape;20394;p34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5" name="Google Shape;20395;p34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6" name="Google Shape;20396;p34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7" name="Google Shape;20397;p34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8" name="Google Shape;20398;p34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9" name="Google Shape;20399;p34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0" name="Google Shape;20400;p34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1" name="Google Shape;20401;p34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2" name="Google Shape;20402;p34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3" name="Google Shape;20403;p34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4" name="Google Shape;20404;p34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5" name="Google Shape;20405;p34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6" name="Google Shape;20406;p34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7" name="Google Shape;20407;p34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8" name="Google Shape;20408;p34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9" name="Google Shape;20409;p34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0" name="Google Shape;20410;p34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1" name="Google Shape;20411;p34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2" name="Google Shape;20412;p34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3" name="Google Shape;20413;p34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4" name="Google Shape;20414;p34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5" name="Google Shape;20415;p34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6" name="Google Shape;20416;p34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7" name="Google Shape;20417;p34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8" name="Google Shape;20418;p34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19" name="Google Shape;20419;p34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0" name="Google Shape;20420;p34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1" name="Google Shape;20421;p34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2" name="Google Shape;20422;p34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3" name="Google Shape;20423;p34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4" name="Google Shape;20424;p34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5" name="Google Shape;20425;p34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6" name="Google Shape;20426;p34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7" name="Google Shape;20427;p34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8" name="Google Shape;20428;p34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29" name="Google Shape;20429;p34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0" name="Google Shape;20430;p34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1" name="Google Shape;20431;p34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2" name="Google Shape;20432;p34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3" name="Google Shape;20433;p34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4" name="Google Shape;20434;p34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5" name="Google Shape;20435;p34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6" name="Google Shape;20436;p34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7" name="Google Shape;20437;p34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8" name="Google Shape;20438;p34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39" name="Google Shape;20439;p34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0" name="Google Shape;20440;p34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1" name="Google Shape;20441;p34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2" name="Google Shape;20442;p34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3" name="Google Shape;20443;p34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4" name="Google Shape;20444;p34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5" name="Google Shape;20445;p34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446" name="Google Shape;20446;p34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20447" name="Google Shape;20447;p34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8" name="Google Shape;20448;p34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49" name="Google Shape;20449;p34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0" name="Google Shape;20450;p34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1" name="Google Shape;20451;p34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2" name="Google Shape;20452;p34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3" name="Google Shape;20453;p34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4" name="Google Shape;20454;p34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5" name="Google Shape;20455;p34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6" name="Google Shape;20456;p34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7" name="Google Shape;20457;p34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8" name="Google Shape;20458;p34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59" name="Google Shape;20459;p34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0" name="Google Shape;20460;p34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1" name="Google Shape;20461;p34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2" name="Google Shape;20462;p34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3" name="Google Shape;20463;p34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4" name="Google Shape;20464;p34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5" name="Google Shape;20465;p34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6" name="Google Shape;20466;p34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7" name="Google Shape;20467;p34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8" name="Google Shape;20468;p34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69" name="Google Shape;20469;p34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0" name="Google Shape;20470;p34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1" name="Google Shape;20471;p34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2" name="Google Shape;20472;p34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3" name="Google Shape;20473;p34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4" name="Google Shape;20474;p34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5" name="Google Shape;20475;p34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6" name="Google Shape;20476;p34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7" name="Google Shape;20477;p34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8" name="Google Shape;20478;p34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79" name="Google Shape;20479;p34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0" name="Google Shape;20480;p34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1" name="Google Shape;20481;p34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2" name="Google Shape;20482;p34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3" name="Google Shape;20483;p34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4" name="Google Shape;20484;p34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5" name="Google Shape;20485;p34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6" name="Google Shape;20486;p34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7" name="Google Shape;20487;p34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8" name="Google Shape;20488;p34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89" name="Google Shape;20489;p34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0" name="Google Shape;20490;p34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1" name="Google Shape;20491;p34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2" name="Google Shape;20492;p34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3" name="Google Shape;20493;p34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4" name="Google Shape;20494;p34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5" name="Google Shape;20495;p34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6" name="Google Shape;20496;p34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7" name="Google Shape;20497;p34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8" name="Google Shape;20498;p34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99" name="Google Shape;20499;p34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0" name="Google Shape;20500;p34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1" name="Google Shape;20501;p34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2" name="Google Shape;20502;p34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3" name="Google Shape;20503;p34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4" name="Google Shape;20504;p34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5" name="Google Shape;20505;p34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6" name="Google Shape;20506;p34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7" name="Google Shape;20507;p34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8" name="Google Shape;20508;p34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09" name="Google Shape;20509;p34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0" name="Google Shape;20510;p34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1" name="Google Shape;20511;p34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2" name="Google Shape;20512;p34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3" name="Google Shape;20513;p34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4" name="Google Shape;20514;p34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5" name="Google Shape;20515;p34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6" name="Google Shape;20516;p34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7" name="Google Shape;20517;p34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8" name="Google Shape;20518;p34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19" name="Google Shape;20519;p34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0" name="Google Shape;20520;p34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1" name="Google Shape;20521;p34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522" name="Google Shape;20522;p34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20523" name="Google Shape;20523;p34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4" name="Google Shape;20524;p34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5" name="Google Shape;20525;p34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6" name="Google Shape;20526;p34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7" name="Google Shape;20527;p34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8" name="Google Shape;20528;p34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29" name="Google Shape;20529;p34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0" name="Google Shape;20530;p34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1" name="Google Shape;20531;p34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2" name="Google Shape;20532;p34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3" name="Google Shape;20533;p34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4" name="Google Shape;20534;p34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5" name="Google Shape;20535;p34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6" name="Google Shape;20536;p34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7" name="Google Shape;20537;p34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8" name="Google Shape;20538;p34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39" name="Google Shape;20539;p34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0" name="Google Shape;20540;p34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1" name="Google Shape;20541;p34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2" name="Google Shape;20542;p34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3" name="Google Shape;20543;p34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4" name="Google Shape;20544;p34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5" name="Google Shape;20545;p34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6" name="Google Shape;20546;p34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7" name="Google Shape;20547;p34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8" name="Google Shape;20548;p34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49" name="Google Shape;20549;p34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0" name="Google Shape;20550;p34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1" name="Google Shape;20551;p34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2" name="Google Shape;20552;p34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3" name="Google Shape;20553;p34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4" name="Google Shape;20554;p34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5" name="Google Shape;20555;p34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6" name="Google Shape;20556;p34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7" name="Google Shape;20557;p34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8" name="Google Shape;20558;p34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59" name="Google Shape;20559;p34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0" name="Google Shape;20560;p34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1" name="Google Shape;20561;p34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2" name="Google Shape;20562;p34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3" name="Google Shape;20563;p34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4" name="Google Shape;20564;p34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5" name="Google Shape;20565;p34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6" name="Google Shape;20566;p34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7" name="Google Shape;20567;p34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8" name="Google Shape;20568;p34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69" name="Google Shape;20569;p34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0" name="Google Shape;20570;p34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1" name="Google Shape;20571;p34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2" name="Google Shape;20572;p34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3" name="Google Shape;20573;p34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4" name="Google Shape;20574;p34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5" name="Google Shape;20575;p34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6" name="Google Shape;20576;p34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7" name="Google Shape;20577;p34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8" name="Google Shape;20578;p34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79" name="Google Shape;20579;p34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0" name="Google Shape;20580;p34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1" name="Google Shape;20581;p34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2" name="Google Shape;20582;p34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3" name="Google Shape;20583;p34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4" name="Google Shape;20584;p34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5" name="Google Shape;20585;p34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6" name="Google Shape;20586;p34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7" name="Google Shape;20587;p34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8" name="Google Shape;20588;p34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89" name="Google Shape;20589;p34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0" name="Google Shape;20590;p34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1" name="Google Shape;20591;p34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2" name="Google Shape;20592;p34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3" name="Google Shape;20593;p34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4" name="Google Shape;20594;p34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5" name="Google Shape;20595;p34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6" name="Google Shape;20596;p34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7" name="Google Shape;20597;p34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8" name="Google Shape;20598;p34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99" name="Google Shape;20599;p34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0" name="Google Shape;20600;p34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1" name="Google Shape;20601;p34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2" name="Google Shape;20602;p34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3" name="Google Shape;20603;p34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4" name="Google Shape;20604;p34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5" name="Google Shape;20605;p34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6" name="Google Shape;20606;p34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7" name="Google Shape;20607;p34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8" name="Google Shape;20608;p34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09" name="Google Shape;20609;p34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0" name="Google Shape;20610;p34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1" name="Google Shape;20611;p34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2" name="Google Shape;20612;p34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3" name="Google Shape;20613;p34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4" name="Google Shape;20614;p34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5" name="Google Shape;20615;p34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6" name="Google Shape;20616;p34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7" name="Google Shape;20617;p34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8" name="Google Shape;20618;p34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19" name="Google Shape;20619;p34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0" name="Google Shape;20620;p34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1" name="Google Shape;20621;p34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2" name="Google Shape;20622;p34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3" name="Google Shape;20623;p34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4" name="Google Shape;20624;p34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5" name="Google Shape;20625;p34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6" name="Google Shape;20626;p34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7" name="Google Shape;20627;p34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8" name="Google Shape;20628;p34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29" name="Google Shape;20629;p34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0" name="Google Shape;20630;p34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1" name="Google Shape;20631;p34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2" name="Google Shape;20632;p34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3" name="Google Shape;20633;p34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4" name="Google Shape;20634;p34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5" name="Google Shape;20635;p34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6" name="Google Shape;20636;p34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7" name="Google Shape;20637;p34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8" name="Google Shape;20638;p34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39" name="Google Shape;20639;p34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0" name="Google Shape;20640;p34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1" name="Google Shape;20641;p34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2" name="Google Shape;20642;p34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3" name="Google Shape;20643;p34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4" name="Google Shape;20644;p34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5" name="Google Shape;20645;p34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6" name="Google Shape;20646;p34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7" name="Google Shape;20647;p34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8" name="Google Shape;20648;p34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49" name="Google Shape;20649;p34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0" name="Google Shape;20650;p34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1" name="Google Shape;20651;p34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2" name="Google Shape;20652;p34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3" name="Google Shape;20653;p34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4" name="Google Shape;20654;p34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5" name="Google Shape;20655;p34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6" name="Google Shape;20656;p34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7" name="Google Shape;20657;p34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8" name="Google Shape;20658;p34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59" name="Google Shape;20659;p34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0" name="Google Shape;20660;p34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1" name="Google Shape;20661;p34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2" name="Google Shape;20662;p34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3" name="Google Shape;20663;p34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4" name="Google Shape;20664;p34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5" name="Google Shape;20665;p34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6" name="Google Shape;20666;p34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7" name="Google Shape;20667;p34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8" name="Google Shape;20668;p34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69" name="Google Shape;20669;p34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0" name="Google Shape;20670;p34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1" name="Google Shape;20671;p34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2" name="Google Shape;20672;p34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3" name="Google Shape;20673;p34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4" name="Google Shape;20674;p34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5" name="Google Shape;20675;p34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6" name="Google Shape;20676;p34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7" name="Google Shape;20677;p34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8" name="Google Shape;20678;p34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79" name="Google Shape;20679;p34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0" name="Google Shape;20680;p34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1" name="Google Shape;20681;p34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2" name="Google Shape;20682;p34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3" name="Google Shape;20683;p34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4" name="Google Shape;20684;p34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5" name="Google Shape;20685;p34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6" name="Google Shape;20686;p34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687" name="Google Shape;20687;p34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20688" name="Google Shape;20688;p34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89" name="Google Shape;20689;p34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0" name="Google Shape;20690;p34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1" name="Google Shape;20691;p34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2" name="Google Shape;20692;p34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3" name="Google Shape;20693;p34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4" name="Google Shape;20694;p34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5" name="Google Shape;20695;p34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6" name="Google Shape;20696;p34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7" name="Google Shape;20697;p34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8" name="Google Shape;20698;p34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99" name="Google Shape;20699;p34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0" name="Google Shape;20700;p34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1" name="Google Shape;20701;p34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2" name="Google Shape;20702;p34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3" name="Google Shape;20703;p34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4" name="Google Shape;20704;p34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5" name="Google Shape;20705;p34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6" name="Google Shape;20706;p34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7" name="Google Shape;20707;p34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8" name="Google Shape;20708;p34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09" name="Google Shape;20709;p34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0" name="Google Shape;20710;p34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1" name="Google Shape;20711;p34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2" name="Google Shape;20712;p34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3" name="Google Shape;20713;p34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4" name="Google Shape;20714;p34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5" name="Google Shape;20715;p34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6" name="Google Shape;20716;p34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7" name="Google Shape;20717;p34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8" name="Google Shape;20718;p34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19" name="Google Shape;20719;p34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0" name="Google Shape;20720;p34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1" name="Google Shape;20721;p34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2" name="Google Shape;20722;p34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3" name="Google Shape;20723;p34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4" name="Google Shape;20724;p34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5" name="Google Shape;20725;p34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6" name="Google Shape;20726;p34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7" name="Google Shape;20727;p34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8" name="Google Shape;20728;p34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29" name="Google Shape;20729;p34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0" name="Google Shape;20730;p34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1" name="Google Shape;20731;p34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2" name="Google Shape;20732;p34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3" name="Google Shape;20733;p34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4" name="Google Shape;20734;p34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5" name="Google Shape;20735;p34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6" name="Google Shape;20736;p34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7" name="Google Shape;20737;p34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8" name="Google Shape;20738;p34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39" name="Google Shape;20739;p34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0" name="Google Shape;20740;p34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1" name="Google Shape;20741;p34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2" name="Google Shape;20742;p34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3" name="Google Shape;20743;p34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4" name="Google Shape;20744;p34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5" name="Google Shape;20745;p34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6" name="Google Shape;20746;p34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7" name="Google Shape;20747;p34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8" name="Google Shape;20748;p34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49" name="Google Shape;20749;p34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0" name="Google Shape;20750;p34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1" name="Google Shape;20751;p34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2" name="Google Shape;20752;p34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3" name="Google Shape;20753;p34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4" name="Google Shape;20754;p34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5" name="Google Shape;20755;p34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6" name="Google Shape;20756;p34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7" name="Google Shape;20757;p34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8" name="Google Shape;20758;p34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59" name="Google Shape;20759;p34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0" name="Google Shape;20760;p34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1" name="Google Shape;20761;p34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2" name="Google Shape;20762;p34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3" name="Google Shape;20763;p34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4" name="Google Shape;20764;p34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5" name="Google Shape;20765;p34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6" name="Google Shape;20766;p34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7" name="Google Shape;20767;p34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8" name="Google Shape;20768;p34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69" name="Google Shape;20769;p34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0" name="Google Shape;20770;p34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1" name="Google Shape;20771;p34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2" name="Google Shape;20772;p34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3" name="Google Shape;20773;p34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4" name="Google Shape;20774;p34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5" name="Google Shape;20775;p34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6" name="Google Shape;20776;p34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7" name="Google Shape;20777;p34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8" name="Google Shape;20778;p34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79" name="Google Shape;20779;p34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0" name="Google Shape;20780;p34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1" name="Google Shape;20781;p34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2" name="Google Shape;20782;p34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3" name="Google Shape;20783;p34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4" name="Google Shape;20784;p34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5" name="Google Shape;20785;p34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6" name="Google Shape;20786;p34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7" name="Google Shape;20787;p34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8" name="Google Shape;20788;p34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89" name="Google Shape;20789;p34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0" name="Google Shape;20790;p34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1" name="Google Shape;20791;p34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2" name="Google Shape;20792;p34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3" name="Google Shape;20793;p34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4" name="Google Shape;20794;p34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5" name="Google Shape;20795;p34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6" name="Google Shape;20796;p34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7" name="Google Shape;20797;p34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8" name="Google Shape;20798;p34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99" name="Google Shape;20799;p34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0" name="Google Shape;20800;p34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1" name="Google Shape;20801;p34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2" name="Google Shape;20802;p34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3" name="Google Shape;20803;p34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4" name="Google Shape;20804;p34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5" name="Google Shape;20805;p34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6" name="Google Shape;20806;p34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7" name="Google Shape;20807;p34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8" name="Google Shape;20808;p34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09" name="Google Shape;20809;p34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0" name="Google Shape;20810;p34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1" name="Google Shape;20811;p34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2" name="Google Shape;20812;p34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3" name="Google Shape;20813;p34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4" name="Google Shape;20814;p34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5" name="Google Shape;20815;p34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6" name="Google Shape;20816;p34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7" name="Google Shape;20817;p34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8" name="Google Shape;20818;p34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19" name="Google Shape;20819;p34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0" name="Google Shape;20820;p34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1" name="Google Shape;20821;p34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2" name="Google Shape;20822;p34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3" name="Google Shape;20823;p34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4" name="Google Shape;20824;p34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5" name="Google Shape;20825;p34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6" name="Google Shape;20826;p34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7" name="Google Shape;20827;p34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8" name="Google Shape;20828;p34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29" name="Google Shape;20829;p34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0" name="Google Shape;20830;p34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1" name="Google Shape;20831;p34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2" name="Google Shape;20832;p34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3" name="Google Shape;20833;p34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4" name="Google Shape;20834;p34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5" name="Google Shape;20835;p34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6" name="Google Shape;20836;p34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7" name="Google Shape;20837;p34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8" name="Google Shape;20838;p34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39" name="Google Shape;20839;p34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0" name="Google Shape;20840;p34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1" name="Google Shape;20841;p34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2" name="Google Shape;20842;p34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3" name="Google Shape;20843;p34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4" name="Google Shape;20844;p34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5" name="Google Shape;20845;p34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6" name="Google Shape;20846;p34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7" name="Google Shape;20847;p34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8" name="Google Shape;20848;p34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49" name="Google Shape;20849;p34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0" name="Google Shape;20850;p34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1" name="Google Shape;20851;p34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852" name="Google Shape;20852;p34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20853" name="Google Shape;20853;p34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4" name="Google Shape;20854;p34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5" name="Google Shape;20855;p34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6" name="Google Shape;20856;p34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7" name="Google Shape;20857;p34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8" name="Google Shape;20858;p34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59" name="Google Shape;20859;p34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0" name="Google Shape;20860;p34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1" name="Google Shape;20861;p34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2" name="Google Shape;20862;p34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3" name="Google Shape;20863;p34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4" name="Google Shape;20864;p34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5" name="Google Shape;20865;p34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6" name="Google Shape;20866;p34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7" name="Google Shape;20867;p34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8" name="Google Shape;20868;p34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69" name="Google Shape;20869;p34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0" name="Google Shape;20870;p34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1" name="Google Shape;20871;p34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2" name="Google Shape;20872;p34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3" name="Google Shape;20873;p34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4" name="Google Shape;20874;p34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5" name="Google Shape;20875;p34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6" name="Google Shape;20876;p34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7" name="Google Shape;20877;p34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8" name="Google Shape;20878;p34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79" name="Google Shape;20879;p34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0" name="Google Shape;20880;p34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1" name="Google Shape;20881;p34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2" name="Google Shape;20882;p34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3" name="Google Shape;20883;p34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4" name="Google Shape;20884;p34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5" name="Google Shape;20885;p34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6" name="Google Shape;20886;p34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7" name="Google Shape;20887;p34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8" name="Google Shape;20888;p34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89" name="Google Shape;20889;p34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0" name="Google Shape;20890;p34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1" name="Google Shape;20891;p34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2" name="Google Shape;20892;p34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3" name="Google Shape;20893;p34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4" name="Google Shape;20894;p34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5" name="Google Shape;20895;p34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6" name="Google Shape;20896;p34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7" name="Google Shape;20897;p34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8" name="Google Shape;20898;p34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899" name="Google Shape;20899;p34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0" name="Google Shape;20900;p34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1" name="Google Shape;20901;p34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2" name="Google Shape;20902;p34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3" name="Google Shape;20903;p34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4" name="Google Shape;20904;p34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5" name="Google Shape;20905;p34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6" name="Google Shape;20906;p34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7" name="Google Shape;20907;p34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8" name="Google Shape;20908;p34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9" name="Google Shape;20909;p34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0" name="Google Shape;20910;p34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1" name="Google Shape;20911;p34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2" name="Google Shape;20912;p34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3" name="Google Shape;20913;p34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4" name="Google Shape;20914;p34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5" name="Google Shape;20915;p34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6" name="Google Shape;20916;p34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7" name="Google Shape;20917;p34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8" name="Google Shape;20918;p34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9" name="Google Shape;20919;p34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0" name="Google Shape;20920;p34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1" name="Google Shape;20921;p34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2" name="Google Shape;20922;p34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3" name="Google Shape;20923;p34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4" name="Google Shape;20924;p34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5" name="Google Shape;20925;p34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6" name="Google Shape;20926;p34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7" name="Google Shape;20927;p34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8" name="Google Shape;20928;p34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9" name="Google Shape;20929;p34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0" name="Google Shape;20930;p34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1" name="Google Shape;20931;p34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2" name="Google Shape;20932;p34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3" name="Google Shape;20933;p34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4" name="Google Shape;20934;p34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5" name="Google Shape;20935;p34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6" name="Google Shape;20936;p34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7" name="Google Shape;20937;p34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8" name="Google Shape;20938;p34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9" name="Google Shape;20939;p34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0" name="Google Shape;20940;p34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1" name="Google Shape;20941;p34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2" name="Google Shape;20942;p34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3" name="Google Shape;20943;p34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4" name="Google Shape;20944;p34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5" name="Google Shape;20945;p34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6" name="Google Shape;20946;p34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7" name="Google Shape;20947;p34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8" name="Google Shape;20948;p34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9" name="Google Shape;20949;p34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0" name="Google Shape;20950;p34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1" name="Google Shape;20951;p34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2" name="Google Shape;20952;p34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3" name="Google Shape;20953;p34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4" name="Google Shape;20954;p34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5" name="Google Shape;20955;p34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6" name="Google Shape;20956;p34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7" name="Google Shape;20957;p34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8" name="Google Shape;20958;p34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9" name="Google Shape;20959;p34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0" name="Google Shape;20960;p34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1" name="Google Shape;20961;p34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2" name="Google Shape;20962;p34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3" name="Google Shape;20963;p34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4" name="Google Shape;20964;p34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5" name="Google Shape;20965;p34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6" name="Google Shape;20966;p34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7" name="Google Shape;20967;p34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8" name="Google Shape;20968;p34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9" name="Google Shape;20969;p34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0" name="Google Shape;20970;p34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1" name="Google Shape;20971;p34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2" name="Google Shape;20972;p34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3" name="Google Shape;20973;p34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4" name="Google Shape;20974;p34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5" name="Google Shape;20975;p34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6" name="Google Shape;20976;p34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7" name="Google Shape;20977;p34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8" name="Google Shape;20978;p34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9" name="Google Shape;20979;p34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0" name="Google Shape;20980;p34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1" name="Google Shape;20981;p34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2" name="Google Shape;20982;p34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3" name="Google Shape;20983;p34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4" name="Google Shape;20984;p34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5" name="Google Shape;20985;p34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6" name="Google Shape;20986;p34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7" name="Google Shape;20987;p34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8" name="Google Shape;20988;p34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9" name="Google Shape;20989;p34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0" name="Google Shape;20990;p34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1" name="Google Shape;20991;p34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2" name="Google Shape;20992;p34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3" name="Google Shape;20993;p34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4" name="Google Shape;20994;p34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5" name="Google Shape;20995;p34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6" name="Google Shape;20996;p34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7" name="Google Shape;20997;p34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8" name="Google Shape;20998;p34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9" name="Google Shape;20999;p34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0" name="Google Shape;21000;p34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1" name="Google Shape;21001;p34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2" name="Google Shape;21002;p34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3" name="Google Shape;21003;p34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4" name="Google Shape;21004;p34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5" name="Google Shape;21005;p34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6" name="Google Shape;21006;p34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7" name="Google Shape;21007;p34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8" name="Google Shape;21008;p34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09" name="Google Shape;21009;p34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0" name="Google Shape;21010;p34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1" name="Google Shape;21011;p34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2" name="Google Shape;21012;p34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3" name="Google Shape;21013;p34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4" name="Google Shape;21014;p34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5" name="Google Shape;21015;p34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6" name="Google Shape;21016;p34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7" name="Google Shape;21017;p34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8" name="Google Shape;21018;p34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19" name="Google Shape;21019;p34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0" name="Google Shape;21020;p34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1" name="Google Shape;21021;p34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2" name="Google Shape;21022;p34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3" name="Google Shape;21023;p34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4" name="Google Shape;21024;p34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5" name="Google Shape;21025;p34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6" name="Google Shape;21026;p34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7" name="Google Shape;21027;p34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8" name="Google Shape;21028;p34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9" name="Google Shape;21029;p34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0" name="Google Shape;21030;p34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1" name="Google Shape;21031;p34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2" name="Google Shape;21032;p34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3" name="Google Shape;21033;p34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4" name="Google Shape;21034;p34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5" name="Google Shape;21035;p34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6" name="Google Shape;21036;p34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7" name="Google Shape;21037;p34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8" name="Google Shape;21038;p34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9" name="Google Shape;21039;p34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0" name="Google Shape;21040;p34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1" name="Google Shape;21041;p34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2" name="Google Shape;21042;p34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3" name="Google Shape;21043;p34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4" name="Google Shape;21044;p34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5" name="Google Shape;21045;p34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6" name="Google Shape;21046;p34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7" name="Google Shape;21047;p34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8" name="Google Shape;21048;p34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49" name="Google Shape;21049;p34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0" name="Google Shape;21050;p34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1" name="Google Shape;21051;p34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2" name="Google Shape;21052;p34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3" name="Google Shape;21053;p34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4" name="Google Shape;21054;p34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5" name="Google Shape;21055;p34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6" name="Google Shape;21056;p34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7" name="Google Shape;21057;p34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8" name="Google Shape;21058;p34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59" name="Google Shape;21059;p34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60" name="Google Shape;21060;p34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21061" name="Google Shape;21061;p34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2" name="Google Shape;21062;p34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3" name="Google Shape;21063;p34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4" name="Google Shape;21064;p34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5" name="Google Shape;21065;p34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6" name="Google Shape;21066;p34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7" name="Google Shape;21067;p34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8" name="Google Shape;21068;p34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69" name="Google Shape;21069;p34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0" name="Google Shape;21070;p34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1" name="Google Shape;21071;p34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2" name="Google Shape;21072;p34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3" name="Google Shape;21073;p34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4" name="Google Shape;21074;p34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5" name="Google Shape;21075;p34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6" name="Google Shape;21076;p34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7" name="Google Shape;21077;p34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8" name="Google Shape;21078;p34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79" name="Google Shape;21079;p34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0" name="Google Shape;21080;p34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1" name="Google Shape;21081;p34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2" name="Google Shape;21082;p34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3" name="Google Shape;21083;p34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4" name="Google Shape;21084;p34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5" name="Google Shape;21085;p34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6" name="Google Shape;21086;p34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7" name="Google Shape;21087;p34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8" name="Google Shape;21088;p34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89" name="Google Shape;21089;p34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0" name="Google Shape;21090;p34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1" name="Google Shape;21091;p34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2" name="Google Shape;21092;p34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3" name="Google Shape;21093;p34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4" name="Google Shape;21094;p34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5" name="Google Shape;21095;p34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6" name="Google Shape;21096;p34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7" name="Google Shape;21097;p34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8" name="Google Shape;21098;p34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99" name="Google Shape;21099;p34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0" name="Google Shape;21100;p34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1" name="Google Shape;21101;p34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2" name="Google Shape;21102;p34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3" name="Google Shape;21103;p34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4" name="Google Shape;21104;p34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5" name="Google Shape;21105;p34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6" name="Google Shape;21106;p34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7" name="Google Shape;21107;p34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8" name="Google Shape;21108;p34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09" name="Google Shape;21109;p34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0" name="Google Shape;21110;p34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1" name="Google Shape;21111;p34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2" name="Google Shape;21112;p34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3" name="Google Shape;21113;p34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4" name="Google Shape;21114;p34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5" name="Google Shape;21115;p34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6" name="Google Shape;21116;p34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7" name="Google Shape;21117;p34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8" name="Google Shape;21118;p34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19" name="Google Shape;21119;p34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0" name="Google Shape;21120;p34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1" name="Google Shape;21121;p34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2" name="Google Shape;21122;p34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3" name="Google Shape;21123;p34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4" name="Google Shape;21124;p34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5" name="Google Shape;21125;p34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6" name="Google Shape;21126;p34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7" name="Google Shape;21127;p34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8" name="Google Shape;21128;p34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29" name="Google Shape;21129;p34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0" name="Google Shape;21130;p34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1" name="Google Shape;21131;p34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2" name="Google Shape;21132;p34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3" name="Google Shape;21133;p34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4" name="Google Shape;21134;p34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5" name="Google Shape;21135;p34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6" name="Google Shape;21136;p34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7" name="Google Shape;21137;p34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8" name="Google Shape;21138;p34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39" name="Google Shape;21139;p34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0" name="Google Shape;21140;p34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1" name="Google Shape;21141;p34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2" name="Google Shape;21142;p34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3" name="Google Shape;21143;p34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4" name="Google Shape;21144;p34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5" name="Google Shape;21145;p34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6" name="Google Shape;21146;p34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7" name="Google Shape;21147;p34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8" name="Google Shape;21148;p34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49" name="Google Shape;21149;p34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0" name="Google Shape;21150;p34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1" name="Google Shape;21151;p34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2" name="Google Shape;21152;p34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3" name="Google Shape;21153;p34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4" name="Google Shape;21154;p34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5" name="Google Shape;21155;p34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6" name="Google Shape;21156;p34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7" name="Google Shape;21157;p34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8" name="Google Shape;21158;p34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59" name="Google Shape;21159;p34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0" name="Google Shape;21160;p34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1" name="Google Shape;21161;p34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2" name="Google Shape;21162;p34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3" name="Google Shape;21163;p34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4" name="Google Shape;21164;p34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5" name="Google Shape;21165;p34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6" name="Google Shape;21166;p34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7" name="Google Shape;21167;p34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8" name="Google Shape;21168;p34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69" name="Google Shape;21169;p34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0" name="Google Shape;21170;p34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1" name="Google Shape;21171;p34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2" name="Google Shape;21172;p34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3" name="Google Shape;21173;p34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4" name="Google Shape;21174;p34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5" name="Google Shape;21175;p34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6" name="Google Shape;21176;p34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7" name="Google Shape;21177;p34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8" name="Google Shape;21178;p34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79" name="Google Shape;21179;p34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0" name="Google Shape;21180;p34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1" name="Google Shape;21181;p34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2" name="Google Shape;21182;p34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3" name="Google Shape;21183;p34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4" name="Google Shape;21184;p34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5" name="Google Shape;21185;p34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6" name="Google Shape;21186;p34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7" name="Google Shape;21187;p34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8" name="Google Shape;21188;p34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9" name="Google Shape;21189;p34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0" name="Google Shape;21190;p34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1" name="Google Shape;21191;p34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2" name="Google Shape;21192;p34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3" name="Google Shape;21193;p34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4" name="Google Shape;21194;p34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5" name="Google Shape;21195;p34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6" name="Google Shape;21196;p34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7" name="Google Shape;21197;p34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8" name="Google Shape;21198;p34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9" name="Google Shape;21199;p34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0" name="Google Shape;21200;p34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1" name="Google Shape;21201;p34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2" name="Google Shape;21202;p34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3" name="Google Shape;21203;p34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4" name="Google Shape;21204;p34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5" name="Google Shape;21205;p34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6" name="Google Shape;21206;p34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7" name="Google Shape;21207;p34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8" name="Google Shape;21208;p34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09" name="Google Shape;21209;p34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0" name="Google Shape;21210;p34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1" name="Google Shape;21211;p34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2" name="Google Shape;21212;p34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3" name="Google Shape;21213;p34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4" name="Google Shape;21214;p34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5" name="Google Shape;21215;p34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6" name="Google Shape;21216;p34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7" name="Google Shape;21217;p34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8" name="Google Shape;21218;p34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19" name="Google Shape;21219;p34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0" name="Google Shape;21220;p34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1" name="Google Shape;21221;p34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2" name="Google Shape;21222;p34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3" name="Google Shape;21223;p34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4" name="Google Shape;21224;p34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5" name="Google Shape;21225;p34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6" name="Google Shape;21226;p34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7" name="Google Shape;21227;p34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8" name="Google Shape;21228;p34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29" name="Google Shape;21229;p34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0" name="Google Shape;21230;p34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1" name="Google Shape;21231;p34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2" name="Google Shape;21232;p34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3" name="Google Shape;21233;p34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4" name="Google Shape;21234;p34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5" name="Google Shape;21235;p34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6" name="Google Shape;21236;p34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7" name="Google Shape;21237;p34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8" name="Google Shape;21238;p34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39" name="Google Shape;21239;p34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0" name="Google Shape;21240;p34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1" name="Google Shape;21241;p34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2" name="Google Shape;21242;p34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3" name="Google Shape;21243;p34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4" name="Google Shape;21244;p34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5" name="Google Shape;21245;p34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6" name="Google Shape;21246;p34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7" name="Google Shape;21247;p34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8" name="Google Shape;21248;p34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49" name="Google Shape;21249;p34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0" name="Google Shape;21250;p34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1" name="Google Shape;21251;p34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2" name="Google Shape;21252;p34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3" name="Google Shape;21253;p34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4" name="Google Shape;21254;p34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5" name="Google Shape;21255;p34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6" name="Google Shape;21256;p34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7" name="Google Shape;21257;p34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8" name="Google Shape;21258;p34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59" name="Google Shape;21259;p34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0" name="Google Shape;21260;p34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1" name="Google Shape;21261;p34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2" name="Google Shape;21262;p34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3" name="Google Shape;21263;p34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4" name="Google Shape;21264;p34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5" name="Google Shape;21265;p34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6" name="Google Shape;21266;p34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67" name="Google Shape;21267;p34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268" name="Google Shape;21268;p34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21269" name="Google Shape;21269;p34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0" name="Google Shape;21270;p34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1" name="Google Shape;21271;p34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2" name="Google Shape;21272;p34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3" name="Google Shape;21273;p34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4" name="Google Shape;21274;p34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5" name="Google Shape;21275;p34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6" name="Google Shape;21276;p34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7" name="Google Shape;21277;p34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8" name="Google Shape;21278;p34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9" name="Google Shape;21279;p34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0" name="Google Shape;21280;p34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1" name="Google Shape;21281;p34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2" name="Google Shape;21282;p34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3" name="Google Shape;21283;p34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4" name="Google Shape;21284;p34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5" name="Google Shape;21285;p34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6" name="Google Shape;21286;p34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7" name="Google Shape;21287;p34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8" name="Google Shape;21288;p34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9" name="Google Shape;21289;p34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0" name="Google Shape;21290;p34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1" name="Google Shape;21291;p34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2" name="Google Shape;21292;p34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3" name="Google Shape;21293;p34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4" name="Google Shape;21294;p34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5" name="Google Shape;21295;p34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6" name="Google Shape;21296;p34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7" name="Google Shape;21297;p34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8" name="Google Shape;21298;p34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9" name="Google Shape;21299;p34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0" name="Google Shape;21300;p34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1" name="Google Shape;21301;p34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2" name="Google Shape;21302;p34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3" name="Google Shape;21303;p34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4" name="Google Shape;21304;p34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5" name="Google Shape;21305;p34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6" name="Google Shape;21306;p34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7" name="Google Shape;21307;p34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8" name="Google Shape;21308;p34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9" name="Google Shape;21309;p34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0" name="Google Shape;21310;p34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1" name="Google Shape;21311;p34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2" name="Google Shape;21312;p34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3" name="Google Shape;21313;p34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4" name="Google Shape;21314;p34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5" name="Google Shape;21315;p34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6" name="Google Shape;21316;p34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7" name="Google Shape;21317;p34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8" name="Google Shape;21318;p34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9" name="Google Shape;21319;p34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0" name="Google Shape;21320;p34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1" name="Google Shape;21321;p34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2" name="Google Shape;21322;p34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3" name="Google Shape;21323;p34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4" name="Google Shape;21324;p34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5" name="Google Shape;21325;p34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6" name="Google Shape;21326;p34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7" name="Google Shape;21327;p34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8" name="Google Shape;21328;p34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9" name="Google Shape;21329;p34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0" name="Google Shape;21330;p34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1" name="Google Shape;21331;p34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2" name="Google Shape;21332;p34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3" name="Google Shape;21333;p34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334" name="Google Shape;21334;p34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335" name="Google Shape;21335;p34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336" name="Google Shape;21336;p34"/>
          <p:cNvSpPr txBox="1">
            <a:spLocks noGrp="1"/>
          </p:cNvSpPr>
          <p:nvPr>
            <p:ph type="title" idx="2"/>
          </p:nvPr>
        </p:nvSpPr>
        <p:spPr>
          <a:xfrm>
            <a:off x="714725" y="1866663"/>
            <a:ext cx="2245500" cy="36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337" name="Google Shape;21337;p34"/>
          <p:cNvSpPr txBox="1">
            <a:spLocks noGrp="1"/>
          </p:cNvSpPr>
          <p:nvPr>
            <p:ph type="title" idx="3"/>
          </p:nvPr>
        </p:nvSpPr>
        <p:spPr>
          <a:xfrm>
            <a:off x="6183763" y="1866663"/>
            <a:ext cx="2245500" cy="36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338" name="Google Shape;21338;p34"/>
          <p:cNvSpPr txBox="1">
            <a:spLocks noGrp="1"/>
          </p:cNvSpPr>
          <p:nvPr>
            <p:ph type="subTitle" idx="1"/>
          </p:nvPr>
        </p:nvSpPr>
        <p:spPr>
          <a:xfrm>
            <a:off x="714725" y="2234453"/>
            <a:ext cx="22455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39" name="Google Shape;21339;p34"/>
          <p:cNvSpPr txBox="1">
            <a:spLocks noGrp="1"/>
          </p:cNvSpPr>
          <p:nvPr>
            <p:ph type="subTitle" idx="4"/>
          </p:nvPr>
        </p:nvSpPr>
        <p:spPr>
          <a:xfrm>
            <a:off x="6183763" y="2234450"/>
            <a:ext cx="22455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40" name="Google Shape;21340;p34"/>
          <p:cNvSpPr txBox="1">
            <a:spLocks noGrp="1"/>
          </p:cNvSpPr>
          <p:nvPr>
            <p:ph type="title" idx="5"/>
          </p:nvPr>
        </p:nvSpPr>
        <p:spPr>
          <a:xfrm>
            <a:off x="714725" y="3156613"/>
            <a:ext cx="2245500" cy="36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341" name="Google Shape;21341;p34"/>
          <p:cNvSpPr txBox="1">
            <a:spLocks noGrp="1"/>
          </p:cNvSpPr>
          <p:nvPr>
            <p:ph type="title" idx="6"/>
          </p:nvPr>
        </p:nvSpPr>
        <p:spPr>
          <a:xfrm>
            <a:off x="6183763" y="3156604"/>
            <a:ext cx="2245500" cy="36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342" name="Google Shape;21342;p34"/>
          <p:cNvSpPr txBox="1">
            <a:spLocks noGrp="1"/>
          </p:cNvSpPr>
          <p:nvPr>
            <p:ph type="subTitle" idx="7"/>
          </p:nvPr>
        </p:nvSpPr>
        <p:spPr>
          <a:xfrm>
            <a:off x="714725" y="3524422"/>
            <a:ext cx="22455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43" name="Google Shape;21343;p34"/>
          <p:cNvSpPr txBox="1">
            <a:spLocks noGrp="1"/>
          </p:cNvSpPr>
          <p:nvPr>
            <p:ph type="subTitle" idx="8"/>
          </p:nvPr>
        </p:nvSpPr>
        <p:spPr>
          <a:xfrm>
            <a:off x="6183763" y="3524413"/>
            <a:ext cx="22455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2_1_1">
    <p:spTree>
      <p:nvGrpSpPr>
        <p:cNvPr id="1" name="Shape 21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345" name="Google Shape;21345;p35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21346" name="Google Shape;21346;p35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7" name="Google Shape;21347;p35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8" name="Google Shape;21348;p35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9" name="Google Shape;21349;p35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0" name="Google Shape;21350;p35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1" name="Google Shape;21351;p35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2" name="Google Shape;21352;p35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3" name="Google Shape;21353;p35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4" name="Google Shape;21354;p35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5" name="Google Shape;21355;p35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6" name="Google Shape;21356;p35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7" name="Google Shape;21357;p35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8" name="Google Shape;21358;p35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9" name="Google Shape;21359;p35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0" name="Google Shape;21360;p35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1" name="Google Shape;21361;p35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2" name="Google Shape;21362;p35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3" name="Google Shape;21363;p35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4" name="Google Shape;21364;p35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5" name="Google Shape;21365;p35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6" name="Google Shape;21366;p35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7" name="Google Shape;21367;p35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8" name="Google Shape;21368;p35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9" name="Google Shape;21369;p35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0" name="Google Shape;21370;p35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1" name="Google Shape;21371;p35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2" name="Google Shape;21372;p35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3" name="Google Shape;21373;p35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4" name="Google Shape;21374;p35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5" name="Google Shape;21375;p35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6" name="Google Shape;21376;p35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7" name="Google Shape;21377;p35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8" name="Google Shape;21378;p35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79" name="Google Shape;21379;p35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0" name="Google Shape;21380;p35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1" name="Google Shape;21381;p35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2" name="Google Shape;21382;p35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3" name="Google Shape;21383;p35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4" name="Google Shape;21384;p35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5" name="Google Shape;21385;p35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6" name="Google Shape;21386;p35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7" name="Google Shape;21387;p35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8" name="Google Shape;21388;p35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89" name="Google Shape;21389;p35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0" name="Google Shape;21390;p35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1" name="Google Shape;21391;p35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2" name="Google Shape;21392;p35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3" name="Google Shape;21393;p35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4" name="Google Shape;21394;p35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5" name="Google Shape;21395;p35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6" name="Google Shape;21396;p35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7" name="Google Shape;21397;p35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8" name="Google Shape;21398;p35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9" name="Google Shape;21399;p35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0" name="Google Shape;21400;p35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1" name="Google Shape;21401;p35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2" name="Google Shape;21402;p35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3" name="Google Shape;21403;p35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4" name="Google Shape;21404;p35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5" name="Google Shape;21405;p35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6" name="Google Shape;21406;p35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7" name="Google Shape;21407;p35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8" name="Google Shape;21408;p35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9" name="Google Shape;21409;p35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0" name="Google Shape;21410;p35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411" name="Google Shape;21411;p35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21412" name="Google Shape;21412;p35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3" name="Google Shape;21413;p35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4" name="Google Shape;21414;p35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5" name="Google Shape;21415;p35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6" name="Google Shape;21416;p35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7" name="Google Shape;21417;p35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8" name="Google Shape;21418;p35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19" name="Google Shape;21419;p35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0" name="Google Shape;21420;p35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1" name="Google Shape;21421;p35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2" name="Google Shape;21422;p35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3" name="Google Shape;21423;p35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4" name="Google Shape;21424;p35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5" name="Google Shape;21425;p35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6" name="Google Shape;21426;p35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7" name="Google Shape;21427;p35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8" name="Google Shape;21428;p35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29" name="Google Shape;21429;p35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0" name="Google Shape;21430;p35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1" name="Google Shape;21431;p35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2" name="Google Shape;21432;p35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3" name="Google Shape;21433;p35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4" name="Google Shape;21434;p35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5" name="Google Shape;21435;p35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6" name="Google Shape;21436;p35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7" name="Google Shape;21437;p35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8" name="Google Shape;21438;p35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39" name="Google Shape;21439;p35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0" name="Google Shape;21440;p35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1" name="Google Shape;21441;p35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2" name="Google Shape;21442;p35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3" name="Google Shape;21443;p35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4" name="Google Shape;21444;p35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5" name="Google Shape;21445;p35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6" name="Google Shape;21446;p35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7" name="Google Shape;21447;p35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8" name="Google Shape;21448;p35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49" name="Google Shape;21449;p35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0" name="Google Shape;21450;p35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1" name="Google Shape;21451;p35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2" name="Google Shape;21452;p35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3" name="Google Shape;21453;p35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4" name="Google Shape;21454;p35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5" name="Google Shape;21455;p35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6" name="Google Shape;21456;p35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7" name="Google Shape;21457;p35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8" name="Google Shape;21458;p35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59" name="Google Shape;21459;p35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0" name="Google Shape;21460;p35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1" name="Google Shape;21461;p35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2" name="Google Shape;21462;p35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3" name="Google Shape;21463;p35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4" name="Google Shape;21464;p35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5" name="Google Shape;21465;p35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6" name="Google Shape;21466;p35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7" name="Google Shape;21467;p35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8" name="Google Shape;21468;p35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69" name="Google Shape;21469;p35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0" name="Google Shape;21470;p35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1" name="Google Shape;21471;p35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2" name="Google Shape;21472;p35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3" name="Google Shape;21473;p35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4" name="Google Shape;21474;p35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5" name="Google Shape;21475;p35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6" name="Google Shape;21476;p35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7" name="Google Shape;21477;p35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8" name="Google Shape;21478;p35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79" name="Google Shape;21479;p35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0" name="Google Shape;21480;p35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1" name="Google Shape;21481;p35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2" name="Google Shape;21482;p35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3" name="Google Shape;21483;p35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4" name="Google Shape;21484;p35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5" name="Google Shape;21485;p35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6" name="Google Shape;21486;p35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7" name="Google Shape;21487;p35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8" name="Google Shape;21488;p35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89" name="Google Shape;21489;p35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0" name="Google Shape;21490;p35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1" name="Google Shape;21491;p35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2" name="Google Shape;21492;p35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3" name="Google Shape;21493;p35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4" name="Google Shape;21494;p35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5" name="Google Shape;21495;p35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6" name="Google Shape;21496;p35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7" name="Google Shape;21497;p35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8" name="Google Shape;21498;p35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99" name="Google Shape;21499;p35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0" name="Google Shape;21500;p35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1" name="Google Shape;21501;p35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2" name="Google Shape;21502;p35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3" name="Google Shape;21503;p35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4" name="Google Shape;21504;p35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5" name="Google Shape;21505;p35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6" name="Google Shape;21506;p35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7" name="Google Shape;21507;p35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8" name="Google Shape;21508;p35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09" name="Google Shape;21509;p35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0" name="Google Shape;21510;p35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1" name="Google Shape;21511;p35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2" name="Google Shape;21512;p35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3" name="Google Shape;21513;p35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4" name="Google Shape;21514;p35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5" name="Google Shape;21515;p35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6" name="Google Shape;21516;p35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7" name="Google Shape;21517;p35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8" name="Google Shape;21518;p35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19" name="Google Shape;21519;p35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0" name="Google Shape;21520;p35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1" name="Google Shape;21521;p35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2" name="Google Shape;21522;p35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3" name="Google Shape;21523;p35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4" name="Google Shape;21524;p35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5" name="Google Shape;21525;p35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6" name="Google Shape;21526;p35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7" name="Google Shape;21527;p35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8" name="Google Shape;21528;p35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29" name="Google Shape;21529;p35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0" name="Google Shape;21530;p35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1" name="Google Shape;21531;p35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2" name="Google Shape;21532;p35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3" name="Google Shape;21533;p35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4" name="Google Shape;21534;p35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5" name="Google Shape;21535;p35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6" name="Google Shape;21536;p35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7" name="Google Shape;21537;p35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8" name="Google Shape;21538;p35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39" name="Google Shape;21539;p35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0" name="Google Shape;21540;p35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1" name="Google Shape;21541;p35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2" name="Google Shape;21542;p35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3" name="Google Shape;21543;p35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4" name="Google Shape;21544;p35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5" name="Google Shape;21545;p35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6" name="Google Shape;21546;p35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7" name="Google Shape;21547;p35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8" name="Google Shape;21548;p35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49" name="Google Shape;21549;p35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0" name="Google Shape;21550;p35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1" name="Google Shape;21551;p35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2" name="Google Shape;21552;p35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3" name="Google Shape;21553;p35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4" name="Google Shape;21554;p35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5" name="Google Shape;21555;p35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6" name="Google Shape;21556;p35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7" name="Google Shape;21557;p35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8" name="Google Shape;21558;p35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59" name="Google Shape;21559;p35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0" name="Google Shape;21560;p35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1" name="Google Shape;21561;p35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2" name="Google Shape;21562;p35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3" name="Google Shape;21563;p35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4" name="Google Shape;21564;p35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5" name="Google Shape;21565;p35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6" name="Google Shape;21566;p35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7" name="Google Shape;21567;p35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8" name="Google Shape;21568;p35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69" name="Google Shape;21569;p35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0" name="Google Shape;21570;p35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1" name="Google Shape;21571;p35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2" name="Google Shape;21572;p35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3" name="Google Shape;21573;p35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4" name="Google Shape;21574;p35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5" name="Google Shape;21575;p35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6" name="Google Shape;21576;p35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7" name="Google Shape;21577;p35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8" name="Google Shape;21578;p35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79" name="Google Shape;21579;p35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0" name="Google Shape;21580;p35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1" name="Google Shape;21581;p35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2" name="Google Shape;21582;p35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3" name="Google Shape;21583;p35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4" name="Google Shape;21584;p35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5" name="Google Shape;21585;p35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586" name="Google Shape;21586;p35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21587" name="Google Shape;21587;p35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8" name="Google Shape;21588;p35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9" name="Google Shape;21589;p35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0" name="Google Shape;21590;p35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1" name="Google Shape;21591;p35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2" name="Google Shape;21592;p35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3" name="Google Shape;21593;p35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4" name="Google Shape;21594;p35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5" name="Google Shape;21595;p35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6" name="Google Shape;21596;p35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7" name="Google Shape;21597;p35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8" name="Google Shape;21598;p35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9" name="Google Shape;21599;p35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0" name="Google Shape;21600;p35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1" name="Google Shape;21601;p35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2" name="Google Shape;21602;p35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3" name="Google Shape;21603;p35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4" name="Google Shape;21604;p35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5" name="Google Shape;21605;p35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6" name="Google Shape;21606;p35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7" name="Google Shape;21607;p35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8" name="Google Shape;21608;p35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9" name="Google Shape;21609;p35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0" name="Google Shape;21610;p35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1" name="Google Shape;21611;p35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2" name="Google Shape;21612;p35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3" name="Google Shape;21613;p35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4" name="Google Shape;21614;p35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5" name="Google Shape;21615;p35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6" name="Google Shape;21616;p35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7" name="Google Shape;21617;p35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8" name="Google Shape;21618;p35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619" name="Google Shape;21619;p35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21620" name="Google Shape;21620;p35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1" name="Google Shape;21621;p35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2" name="Google Shape;21622;p35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3" name="Google Shape;21623;p35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4" name="Google Shape;21624;p35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5" name="Google Shape;21625;p35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6" name="Google Shape;21626;p35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7" name="Google Shape;21627;p35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8" name="Google Shape;21628;p35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9" name="Google Shape;21629;p35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0" name="Google Shape;21630;p35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1" name="Google Shape;21631;p35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2" name="Google Shape;21632;p35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3" name="Google Shape;21633;p35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4" name="Google Shape;21634;p35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5" name="Google Shape;21635;p35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6" name="Google Shape;21636;p35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7" name="Google Shape;21637;p35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8" name="Google Shape;21638;p35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9" name="Google Shape;21639;p35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0" name="Google Shape;21640;p35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1" name="Google Shape;21641;p35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2" name="Google Shape;21642;p35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3" name="Google Shape;21643;p35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4" name="Google Shape;21644;p35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5" name="Google Shape;21645;p35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6" name="Google Shape;21646;p35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7" name="Google Shape;21647;p35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8" name="Google Shape;21648;p35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9" name="Google Shape;21649;p35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0" name="Google Shape;21650;p35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1" name="Google Shape;21651;p35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652" name="Google Shape;21652;p35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21653" name="Google Shape;21653;p35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4" name="Google Shape;21654;p35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5" name="Google Shape;21655;p35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6" name="Google Shape;21656;p35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7" name="Google Shape;21657;p35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8" name="Google Shape;21658;p35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9" name="Google Shape;21659;p35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0" name="Google Shape;21660;p35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1" name="Google Shape;21661;p35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2" name="Google Shape;21662;p35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3" name="Google Shape;21663;p35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4" name="Google Shape;21664;p35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5" name="Google Shape;21665;p35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6" name="Google Shape;21666;p35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7" name="Google Shape;21667;p35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8" name="Google Shape;21668;p35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9" name="Google Shape;21669;p35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0" name="Google Shape;21670;p35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1" name="Google Shape;21671;p35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2" name="Google Shape;21672;p35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3" name="Google Shape;21673;p35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4" name="Google Shape;21674;p35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5" name="Google Shape;21675;p35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6" name="Google Shape;21676;p35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7" name="Google Shape;21677;p35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8" name="Google Shape;21678;p35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9" name="Google Shape;21679;p35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0" name="Google Shape;21680;p35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1" name="Google Shape;21681;p35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2" name="Google Shape;21682;p35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3" name="Google Shape;21683;p35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4" name="Google Shape;21684;p35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5" name="Google Shape;21685;p35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6" name="Google Shape;21686;p35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7" name="Google Shape;21687;p35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8" name="Google Shape;21688;p35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9" name="Google Shape;21689;p35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0" name="Google Shape;21690;p35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1" name="Google Shape;21691;p35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2" name="Google Shape;21692;p35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3" name="Google Shape;21693;p35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4" name="Google Shape;21694;p35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5" name="Google Shape;21695;p35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6" name="Google Shape;21696;p35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7" name="Google Shape;21697;p35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8" name="Google Shape;21698;p35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99" name="Google Shape;21699;p35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0" name="Google Shape;21700;p35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1" name="Google Shape;21701;p35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2" name="Google Shape;21702;p35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3" name="Google Shape;21703;p35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4" name="Google Shape;21704;p35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5" name="Google Shape;21705;p35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6" name="Google Shape;21706;p35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7" name="Google Shape;21707;p35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8" name="Google Shape;21708;p35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09" name="Google Shape;21709;p35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0" name="Google Shape;21710;p35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1" name="Google Shape;21711;p35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2" name="Google Shape;21712;p35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3" name="Google Shape;21713;p35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4" name="Google Shape;21714;p35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5" name="Google Shape;21715;p35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6" name="Google Shape;21716;p35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7" name="Google Shape;21717;p35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8" name="Google Shape;21718;p35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9" name="Google Shape;21719;p35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0" name="Google Shape;21720;p35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1" name="Google Shape;21721;p35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2" name="Google Shape;21722;p35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3" name="Google Shape;21723;p35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4" name="Google Shape;21724;p35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5" name="Google Shape;21725;p35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6" name="Google Shape;21726;p35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7" name="Google Shape;21727;p35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8" name="Google Shape;21728;p35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29" name="Google Shape;21729;p35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0" name="Google Shape;21730;p35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1" name="Google Shape;21731;p35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2" name="Google Shape;21732;p35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3" name="Google Shape;21733;p35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4" name="Google Shape;21734;p35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5" name="Google Shape;21735;p35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6" name="Google Shape;21736;p35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7" name="Google Shape;21737;p35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8" name="Google Shape;21738;p35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39" name="Google Shape;21739;p35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0" name="Google Shape;21740;p35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1" name="Google Shape;21741;p35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2" name="Google Shape;21742;p35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3" name="Google Shape;21743;p35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4" name="Google Shape;21744;p35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5" name="Google Shape;21745;p35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6" name="Google Shape;21746;p35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7" name="Google Shape;21747;p35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8" name="Google Shape;21748;p35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49" name="Google Shape;21749;p35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0" name="Google Shape;21750;p35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1" name="Google Shape;21751;p35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2" name="Google Shape;21752;p35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3" name="Google Shape;21753;p35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4" name="Google Shape;21754;p35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5" name="Google Shape;21755;p35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6" name="Google Shape;21756;p35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7" name="Google Shape;21757;p35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8" name="Google Shape;21758;p35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59" name="Google Shape;21759;p35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0" name="Google Shape;21760;p35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1" name="Google Shape;21761;p35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2" name="Google Shape;21762;p35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3" name="Google Shape;21763;p35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4" name="Google Shape;21764;p35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5" name="Google Shape;21765;p35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6" name="Google Shape;21766;p35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7" name="Google Shape;21767;p35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8" name="Google Shape;21768;p35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69" name="Google Shape;21769;p35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0" name="Google Shape;21770;p35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1" name="Google Shape;21771;p35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2" name="Google Shape;21772;p35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3" name="Google Shape;21773;p35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4" name="Google Shape;21774;p35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5" name="Google Shape;21775;p35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6" name="Google Shape;21776;p35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7" name="Google Shape;21777;p35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8" name="Google Shape;21778;p35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79" name="Google Shape;21779;p35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0" name="Google Shape;21780;p35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1" name="Google Shape;21781;p35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2" name="Google Shape;21782;p35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3" name="Google Shape;21783;p35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4" name="Google Shape;21784;p35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5" name="Google Shape;21785;p35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6" name="Google Shape;21786;p35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7" name="Google Shape;21787;p35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8" name="Google Shape;21788;p35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89" name="Google Shape;21789;p35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0" name="Google Shape;21790;p35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1" name="Google Shape;21791;p35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2" name="Google Shape;21792;p35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3" name="Google Shape;21793;p35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4" name="Google Shape;21794;p35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5" name="Google Shape;21795;p35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6" name="Google Shape;21796;p35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7" name="Google Shape;21797;p35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8" name="Google Shape;21798;p35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99" name="Google Shape;21799;p35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0" name="Google Shape;21800;p35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1" name="Google Shape;21801;p35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2" name="Google Shape;21802;p35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3" name="Google Shape;21803;p35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4" name="Google Shape;21804;p35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5" name="Google Shape;21805;p35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6" name="Google Shape;21806;p35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7" name="Google Shape;21807;p35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8" name="Google Shape;21808;p35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09" name="Google Shape;21809;p35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0" name="Google Shape;21810;p35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1" name="Google Shape;21811;p35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2" name="Google Shape;21812;p35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3" name="Google Shape;21813;p35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4" name="Google Shape;21814;p35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5" name="Google Shape;21815;p35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6" name="Google Shape;21816;p35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7" name="Google Shape;21817;p35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8" name="Google Shape;21818;p35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19" name="Google Shape;21819;p35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0" name="Google Shape;21820;p35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1" name="Google Shape;21821;p35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2" name="Google Shape;21822;p35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3" name="Google Shape;21823;p35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4" name="Google Shape;21824;p35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5" name="Google Shape;21825;p35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6" name="Google Shape;21826;p35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827" name="Google Shape;21827;p35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21828" name="Google Shape;21828;p35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29" name="Google Shape;21829;p35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0" name="Google Shape;21830;p35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1" name="Google Shape;21831;p35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2" name="Google Shape;21832;p35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3" name="Google Shape;21833;p35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4" name="Google Shape;21834;p35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5" name="Google Shape;21835;p35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6" name="Google Shape;21836;p35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7" name="Google Shape;21837;p35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8" name="Google Shape;21838;p35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39" name="Google Shape;21839;p35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0" name="Google Shape;21840;p35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1" name="Google Shape;21841;p35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2" name="Google Shape;21842;p35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3" name="Google Shape;21843;p35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4" name="Google Shape;21844;p35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5" name="Google Shape;21845;p35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6" name="Google Shape;21846;p35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7" name="Google Shape;21847;p35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8" name="Google Shape;21848;p35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49" name="Google Shape;21849;p35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0" name="Google Shape;21850;p35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1" name="Google Shape;21851;p35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2" name="Google Shape;21852;p35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3" name="Google Shape;21853;p35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4" name="Google Shape;21854;p35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5" name="Google Shape;21855;p35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6" name="Google Shape;21856;p35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7" name="Google Shape;21857;p35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8" name="Google Shape;21858;p35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59" name="Google Shape;21859;p35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0" name="Google Shape;21860;p35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1" name="Google Shape;21861;p35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2" name="Google Shape;21862;p35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3" name="Google Shape;21863;p35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4" name="Google Shape;21864;p35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5" name="Google Shape;21865;p35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6" name="Google Shape;21866;p35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7" name="Google Shape;21867;p35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8" name="Google Shape;21868;p35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69" name="Google Shape;21869;p35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0" name="Google Shape;21870;p35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1" name="Google Shape;21871;p35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2" name="Google Shape;21872;p35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3" name="Google Shape;21873;p35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4" name="Google Shape;21874;p35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5" name="Google Shape;21875;p35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6" name="Google Shape;21876;p35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7" name="Google Shape;21877;p35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8" name="Google Shape;21878;p35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79" name="Google Shape;21879;p35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0" name="Google Shape;21880;p35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1" name="Google Shape;21881;p35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2" name="Google Shape;21882;p35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3" name="Google Shape;21883;p35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4" name="Google Shape;21884;p35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5" name="Google Shape;21885;p35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6" name="Google Shape;21886;p35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7" name="Google Shape;21887;p35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8" name="Google Shape;21888;p35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89" name="Google Shape;21889;p35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0" name="Google Shape;21890;p35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1" name="Google Shape;21891;p35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2" name="Google Shape;21892;p35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3" name="Google Shape;21893;p35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4" name="Google Shape;21894;p35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5" name="Google Shape;21895;p35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6" name="Google Shape;21896;p35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7" name="Google Shape;21897;p35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8" name="Google Shape;21898;p35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99" name="Google Shape;21899;p35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0" name="Google Shape;21900;p35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1" name="Google Shape;21901;p35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2" name="Google Shape;21902;p35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903" name="Google Shape;21903;p35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21904" name="Google Shape;21904;p35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5" name="Google Shape;21905;p35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6" name="Google Shape;21906;p35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7" name="Google Shape;21907;p35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8" name="Google Shape;21908;p35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09" name="Google Shape;21909;p35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0" name="Google Shape;21910;p35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1" name="Google Shape;21911;p35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2" name="Google Shape;21912;p35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3" name="Google Shape;21913;p35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4" name="Google Shape;21914;p35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5" name="Google Shape;21915;p35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6" name="Google Shape;21916;p35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7" name="Google Shape;21917;p35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8" name="Google Shape;21918;p35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19" name="Google Shape;21919;p35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0" name="Google Shape;21920;p35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1" name="Google Shape;21921;p35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2" name="Google Shape;21922;p35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3" name="Google Shape;21923;p35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4" name="Google Shape;21924;p35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5" name="Google Shape;21925;p35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6" name="Google Shape;21926;p35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7" name="Google Shape;21927;p35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8" name="Google Shape;21928;p35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9" name="Google Shape;21929;p35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0" name="Google Shape;21930;p35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1" name="Google Shape;21931;p35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2" name="Google Shape;21932;p35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3" name="Google Shape;21933;p35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4" name="Google Shape;21934;p35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5" name="Google Shape;21935;p35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6" name="Google Shape;21936;p35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7" name="Google Shape;21937;p35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8" name="Google Shape;21938;p35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9" name="Google Shape;21939;p35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0" name="Google Shape;21940;p35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1" name="Google Shape;21941;p35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2" name="Google Shape;21942;p35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3" name="Google Shape;21943;p35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4" name="Google Shape;21944;p35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5" name="Google Shape;21945;p35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6" name="Google Shape;21946;p35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7" name="Google Shape;21947;p35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8" name="Google Shape;21948;p35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9" name="Google Shape;21949;p35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0" name="Google Shape;21950;p35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1" name="Google Shape;21951;p35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2" name="Google Shape;21952;p35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3" name="Google Shape;21953;p35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4" name="Google Shape;21954;p35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5" name="Google Shape;21955;p35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6" name="Google Shape;21956;p35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7" name="Google Shape;21957;p35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8" name="Google Shape;21958;p35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9" name="Google Shape;21959;p35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0" name="Google Shape;21960;p35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1" name="Google Shape;21961;p35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2" name="Google Shape;21962;p35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3" name="Google Shape;21963;p35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4" name="Google Shape;21964;p35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5" name="Google Shape;21965;p35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6" name="Google Shape;21966;p35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7" name="Google Shape;21967;p35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8" name="Google Shape;21968;p35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9" name="Google Shape;21969;p35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0" name="Google Shape;21970;p35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1" name="Google Shape;21971;p35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2" name="Google Shape;21972;p35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3" name="Google Shape;21973;p35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4" name="Google Shape;21974;p35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5" name="Google Shape;21975;p35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6" name="Google Shape;21976;p35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7" name="Google Shape;21977;p35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8" name="Google Shape;21978;p35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979" name="Google Shape;21979;p35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21980" name="Google Shape;21980;p35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1" name="Google Shape;21981;p35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2" name="Google Shape;21982;p35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3" name="Google Shape;21983;p35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4" name="Google Shape;21984;p35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5" name="Google Shape;21985;p35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6" name="Google Shape;21986;p35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7" name="Google Shape;21987;p35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8" name="Google Shape;21988;p35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9" name="Google Shape;21989;p35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0" name="Google Shape;21990;p35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1" name="Google Shape;21991;p35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2" name="Google Shape;21992;p35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3" name="Google Shape;21993;p35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4" name="Google Shape;21994;p35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5" name="Google Shape;21995;p35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6" name="Google Shape;21996;p35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7" name="Google Shape;21997;p35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8" name="Google Shape;21998;p35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9" name="Google Shape;21999;p35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0" name="Google Shape;22000;p35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1" name="Google Shape;22001;p35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2" name="Google Shape;22002;p35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3" name="Google Shape;22003;p35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4" name="Google Shape;22004;p35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5" name="Google Shape;22005;p35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6" name="Google Shape;22006;p35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7" name="Google Shape;22007;p35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8" name="Google Shape;22008;p35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9" name="Google Shape;22009;p35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0" name="Google Shape;22010;p35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1" name="Google Shape;22011;p35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2" name="Google Shape;22012;p35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3" name="Google Shape;22013;p35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4" name="Google Shape;22014;p35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5" name="Google Shape;22015;p35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6" name="Google Shape;22016;p35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7" name="Google Shape;22017;p35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8" name="Google Shape;22018;p35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9" name="Google Shape;22019;p35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0" name="Google Shape;22020;p35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1" name="Google Shape;22021;p35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2" name="Google Shape;22022;p35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3" name="Google Shape;22023;p35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4" name="Google Shape;22024;p35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5" name="Google Shape;22025;p35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6" name="Google Shape;22026;p35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7" name="Google Shape;22027;p35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8" name="Google Shape;22028;p35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9" name="Google Shape;22029;p35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0" name="Google Shape;22030;p35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1" name="Google Shape;22031;p35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2" name="Google Shape;22032;p35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3" name="Google Shape;22033;p35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4" name="Google Shape;22034;p35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5" name="Google Shape;22035;p35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6" name="Google Shape;22036;p35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7" name="Google Shape;22037;p35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8" name="Google Shape;22038;p35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39" name="Google Shape;22039;p35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0" name="Google Shape;22040;p35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1" name="Google Shape;22041;p35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2" name="Google Shape;22042;p35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3" name="Google Shape;22043;p35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4" name="Google Shape;22044;p35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5" name="Google Shape;22045;p35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6" name="Google Shape;22046;p35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7" name="Google Shape;22047;p35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8" name="Google Shape;22048;p35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49" name="Google Shape;22049;p35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0" name="Google Shape;22050;p35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1" name="Google Shape;22051;p35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2" name="Google Shape;22052;p35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3" name="Google Shape;22053;p35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4" name="Google Shape;22054;p35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5" name="Google Shape;22055;p35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6" name="Google Shape;22056;p35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7" name="Google Shape;22057;p35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8" name="Google Shape;22058;p35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9" name="Google Shape;22059;p35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0" name="Google Shape;22060;p35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1" name="Google Shape;22061;p35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2" name="Google Shape;22062;p35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3" name="Google Shape;22063;p35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4" name="Google Shape;22064;p35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5" name="Google Shape;22065;p35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6" name="Google Shape;22066;p35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7" name="Google Shape;22067;p35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8" name="Google Shape;22068;p35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69" name="Google Shape;22069;p35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0" name="Google Shape;22070;p35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1" name="Google Shape;22071;p35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2" name="Google Shape;22072;p35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3" name="Google Shape;22073;p35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4" name="Google Shape;22074;p35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5" name="Google Shape;22075;p35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6" name="Google Shape;22076;p35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7" name="Google Shape;22077;p35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8" name="Google Shape;22078;p35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79" name="Google Shape;22079;p35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0" name="Google Shape;22080;p35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1" name="Google Shape;22081;p35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2" name="Google Shape;22082;p35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3" name="Google Shape;22083;p35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4" name="Google Shape;22084;p35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5" name="Google Shape;22085;p35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6" name="Google Shape;22086;p35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7" name="Google Shape;22087;p35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8" name="Google Shape;22088;p35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89" name="Google Shape;22089;p35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0" name="Google Shape;22090;p35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1" name="Google Shape;22091;p35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2" name="Google Shape;22092;p35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3" name="Google Shape;22093;p35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4" name="Google Shape;22094;p35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5" name="Google Shape;22095;p35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6" name="Google Shape;22096;p35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7" name="Google Shape;22097;p35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8" name="Google Shape;22098;p35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99" name="Google Shape;22099;p35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0" name="Google Shape;22100;p35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1" name="Google Shape;22101;p35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2" name="Google Shape;22102;p35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3" name="Google Shape;22103;p35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4" name="Google Shape;22104;p35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5" name="Google Shape;22105;p35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6" name="Google Shape;22106;p35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7" name="Google Shape;22107;p35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8" name="Google Shape;22108;p35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09" name="Google Shape;22109;p35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0" name="Google Shape;22110;p35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1" name="Google Shape;22111;p35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2" name="Google Shape;22112;p35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3" name="Google Shape;22113;p35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4" name="Google Shape;22114;p35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5" name="Google Shape;22115;p35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6" name="Google Shape;22116;p35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7" name="Google Shape;22117;p35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8" name="Google Shape;22118;p35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19" name="Google Shape;22119;p35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0" name="Google Shape;22120;p35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1" name="Google Shape;22121;p35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2" name="Google Shape;22122;p35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3" name="Google Shape;22123;p35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4" name="Google Shape;22124;p35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5" name="Google Shape;22125;p35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6" name="Google Shape;22126;p35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7" name="Google Shape;22127;p35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8" name="Google Shape;22128;p35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29" name="Google Shape;22129;p35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0" name="Google Shape;22130;p35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1" name="Google Shape;22131;p35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2" name="Google Shape;22132;p35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3" name="Google Shape;22133;p35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4" name="Google Shape;22134;p35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5" name="Google Shape;22135;p35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6" name="Google Shape;22136;p35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7" name="Google Shape;22137;p35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8" name="Google Shape;22138;p35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39" name="Google Shape;22139;p35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0" name="Google Shape;22140;p35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1" name="Google Shape;22141;p35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2" name="Google Shape;22142;p35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3" name="Google Shape;22143;p35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144" name="Google Shape;22144;p35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22145" name="Google Shape;22145;p35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6" name="Google Shape;22146;p35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7" name="Google Shape;22147;p35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8" name="Google Shape;22148;p35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49" name="Google Shape;22149;p35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0" name="Google Shape;22150;p35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1" name="Google Shape;22151;p35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2" name="Google Shape;22152;p35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3" name="Google Shape;22153;p35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4" name="Google Shape;22154;p35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5" name="Google Shape;22155;p35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6" name="Google Shape;22156;p35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7" name="Google Shape;22157;p35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8" name="Google Shape;22158;p35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59" name="Google Shape;22159;p35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0" name="Google Shape;22160;p35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1" name="Google Shape;22161;p35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2" name="Google Shape;22162;p35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3" name="Google Shape;22163;p35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4" name="Google Shape;22164;p35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5" name="Google Shape;22165;p35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6" name="Google Shape;22166;p35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7" name="Google Shape;22167;p35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8" name="Google Shape;22168;p35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69" name="Google Shape;22169;p35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0" name="Google Shape;22170;p35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1" name="Google Shape;22171;p35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2" name="Google Shape;22172;p35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3" name="Google Shape;22173;p35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4" name="Google Shape;22174;p35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5" name="Google Shape;22175;p35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6" name="Google Shape;22176;p35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7" name="Google Shape;22177;p35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8" name="Google Shape;22178;p35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79" name="Google Shape;22179;p35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0" name="Google Shape;22180;p35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1" name="Google Shape;22181;p35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2" name="Google Shape;22182;p35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3" name="Google Shape;22183;p35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4" name="Google Shape;22184;p35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5" name="Google Shape;22185;p35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6" name="Google Shape;22186;p35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7" name="Google Shape;22187;p35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8" name="Google Shape;22188;p35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89" name="Google Shape;22189;p35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0" name="Google Shape;22190;p35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1" name="Google Shape;22191;p35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2" name="Google Shape;22192;p35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3" name="Google Shape;22193;p35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4" name="Google Shape;22194;p35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5" name="Google Shape;22195;p35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6" name="Google Shape;22196;p35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7" name="Google Shape;22197;p35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8" name="Google Shape;22198;p35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99" name="Google Shape;22199;p35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0" name="Google Shape;22200;p35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1" name="Google Shape;22201;p35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2" name="Google Shape;22202;p35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3" name="Google Shape;22203;p35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4" name="Google Shape;22204;p35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5" name="Google Shape;22205;p35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6" name="Google Shape;22206;p35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7" name="Google Shape;22207;p35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8" name="Google Shape;22208;p35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09" name="Google Shape;22209;p35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0" name="Google Shape;22210;p35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1" name="Google Shape;22211;p35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2" name="Google Shape;22212;p35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3" name="Google Shape;22213;p35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4" name="Google Shape;22214;p35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5" name="Google Shape;22215;p35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6" name="Google Shape;22216;p35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7" name="Google Shape;22217;p35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8" name="Google Shape;22218;p35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19" name="Google Shape;22219;p35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0" name="Google Shape;22220;p35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1" name="Google Shape;22221;p35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2" name="Google Shape;22222;p35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3" name="Google Shape;22223;p35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4" name="Google Shape;22224;p35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5" name="Google Shape;22225;p35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6" name="Google Shape;22226;p35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7" name="Google Shape;22227;p35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8" name="Google Shape;22228;p35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29" name="Google Shape;22229;p35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0" name="Google Shape;22230;p35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1" name="Google Shape;22231;p35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2" name="Google Shape;22232;p35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3" name="Google Shape;22233;p35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4" name="Google Shape;22234;p35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5" name="Google Shape;22235;p35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6" name="Google Shape;22236;p35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7" name="Google Shape;22237;p35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8" name="Google Shape;22238;p35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39" name="Google Shape;22239;p35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0" name="Google Shape;22240;p35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1" name="Google Shape;22241;p35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2" name="Google Shape;22242;p35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3" name="Google Shape;22243;p35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4" name="Google Shape;22244;p35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5" name="Google Shape;22245;p35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6" name="Google Shape;22246;p35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7" name="Google Shape;22247;p35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8" name="Google Shape;22248;p35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49" name="Google Shape;22249;p35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0" name="Google Shape;22250;p35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1" name="Google Shape;22251;p35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2" name="Google Shape;22252;p35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3" name="Google Shape;22253;p35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4" name="Google Shape;22254;p35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5" name="Google Shape;22255;p35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6" name="Google Shape;22256;p35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7" name="Google Shape;22257;p35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8" name="Google Shape;22258;p35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59" name="Google Shape;22259;p35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0" name="Google Shape;22260;p35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1" name="Google Shape;22261;p35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2" name="Google Shape;22262;p35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3" name="Google Shape;22263;p35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4" name="Google Shape;22264;p35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5" name="Google Shape;22265;p35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6" name="Google Shape;22266;p35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7" name="Google Shape;22267;p35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8" name="Google Shape;22268;p35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69" name="Google Shape;22269;p35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0" name="Google Shape;22270;p35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1" name="Google Shape;22271;p35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2" name="Google Shape;22272;p35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3" name="Google Shape;22273;p35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4" name="Google Shape;22274;p35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5" name="Google Shape;22275;p35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6" name="Google Shape;22276;p35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7" name="Google Shape;22277;p35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8" name="Google Shape;22278;p35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79" name="Google Shape;22279;p35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0" name="Google Shape;22280;p35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1" name="Google Shape;22281;p35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2" name="Google Shape;22282;p35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3" name="Google Shape;22283;p35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4" name="Google Shape;22284;p35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5" name="Google Shape;22285;p35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6" name="Google Shape;22286;p35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7" name="Google Shape;22287;p35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8" name="Google Shape;22288;p35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89" name="Google Shape;22289;p35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0" name="Google Shape;22290;p35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1" name="Google Shape;22291;p35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2" name="Google Shape;22292;p35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3" name="Google Shape;22293;p35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4" name="Google Shape;22294;p35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5" name="Google Shape;22295;p35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6" name="Google Shape;22296;p35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7" name="Google Shape;22297;p35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8" name="Google Shape;22298;p35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99" name="Google Shape;22299;p35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0" name="Google Shape;22300;p35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1" name="Google Shape;22301;p35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2" name="Google Shape;22302;p35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3" name="Google Shape;22303;p35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4" name="Google Shape;22304;p35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5" name="Google Shape;22305;p35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6" name="Google Shape;22306;p35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7" name="Google Shape;22307;p35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08" name="Google Shape;22308;p35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309" name="Google Shape;22309;p35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22310" name="Google Shape;22310;p35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1" name="Google Shape;22311;p35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2" name="Google Shape;22312;p35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3" name="Google Shape;22313;p35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4" name="Google Shape;22314;p35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5" name="Google Shape;22315;p35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6" name="Google Shape;22316;p35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7" name="Google Shape;22317;p35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8" name="Google Shape;22318;p35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19" name="Google Shape;22319;p35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0" name="Google Shape;22320;p35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1" name="Google Shape;22321;p35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2" name="Google Shape;22322;p35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3" name="Google Shape;22323;p35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4" name="Google Shape;22324;p35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5" name="Google Shape;22325;p35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6" name="Google Shape;22326;p35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7" name="Google Shape;22327;p35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8" name="Google Shape;22328;p35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29" name="Google Shape;22329;p35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0" name="Google Shape;22330;p35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1" name="Google Shape;22331;p35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2" name="Google Shape;22332;p35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3" name="Google Shape;22333;p35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4" name="Google Shape;22334;p35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5" name="Google Shape;22335;p35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6" name="Google Shape;22336;p35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7" name="Google Shape;22337;p35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8" name="Google Shape;22338;p35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39" name="Google Shape;22339;p35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0" name="Google Shape;22340;p35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1" name="Google Shape;22341;p35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2" name="Google Shape;22342;p35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3" name="Google Shape;22343;p35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4" name="Google Shape;22344;p35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5" name="Google Shape;22345;p35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6" name="Google Shape;22346;p35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7" name="Google Shape;22347;p35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8" name="Google Shape;22348;p35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49" name="Google Shape;22349;p35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0" name="Google Shape;22350;p35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1" name="Google Shape;22351;p35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2" name="Google Shape;22352;p35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3" name="Google Shape;22353;p35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4" name="Google Shape;22354;p35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5" name="Google Shape;22355;p35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6" name="Google Shape;22356;p35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7" name="Google Shape;22357;p35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8" name="Google Shape;22358;p35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59" name="Google Shape;22359;p35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0" name="Google Shape;22360;p35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1" name="Google Shape;22361;p35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2" name="Google Shape;22362;p35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3" name="Google Shape;22363;p35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4" name="Google Shape;22364;p35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5" name="Google Shape;22365;p35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6" name="Google Shape;22366;p35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7" name="Google Shape;22367;p35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8" name="Google Shape;22368;p35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69" name="Google Shape;22369;p35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0" name="Google Shape;22370;p35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1" name="Google Shape;22371;p35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2" name="Google Shape;22372;p35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3" name="Google Shape;22373;p35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4" name="Google Shape;22374;p35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5" name="Google Shape;22375;p35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6" name="Google Shape;22376;p35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7" name="Google Shape;22377;p35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8" name="Google Shape;22378;p35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79" name="Google Shape;22379;p35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0" name="Google Shape;22380;p35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1" name="Google Shape;22381;p35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2" name="Google Shape;22382;p35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3" name="Google Shape;22383;p35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4" name="Google Shape;22384;p35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5" name="Google Shape;22385;p35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6" name="Google Shape;22386;p35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7" name="Google Shape;22387;p35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8" name="Google Shape;22388;p35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89" name="Google Shape;22389;p35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0" name="Google Shape;22390;p35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1" name="Google Shape;22391;p35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2" name="Google Shape;22392;p35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3" name="Google Shape;22393;p35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4" name="Google Shape;22394;p35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5" name="Google Shape;22395;p35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6" name="Google Shape;22396;p35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7" name="Google Shape;22397;p35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8" name="Google Shape;22398;p35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99" name="Google Shape;22399;p35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0" name="Google Shape;22400;p35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1" name="Google Shape;22401;p35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2" name="Google Shape;22402;p35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3" name="Google Shape;22403;p35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4" name="Google Shape;22404;p35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5" name="Google Shape;22405;p35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6" name="Google Shape;22406;p35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7" name="Google Shape;22407;p35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8" name="Google Shape;22408;p35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09" name="Google Shape;22409;p35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0" name="Google Shape;22410;p35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1" name="Google Shape;22411;p35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2" name="Google Shape;22412;p35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3" name="Google Shape;22413;p35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4" name="Google Shape;22414;p35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5" name="Google Shape;22415;p35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6" name="Google Shape;22416;p35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7" name="Google Shape;22417;p35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8" name="Google Shape;22418;p35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19" name="Google Shape;22419;p35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0" name="Google Shape;22420;p35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1" name="Google Shape;22421;p35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2" name="Google Shape;22422;p35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3" name="Google Shape;22423;p35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4" name="Google Shape;22424;p35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5" name="Google Shape;22425;p35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6" name="Google Shape;22426;p35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7" name="Google Shape;22427;p35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8" name="Google Shape;22428;p35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29" name="Google Shape;22429;p35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0" name="Google Shape;22430;p35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1" name="Google Shape;22431;p35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2" name="Google Shape;22432;p35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3" name="Google Shape;22433;p35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4" name="Google Shape;22434;p35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5" name="Google Shape;22435;p35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6" name="Google Shape;22436;p35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7" name="Google Shape;22437;p35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8" name="Google Shape;22438;p35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39" name="Google Shape;22439;p35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0" name="Google Shape;22440;p35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1" name="Google Shape;22441;p35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2" name="Google Shape;22442;p35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3" name="Google Shape;22443;p35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4" name="Google Shape;22444;p35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5" name="Google Shape;22445;p35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6" name="Google Shape;22446;p35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7" name="Google Shape;22447;p35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8" name="Google Shape;22448;p35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49" name="Google Shape;22449;p35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0" name="Google Shape;22450;p35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1" name="Google Shape;22451;p35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2" name="Google Shape;22452;p35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3" name="Google Shape;22453;p35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4" name="Google Shape;22454;p35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5" name="Google Shape;22455;p35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6" name="Google Shape;22456;p35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7" name="Google Shape;22457;p35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8" name="Google Shape;22458;p35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59" name="Google Shape;22459;p35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0" name="Google Shape;22460;p35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1" name="Google Shape;22461;p35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2" name="Google Shape;22462;p35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3" name="Google Shape;22463;p35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4" name="Google Shape;22464;p35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5" name="Google Shape;22465;p35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6" name="Google Shape;22466;p35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7" name="Google Shape;22467;p35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8" name="Google Shape;22468;p35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69" name="Google Shape;22469;p35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0" name="Google Shape;22470;p35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1" name="Google Shape;22471;p35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2" name="Google Shape;22472;p35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3" name="Google Shape;22473;p35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4" name="Google Shape;22474;p35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5" name="Google Shape;22475;p35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6" name="Google Shape;22476;p35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7" name="Google Shape;22477;p35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8" name="Google Shape;22478;p35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79" name="Google Shape;22479;p35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0" name="Google Shape;22480;p35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1" name="Google Shape;22481;p35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2" name="Google Shape;22482;p35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3" name="Google Shape;22483;p35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4" name="Google Shape;22484;p35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5" name="Google Shape;22485;p35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6" name="Google Shape;22486;p35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7" name="Google Shape;22487;p35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8" name="Google Shape;22488;p35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89" name="Google Shape;22489;p35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0" name="Google Shape;22490;p35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1" name="Google Shape;22491;p35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2" name="Google Shape;22492;p35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3" name="Google Shape;22493;p35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4" name="Google Shape;22494;p35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5" name="Google Shape;22495;p35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6" name="Google Shape;22496;p35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7" name="Google Shape;22497;p35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8" name="Google Shape;22498;p35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99" name="Google Shape;22499;p35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0" name="Google Shape;22500;p35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1" name="Google Shape;22501;p35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2" name="Google Shape;22502;p35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3" name="Google Shape;22503;p35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4" name="Google Shape;22504;p35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5" name="Google Shape;22505;p35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6" name="Google Shape;22506;p35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7" name="Google Shape;22507;p35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8" name="Google Shape;22508;p35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09" name="Google Shape;22509;p35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0" name="Google Shape;22510;p35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1" name="Google Shape;22511;p35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2" name="Google Shape;22512;p35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3" name="Google Shape;22513;p35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4" name="Google Shape;22514;p35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5" name="Google Shape;22515;p35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6" name="Google Shape;22516;p35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517" name="Google Shape;22517;p35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22518" name="Google Shape;22518;p35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19" name="Google Shape;22519;p35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0" name="Google Shape;22520;p35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1" name="Google Shape;22521;p35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2" name="Google Shape;22522;p35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3" name="Google Shape;22523;p35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4" name="Google Shape;22524;p35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5" name="Google Shape;22525;p35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6" name="Google Shape;22526;p35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7" name="Google Shape;22527;p35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8" name="Google Shape;22528;p35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29" name="Google Shape;22529;p35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0" name="Google Shape;22530;p35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1" name="Google Shape;22531;p35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2" name="Google Shape;22532;p35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3" name="Google Shape;22533;p35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4" name="Google Shape;22534;p35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5" name="Google Shape;22535;p35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6" name="Google Shape;22536;p35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7" name="Google Shape;22537;p35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8" name="Google Shape;22538;p35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39" name="Google Shape;22539;p35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0" name="Google Shape;22540;p35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1" name="Google Shape;22541;p35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2" name="Google Shape;22542;p35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3" name="Google Shape;22543;p35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4" name="Google Shape;22544;p35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5" name="Google Shape;22545;p35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6" name="Google Shape;22546;p35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7" name="Google Shape;22547;p35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8" name="Google Shape;22548;p35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49" name="Google Shape;22549;p35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0" name="Google Shape;22550;p35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1" name="Google Shape;22551;p35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2" name="Google Shape;22552;p35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3" name="Google Shape;22553;p35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4" name="Google Shape;22554;p35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5" name="Google Shape;22555;p35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6" name="Google Shape;22556;p35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7" name="Google Shape;22557;p35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8" name="Google Shape;22558;p35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59" name="Google Shape;22559;p35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0" name="Google Shape;22560;p35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1" name="Google Shape;22561;p35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2" name="Google Shape;22562;p35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3" name="Google Shape;22563;p35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4" name="Google Shape;22564;p35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5" name="Google Shape;22565;p35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6" name="Google Shape;22566;p35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7" name="Google Shape;22567;p35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8" name="Google Shape;22568;p35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69" name="Google Shape;22569;p35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0" name="Google Shape;22570;p35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1" name="Google Shape;22571;p35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2" name="Google Shape;22572;p35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3" name="Google Shape;22573;p35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4" name="Google Shape;22574;p35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5" name="Google Shape;22575;p35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6" name="Google Shape;22576;p35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7" name="Google Shape;22577;p35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8" name="Google Shape;22578;p35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79" name="Google Shape;22579;p35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0" name="Google Shape;22580;p35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1" name="Google Shape;22581;p35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2" name="Google Shape;22582;p35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3" name="Google Shape;22583;p35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4" name="Google Shape;22584;p35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5" name="Google Shape;22585;p35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6" name="Google Shape;22586;p35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7" name="Google Shape;22587;p35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8" name="Google Shape;22588;p35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89" name="Google Shape;22589;p35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0" name="Google Shape;22590;p35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1" name="Google Shape;22591;p35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2" name="Google Shape;22592;p35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3" name="Google Shape;22593;p35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4" name="Google Shape;22594;p35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5" name="Google Shape;22595;p35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6" name="Google Shape;22596;p35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7" name="Google Shape;22597;p35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8" name="Google Shape;22598;p35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99" name="Google Shape;22599;p35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0" name="Google Shape;22600;p35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1" name="Google Shape;22601;p35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2" name="Google Shape;22602;p35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3" name="Google Shape;22603;p35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4" name="Google Shape;22604;p35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5" name="Google Shape;22605;p35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6" name="Google Shape;22606;p35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7" name="Google Shape;22607;p35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8" name="Google Shape;22608;p35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9" name="Google Shape;22609;p35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0" name="Google Shape;22610;p35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1" name="Google Shape;22611;p35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2" name="Google Shape;22612;p35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3" name="Google Shape;22613;p35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4" name="Google Shape;22614;p35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5" name="Google Shape;22615;p35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6" name="Google Shape;22616;p35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7" name="Google Shape;22617;p35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8" name="Google Shape;22618;p35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9" name="Google Shape;22619;p35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0" name="Google Shape;22620;p35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1" name="Google Shape;22621;p35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2" name="Google Shape;22622;p35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3" name="Google Shape;22623;p35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4" name="Google Shape;22624;p35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5" name="Google Shape;22625;p35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6" name="Google Shape;22626;p35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7" name="Google Shape;22627;p35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8" name="Google Shape;22628;p35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9" name="Google Shape;22629;p35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0" name="Google Shape;22630;p35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1" name="Google Shape;22631;p35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2" name="Google Shape;22632;p35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3" name="Google Shape;22633;p35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4" name="Google Shape;22634;p35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5" name="Google Shape;22635;p35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6" name="Google Shape;22636;p35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7" name="Google Shape;22637;p35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8" name="Google Shape;22638;p35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9" name="Google Shape;22639;p35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0" name="Google Shape;22640;p35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1" name="Google Shape;22641;p35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2" name="Google Shape;22642;p35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3" name="Google Shape;22643;p35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4" name="Google Shape;22644;p35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5" name="Google Shape;22645;p35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6" name="Google Shape;22646;p35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7" name="Google Shape;22647;p35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8" name="Google Shape;22648;p35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9" name="Google Shape;22649;p35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0" name="Google Shape;22650;p35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1" name="Google Shape;22651;p35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2" name="Google Shape;22652;p35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3" name="Google Shape;22653;p35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4" name="Google Shape;22654;p35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5" name="Google Shape;22655;p35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6" name="Google Shape;22656;p35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7" name="Google Shape;22657;p35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8" name="Google Shape;22658;p35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9" name="Google Shape;22659;p35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0" name="Google Shape;22660;p35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1" name="Google Shape;22661;p35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2" name="Google Shape;22662;p35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3" name="Google Shape;22663;p35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4" name="Google Shape;22664;p35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5" name="Google Shape;22665;p35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6" name="Google Shape;22666;p35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7" name="Google Shape;22667;p35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8" name="Google Shape;22668;p35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9" name="Google Shape;22669;p35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0" name="Google Shape;22670;p35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1" name="Google Shape;22671;p35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2" name="Google Shape;22672;p35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3" name="Google Shape;22673;p35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4" name="Google Shape;22674;p35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5" name="Google Shape;22675;p35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6" name="Google Shape;22676;p35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7" name="Google Shape;22677;p35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8" name="Google Shape;22678;p35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9" name="Google Shape;22679;p35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0" name="Google Shape;22680;p35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1" name="Google Shape;22681;p35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2" name="Google Shape;22682;p35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3" name="Google Shape;22683;p35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4" name="Google Shape;22684;p35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5" name="Google Shape;22685;p35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6" name="Google Shape;22686;p35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7" name="Google Shape;22687;p35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8" name="Google Shape;22688;p35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9" name="Google Shape;22689;p35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0" name="Google Shape;22690;p35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1" name="Google Shape;22691;p35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2" name="Google Shape;22692;p35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3" name="Google Shape;22693;p35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4" name="Google Shape;22694;p35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5" name="Google Shape;22695;p35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6" name="Google Shape;22696;p35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7" name="Google Shape;22697;p35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8" name="Google Shape;22698;p35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9" name="Google Shape;22699;p35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0" name="Google Shape;22700;p35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1" name="Google Shape;22701;p35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2" name="Google Shape;22702;p35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3" name="Google Shape;22703;p35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4" name="Google Shape;22704;p35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5" name="Google Shape;22705;p35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6" name="Google Shape;22706;p35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7" name="Google Shape;22707;p35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8" name="Google Shape;22708;p35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9" name="Google Shape;22709;p35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0" name="Google Shape;22710;p35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1" name="Google Shape;22711;p35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2" name="Google Shape;22712;p35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3" name="Google Shape;22713;p35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4" name="Google Shape;22714;p35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5" name="Google Shape;22715;p35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6" name="Google Shape;22716;p35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7" name="Google Shape;22717;p35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8" name="Google Shape;22718;p35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19" name="Google Shape;22719;p35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0" name="Google Shape;22720;p35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1" name="Google Shape;22721;p35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2" name="Google Shape;22722;p35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3" name="Google Shape;22723;p35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4" name="Google Shape;22724;p35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725" name="Google Shape;22725;p35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22726" name="Google Shape;22726;p35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7" name="Google Shape;22727;p35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8" name="Google Shape;22728;p35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29" name="Google Shape;22729;p35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0" name="Google Shape;22730;p35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1" name="Google Shape;22731;p35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2" name="Google Shape;22732;p35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3" name="Google Shape;22733;p35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4" name="Google Shape;22734;p35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5" name="Google Shape;22735;p35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6" name="Google Shape;22736;p35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7" name="Google Shape;22737;p35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8" name="Google Shape;22738;p35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9" name="Google Shape;22739;p35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0" name="Google Shape;22740;p35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1" name="Google Shape;22741;p35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2" name="Google Shape;22742;p35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3" name="Google Shape;22743;p35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4" name="Google Shape;22744;p35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5" name="Google Shape;22745;p35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6" name="Google Shape;22746;p35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7" name="Google Shape;22747;p35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8" name="Google Shape;22748;p35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49" name="Google Shape;22749;p35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0" name="Google Shape;22750;p35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1" name="Google Shape;22751;p35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2" name="Google Shape;22752;p35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3" name="Google Shape;22753;p35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4" name="Google Shape;22754;p35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5" name="Google Shape;22755;p35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6" name="Google Shape;22756;p35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7" name="Google Shape;22757;p35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8" name="Google Shape;22758;p35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59" name="Google Shape;22759;p35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0" name="Google Shape;22760;p35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1" name="Google Shape;22761;p35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2" name="Google Shape;22762;p35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3" name="Google Shape;22763;p35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4" name="Google Shape;22764;p35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5" name="Google Shape;22765;p35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6" name="Google Shape;22766;p35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7" name="Google Shape;22767;p35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8" name="Google Shape;22768;p35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69" name="Google Shape;22769;p35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0" name="Google Shape;22770;p35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1" name="Google Shape;22771;p35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2" name="Google Shape;22772;p35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3" name="Google Shape;22773;p35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4" name="Google Shape;22774;p35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5" name="Google Shape;22775;p35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6" name="Google Shape;22776;p35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7" name="Google Shape;22777;p35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8" name="Google Shape;22778;p35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79" name="Google Shape;22779;p35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0" name="Google Shape;22780;p35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1" name="Google Shape;22781;p35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2" name="Google Shape;22782;p35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3" name="Google Shape;22783;p35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4" name="Google Shape;22784;p35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5" name="Google Shape;22785;p35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6" name="Google Shape;22786;p35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7" name="Google Shape;22787;p35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8" name="Google Shape;22788;p35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89" name="Google Shape;22789;p35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90" name="Google Shape;22790;p35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791" name="Google Shape;22791;p35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2792" name="Google Shape;22792;p35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793" name="Google Shape;22793;p35"/>
          <p:cNvSpPr txBox="1">
            <a:spLocks noGrp="1"/>
          </p:cNvSpPr>
          <p:nvPr>
            <p:ph type="title" idx="2"/>
          </p:nvPr>
        </p:nvSpPr>
        <p:spPr>
          <a:xfrm>
            <a:off x="1092225" y="1975075"/>
            <a:ext cx="2037000" cy="28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794" name="Google Shape;22794;p35"/>
          <p:cNvSpPr txBox="1">
            <a:spLocks noGrp="1"/>
          </p:cNvSpPr>
          <p:nvPr>
            <p:ph type="title" idx="3"/>
          </p:nvPr>
        </p:nvSpPr>
        <p:spPr>
          <a:xfrm>
            <a:off x="6014985" y="1975075"/>
            <a:ext cx="2037000" cy="28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795" name="Google Shape;22795;p35"/>
          <p:cNvSpPr txBox="1">
            <a:spLocks noGrp="1"/>
          </p:cNvSpPr>
          <p:nvPr>
            <p:ph type="subTitle" idx="1"/>
          </p:nvPr>
        </p:nvSpPr>
        <p:spPr>
          <a:xfrm>
            <a:off x="1092225" y="2258825"/>
            <a:ext cx="2037000" cy="4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796" name="Google Shape;22796;p35"/>
          <p:cNvSpPr txBox="1">
            <a:spLocks noGrp="1"/>
          </p:cNvSpPr>
          <p:nvPr>
            <p:ph type="subTitle" idx="4"/>
          </p:nvPr>
        </p:nvSpPr>
        <p:spPr>
          <a:xfrm>
            <a:off x="6014985" y="2258825"/>
            <a:ext cx="2037000" cy="4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797" name="Google Shape;22797;p35"/>
          <p:cNvSpPr txBox="1">
            <a:spLocks noGrp="1"/>
          </p:cNvSpPr>
          <p:nvPr>
            <p:ph type="title" idx="5"/>
          </p:nvPr>
        </p:nvSpPr>
        <p:spPr>
          <a:xfrm>
            <a:off x="1092225" y="3496975"/>
            <a:ext cx="2037000" cy="28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798" name="Google Shape;22798;p35"/>
          <p:cNvSpPr txBox="1">
            <a:spLocks noGrp="1"/>
          </p:cNvSpPr>
          <p:nvPr>
            <p:ph type="title" idx="6"/>
          </p:nvPr>
        </p:nvSpPr>
        <p:spPr>
          <a:xfrm>
            <a:off x="6014985" y="3496975"/>
            <a:ext cx="2037000" cy="28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799" name="Google Shape;22799;p35"/>
          <p:cNvSpPr txBox="1">
            <a:spLocks noGrp="1"/>
          </p:cNvSpPr>
          <p:nvPr>
            <p:ph type="subTitle" idx="7"/>
          </p:nvPr>
        </p:nvSpPr>
        <p:spPr>
          <a:xfrm>
            <a:off x="1092225" y="3780775"/>
            <a:ext cx="2037000" cy="4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00" name="Google Shape;22800;p35"/>
          <p:cNvSpPr txBox="1">
            <a:spLocks noGrp="1"/>
          </p:cNvSpPr>
          <p:nvPr>
            <p:ph type="subTitle" idx="8"/>
          </p:nvPr>
        </p:nvSpPr>
        <p:spPr>
          <a:xfrm>
            <a:off x="6014985" y="3780775"/>
            <a:ext cx="2037000" cy="4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01" name="Google Shape;22801;p35"/>
          <p:cNvSpPr txBox="1">
            <a:spLocks noGrp="1"/>
          </p:cNvSpPr>
          <p:nvPr>
            <p:ph type="title" idx="9"/>
          </p:nvPr>
        </p:nvSpPr>
        <p:spPr>
          <a:xfrm>
            <a:off x="3553541" y="1975075"/>
            <a:ext cx="2037000" cy="28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802" name="Google Shape;22802;p35"/>
          <p:cNvSpPr txBox="1">
            <a:spLocks noGrp="1"/>
          </p:cNvSpPr>
          <p:nvPr>
            <p:ph type="subTitle" idx="13"/>
          </p:nvPr>
        </p:nvSpPr>
        <p:spPr>
          <a:xfrm>
            <a:off x="3553541" y="2258825"/>
            <a:ext cx="2037000" cy="4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03" name="Google Shape;22803;p35"/>
          <p:cNvSpPr txBox="1">
            <a:spLocks noGrp="1"/>
          </p:cNvSpPr>
          <p:nvPr>
            <p:ph type="title" idx="14"/>
          </p:nvPr>
        </p:nvSpPr>
        <p:spPr>
          <a:xfrm>
            <a:off x="3553541" y="3496975"/>
            <a:ext cx="2037000" cy="28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804" name="Google Shape;22804;p35"/>
          <p:cNvSpPr txBox="1">
            <a:spLocks noGrp="1"/>
          </p:cNvSpPr>
          <p:nvPr>
            <p:ph type="subTitle" idx="15"/>
          </p:nvPr>
        </p:nvSpPr>
        <p:spPr>
          <a:xfrm>
            <a:off x="3553541" y="3780775"/>
            <a:ext cx="2037000" cy="45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6">
    <p:spTree>
      <p:nvGrpSpPr>
        <p:cNvPr id="1" name="Shape 22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06" name="Google Shape;22806;p36"/>
          <p:cNvGrpSpPr/>
          <p:nvPr/>
        </p:nvGrpSpPr>
        <p:grpSpPr>
          <a:xfrm rot="226019" flipH="1">
            <a:off x="339399" y="2833218"/>
            <a:ext cx="2466478" cy="3635583"/>
            <a:chOff x="3303950" y="2061625"/>
            <a:chExt cx="2101750" cy="3097975"/>
          </a:xfrm>
        </p:grpSpPr>
        <p:sp>
          <p:nvSpPr>
            <p:cNvPr id="22807" name="Google Shape;22807;p36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8" name="Google Shape;22808;p36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09" name="Google Shape;22809;p36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0" name="Google Shape;22810;p36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1" name="Google Shape;22811;p36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2" name="Google Shape;22812;p36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3" name="Google Shape;22813;p36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4" name="Google Shape;22814;p36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5" name="Google Shape;22815;p36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6" name="Google Shape;22816;p36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7" name="Google Shape;22817;p36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8" name="Google Shape;22818;p36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19" name="Google Shape;22819;p36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0" name="Google Shape;22820;p36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1" name="Google Shape;22821;p36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2" name="Google Shape;22822;p36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3" name="Google Shape;22823;p36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4" name="Google Shape;22824;p36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5" name="Google Shape;22825;p36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6" name="Google Shape;22826;p36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7" name="Google Shape;22827;p36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8" name="Google Shape;22828;p36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29" name="Google Shape;22829;p36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0" name="Google Shape;22830;p36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1" name="Google Shape;22831;p36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2" name="Google Shape;22832;p36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3" name="Google Shape;22833;p36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4" name="Google Shape;22834;p36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5" name="Google Shape;22835;p36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6" name="Google Shape;22836;p36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7" name="Google Shape;22837;p36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8" name="Google Shape;22838;p36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39" name="Google Shape;22839;p36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0" name="Google Shape;22840;p36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1" name="Google Shape;22841;p36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2" name="Google Shape;22842;p36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3" name="Google Shape;22843;p36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4" name="Google Shape;22844;p36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5" name="Google Shape;22845;p36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6" name="Google Shape;22846;p36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7" name="Google Shape;22847;p36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8" name="Google Shape;22848;p36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49" name="Google Shape;22849;p36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0" name="Google Shape;22850;p36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1" name="Google Shape;22851;p36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2" name="Google Shape;22852;p36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3" name="Google Shape;22853;p36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4" name="Google Shape;22854;p36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5" name="Google Shape;22855;p36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6" name="Google Shape;22856;p36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7" name="Google Shape;22857;p36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8" name="Google Shape;22858;p36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59" name="Google Shape;22859;p36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0" name="Google Shape;22860;p36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1" name="Google Shape;22861;p36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2" name="Google Shape;22862;p36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3" name="Google Shape;22863;p36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4" name="Google Shape;22864;p36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5" name="Google Shape;22865;p36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6" name="Google Shape;22866;p36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7" name="Google Shape;22867;p36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8" name="Google Shape;22868;p36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69" name="Google Shape;22869;p36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0" name="Google Shape;22870;p36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1" name="Google Shape;22871;p36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2" name="Google Shape;22872;p36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3" name="Google Shape;22873;p36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4" name="Google Shape;22874;p36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5" name="Google Shape;22875;p36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6" name="Google Shape;22876;p36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7" name="Google Shape;22877;p36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8" name="Google Shape;22878;p36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79" name="Google Shape;22879;p36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0" name="Google Shape;22880;p36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1" name="Google Shape;22881;p36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2" name="Google Shape;22882;p36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3" name="Google Shape;22883;p36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4" name="Google Shape;22884;p36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5" name="Google Shape;22885;p36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6" name="Google Shape;22886;p36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7" name="Google Shape;22887;p36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8" name="Google Shape;22888;p36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89" name="Google Shape;22889;p36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0" name="Google Shape;22890;p36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1" name="Google Shape;22891;p36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2" name="Google Shape;22892;p36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3" name="Google Shape;22893;p36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4" name="Google Shape;22894;p36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5" name="Google Shape;22895;p36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6" name="Google Shape;22896;p36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7" name="Google Shape;22897;p36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8" name="Google Shape;22898;p36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99" name="Google Shape;22899;p36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0" name="Google Shape;22900;p36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1" name="Google Shape;22901;p36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2" name="Google Shape;22902;p36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3" name="Google Shape;22903;p36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4" name="Google Shape;22904;p36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5" name="Google Shape;22905;p36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6" name="Google Shape;22906;p36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7" name="Google Shape;22907;p36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8" name="Google Shape;22908;p36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09" name="Google Shape;22909;p36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0" name="Google Shape;22910;p36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1" name="Google Shape;22911;p36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2" name="Google Shape;22912;p36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3" name="Google Shape;22913;p36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4" name="Google Shape;22914;p36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5" name="Google Shape;22915;p36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6" name="Google Shape;22916;p36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7" name="Google Shape;22917;p36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8" name="Google Shape;22918;p36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19" name="Google Shape;22919;p36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0" name="Google Shape;22920;p36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1" name="Google Shape;22921;p36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2" name="Google Shape;22922;p36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3" name="Google Shape;22923;p36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4" name="Google Shape;22924;p36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5" name="Google Shape;22925;p36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6" name="Google Shape;22926;p36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7" name="Google Shape;22927;p36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8" name="Google Shape;22928;p36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29" name="Google Shape;22929;p36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0" name="Google Shape;22930;p36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1" name="Google Shape;22931;p36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2" name="Google Shape;22932;p36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3" name="Google Shape;22933;p36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4" name="Google Shape;22934;p36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5" name="Google Shape;22935;p36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6" name="Google Shape;22936;p36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7" name="Google Shape;22937;p36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8" name="Google Shape;22938;p36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39" name="Google Shape;22939;p36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0" name="Google Shape;22940;p36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1" name="Google Shape;22941;p36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2" name="Google Shape;22942;p36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3" name="Google Shape;22943;p36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4" name="Google Shape;22944;p36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5" name="Google Shape;22945;p36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6" name="Google Shape;22946;p36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7" name="Google Shape;22947;p36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8" name="Google Shape;22948;p36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49" name="Google Shape;22949;p36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0" name="Google Shape;22950;p36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1" name="Google Shape;22951;p36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2" name="Google Shape;22952;p36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3" name="Google Shape;22953;p36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4" name="Google Shape;22954;p36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5" name="Google Shape;22955;p36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6" name="Google Shape;22956;p36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7" name="Google Shape;22957;p36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8" name="Google Shape;22958;p36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59" name="Google Shape;22959;p36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0" name="Google Shape;22960;p36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1" name="Google Shape;22961;p36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2" name="Google Shape;22962;p36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3" name="Google Shape;22963;p36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4" name="Google Shape;22964;p36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5" name="Google Shape;22965;p36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6" name="Google Shape;22966;p36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7" name="Google Shape;22967;p36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8" name="Google Shape;22968;p36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69" name="Google Shape;22969;p36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0" name="Google Shape;22970;p36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1" name="Google Shape;22971;p36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2" name="Google Shape;22972;p36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3" name="Google Shape;22973;p36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4" name="Google Shape;22974;p36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5" name="Google Shape;22975;p36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6" name="Google Shape;22976;p36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7" name="Google Shape;22977;p36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8" name="Google Shape;22978;p36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79" name="Google Shape;22979;p36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0" name="Google Shape;22980;p36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2981" name="Google Shape;22981;p36"/>
          <p:cNvGrpSpPr/>
          <p:nvPr/>
        </p:nvGrpSpPr>
        <p:grpSpPr>
          <a:xfrm rot="-10261932" flipH="1">
            <a:off x="-725999" y="-622886"/>
            <a:ext cx="2394734" cy="2847146"/>
            <a:chOff x="1626250" y="426300"/>
            <a:chExt cx="2040950" cy="2426525"/>
          </a:xfrm>
        </p:grpSpPr>
        <p:sp>
          <p:nvSpPr>
            <p:cNvPr id="22982" name="Google Shape;22982;p36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3" name="Google Shape;22983;p36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4" name="Google Shape;22984;p36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5" name="Google Shape;22985;p36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6" name="Google Shape;22986;p36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7" name="Google Shape;22987;p36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8" name="Google Shape;22988;p36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89" name="Google Shape;22989;p36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0" name="Google Shape;22990;p36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1" name="Google Shape;22991;p36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2" name="Google Shape;22992;p36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3" name="Google Shape;22993;p36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4" name="Google Shape;22994;p36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5" name="Google Shape;22995;p36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6" name="Google Shape;22996;p36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7" name="Google Shape;22997;p36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8" name="Google Shape;22998;p36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999" name="Google Shape;22999;p36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0" name="Google Shape;23000;p36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1" name="Google Shape;23001;p36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2" name="Google Shape;23002;p36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3" name="Google Shape;23003;p36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4" name="Google Shape;23004;p36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5" name="Google Shape;23005;p36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6" name="Google Shape;23006;p36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7" name="Google Shape;23007;p36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8" name="Google Shape;23008;p36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09" name="Google Shape;23009;p36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0" name="Google Shape;23010;p36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1" name="Google Shape;23011;p36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2" name="Google Shape;23012;p36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3" name="Google Shape;23013;p36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014" name="Google Shape;23014;p36"/>
          <p:cNvGrpSpPr/>
          <p:nvPr/>
        </p:nvGrpSpPr>
        <p:grpSpPr>
          <a:xfrm>
            <a:off x="-16575" y="-13200"/>
            <a:ext cx="9177150" cy="5169900"/>
            <a:chOff x="-170575" y="-165275"/>
            <a:chExt cx="9177150" cy="5169900"/>
          </a:xfrm>
        </p:grpSpPr>
        <p:sp>
          <p:nvSpPr>
            <p:cNvPr id="23015" name="Google Shape;23015;p36"/>
            <p:cNvSpPr/>
            <p:nvPr/>
          </p:nvSpPr>
          <p:spPr>
            <a:xfrm rot="-5400000">
              <a:off x="6300875" y="22989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6" name="Google Shape;23016;p36"/>
            <p:cNvSpPr/>
            <p:nvPr/>
          </p:nvSpPr>
          <p:spPr>
            <a:xfrm>
              <a:off x="-170575" y="46939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7" name="Google Shape;23017;p36"/>
            <p:cNvSpPr/>
            <p:nvPr/>
          </p:nvSpPr>
          <p:spPr>
            <a:xfrm rot="-5400000">
              <a:off x="-2634775" y="22989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18" name="Google Shape;23018;p36"/>
            <p:cNvSpPr/>
            <p:nvPr/>
          </p:nvSpPr>
          <p:spPr>
            <a:xfrm>
              <a:off x="-170575" y="-152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019" name="Google Shape;23019;p36"/>
          <p:cNvSpPr/>
          <p:nvPr/>
        </p:nvSpPr>
        <p:spPr>
          <a:xfrm>
            <a:off x="222615" y="297150"/>
            <a:ext cx="8698800" cy="4549200"/>
          </a:xfrm>
          <a:prstGeom prst="rect">
            <a:avLst/>
          </a:prstGeom>
          <a:noFill/>
          <a:ln w="28575" cap="flat" cmpd="sng">
            <a:solidFill>
              <a:srgbClr val="3760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020" name="Google Shape;23020;p36"/>
          <p:cNvSpPr txBox="1">
            <a:spLocks noGrp="1"/>
          </p:cNvSpPr>
          <p:nvPr>
            <p:ph type="title"/>
          </p:nvPr>
        </p:nvSpPr>
        <p:spPr>
          <a:xfrm>
            <a:off x="1436850" y="1443547"/>
            <a:ext cx="2929200" cy="84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Alatsi"/>
              <a:buNone/>
              <a:defRPr sz="3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021" name="Google Shape;23021;p36"/>
          <p:cNvSpPr txBox="1">
            <a:spLocks noGrp="1"/>
          </p:cNvSpPr>
          <p:nvPr>
            <p:ph type="subTitle" idx="1"/>
          </p:nvPr>
        </p:nvSpPr>
        <p:spPr>
          <a:xfrm>
            <a:off x="1436849" y="2379298"/>
            <a:ext cx="2929200" cy="94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6_2">
    <p:spTree>
      <p:nvGrpSpPr>
        <p:cNvPr id="1" name="Shape 23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23" name="Google Shape;23023;p37"/>
          <p:cNvGrpSpPr/>
          <p:nvPr/>
        </p:nvGrpSpPr>
        <p:grpSpPr>
          <a:xfrm>
            <a:off x="6920256" y="1094266"/>
            <a:ext cx="3045363" cy="4111093"/>
            <a:chOff x="6920256" y="1094266"/>
            <a:chExt cx="3045363" cy="4111093"/>
          </a:xfrm>
        </p:grpSpPr>
        <p:sp>
          <p:nvSpPr>
            <p:cNvPr id="23024" name="Google Shape;23024;p37"/>
            <p:cNvSpPr/>
            <p:nvPr/>
          </p:nvSpPr>
          <p:spPr>
            <a:xfrm rot="-991853">
              <a:off x="8277500" y="3545989"/>
              <a:ext cx="1098401" cy="276654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5" name="Google Shape;23025;p37"/>
            <p:cNvSpPr/>
            <p:nvPr/>
          </p:nvSpPr>
          <p:spPr>
            <a:xfrm rot="-991853">
              <a:off x="8317613" y="3671076"/>
              <a:ext cx="827556" cy="136303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6" name="Google Shape;23026;p37"/>
            <p:cNvSpPr/>
            <p:nvPr/>
          </p:nvSpPr>
          <p:spPr>
            <a:xfrm rot="-991853">
              <a:off x="8315694" y="3692327"/>
              <a:ext cx="799744" cy="14616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7" name="Google Shape;23027;p37"/>
            <p:cNvSpPr/>
            <p:nvPr/>
          </p:nvSpPr>
          <p:spPr>
            <a:xfrm rot="-991853">
              <a:off x="8089915" y="4097215"/>
              <a:ext cx="983544" cy="193159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8" name="Google Shape;23028;p37"/>
            <p:cNvSpPr/>
            <p:nvPr/>
          </p:nvSpPr>
          <p:spPr>
            <a:xfrm rot="-991853">
              <a:off x="8111437" y="4157813"/>
              <a:ext cx="861206" cy="128763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29" name="Google Shape;23029;p37"/>
            <p:cNvSpPr/>
            <p:nvPr/>
          </p:nvSpPr>
          <p:spPr>
            <a:xfrm rot="-991853">
              <a:off x="8124123" y="4201586"/>
              <a:ext cx="734203" cy="84111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0" name="Google Shape;23030;p37"/>
            <p:cNvSpPr/>
            <p:nvPr/>
          </p:nvSpPr>
          <p:spPr>
            <a:xfrm rot="-991853">
              <a:off x="8989226" y="1166987"/>
              <a:ext cx="166462" cy="411196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1" name="Google Shape;23031;p37"/>
            <p:cNvSpPr/>
            <p:nvPr/>
          </p:nvSpPr>
          <p:spPr>
            <a:xfrm rot="-991853">
              <a:off x="9022433" y="1293455"/>
              <a:ext cx="186763" cy="391452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2" name="Google Shape;23032;p37"/>
            <p:cNvSpPr/>
            <p:nvPr/>
          </p:nvSpPr>
          <p:spPr>
            <a:xfrm rot="-991853">
              <a:off x="8998581" y="1398151"/>
              <a:ext cx="276624" cy="43205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3" name="Google Shape;23033;p37"/>
            <p:cNvSpPr/>
            <p:nvPr/>
          </p:nvSpPr>
          <p:spPr>
            <a:xfrm rot="-991853">
              <a:off x="9011836" y="1474318"/>
              <a:ext cx="303879" cy="434373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4" name="Google Shape;23034;p37"/>
            <p:cNvSpPr/>
            <p:nvPr/>
          </p:nvSpPr>
          <p:spPr>
            <a:xfrm rot="-991853">
              <a:off x="8989375" y="1568444"/>
              <a:ext cx="360149" cy="445404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5" name="Google Shape;23035;p37"/>
            <p:cNvSpPr/>
            <p:nvPr/>
          </p:nvSpPr>
          <p:spPr>
            <a:xfrm rot="-991853">
              <a:off x="8973685" y="1712769"/>
              <a:ext cx="421611" cy="417005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6" name="Google Shape;23036;p37"/>
            <p:cNvSpPr/>
            <p:nvPr/>
          </p:nvSpPr>
          <p:spPr>
            <a:xfrm rot="-991853">
              <a:off x="8951689" y="1830417"/>
              <a:ext cx="491787" cy="414687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7" name="Google Shape;23037;p37"/>
            <p:cNvSpPr/>
            <p:nvPr/>
          </p:nvSpPr>
          <p:spPr>
            <a:xfrm rot="-991853">
              <a:off x="8919078" y="1953889"/>
              <a:ext cx="558500" cy="398992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8" name="Google Shape;23038;p37"/>
            <p:cNvSpPr/>
            <p:nvPr/>
          </p:nvSpPr>
          <p:spPr>
            <a:xfrm rot="-991853">
              <a:off x="8982091" y="1112913"/>
              <a:ext cx="103268" cy="398992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39" name="Google Shape;23039;p37"/>
            <p:cNvSpPr/>
            <p:nvPr/>
          </p:nvSpPr>
          <p:spPr>
            <a:xfrm rot="-991853">
              <a:off x="8965132" y="1093901"/>
              <a:ext cx="41190" cy="34392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0" name="Google Shape;23040;p37"/>
            <p:cNvSpPr/>
            <p:nvPr/>
          </p:nvSpPr>
          <p:spPr>
            <a:xfrm rot="-991853">
              <a:off x="8925259" y="1096576"/>
              <a:ext cx="73109" cy="391481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1" name="Google Shape;23041;p37"/>
            <p:cNvSpPr/>
            <p:nvPr/>
          </p:nvSpPr>
          <p:spPr>
            <a:xfrm rot="-991853">
              <a:off x="8913602" y="2149688"/>
              <a:ext cx="598488" cy="282463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2" name="Google Shape;23042;p37"/>
            <p:cNvSpPr/>
            <p:nvPr/>
          </p:nvSpPr>
          <p:spPr>
            <a:xfrm rot="-991853">
              <a:off x="8866037" y="2213081"/>
              <a:ext cx="680281" cy="324797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3" name="Google Shape;23043;p37"/>
            <p:cNvSpPr/>
            <p:nvPr/>
          </p:nvSpPr>
          <p:spPr>
            <a:xfrm rot="-991853">
              <a:off x="8824650" y="2310421"/>
              <a:ext cx="734761" cy="324210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4" name="Google Shape;23044;p37"/>
            <p:cNvSpPr/>
            <p:nvPr/>
          </p:nvSpPr>
          <p:spPr>
            <a:xfrm rot="-991853">
              <a:off x="8832488" y="2422632"/>
              <a:ext cx="746965" cy="277241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5" name="Google Shape;23045;p37"/>
            <p:cNvSpPr/>
            <p:nvPr/>
          </p:nvSpPr>
          <p:spPr>
            <a:xfrm rot="-991853">
              <a:off x="8775068" y="2552203"/>
              <a:ext cx="829316" cy="255179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6" name="Google Shape;23046;p37"/>
            <p:cNvSpPr/>
            <p:nvPr/>
          </p:nvSpPr>
          <p:spPr>
            <a:xfrm rot="-991853">
              <a:off x="8750107" y="2656723"/>
              <a:ext cx="877459" cy="237811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7" name="Google Shape;23047;p37"/>
            <p:cNvSpPr/>
            <p:nvPr/>
          </p:nvSpPr>
          <p:spPr>
            <a:xfrm rot="-991853">
              <a:off x="8701285" y="2803195"/>
              <a:ext cx="923813" cy="196034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8" name="Google Shape;23048;p37"/>
            <p:cNvSpPr/>
            <p:nvPr/>
          </p:nvSpPr>
          <p:spPr>
            <a:xfrm rot="-991853">
              <a:off x="8667461" y="2913122"/>
              <a:ext cx="927304" cy="167606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49" name="Google Shape;23049;p37"/>
            <p:cNvSpPr/>
            <p:nvPr/>
          </p:nvSpPr>
          <p:spPr>
            <a:xfrm rot="-991853">
              <a:off x="8581224" y="2928138"/>
              <a:ext cx="988209" cy="265036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0" name="Google Shape;23050;p37"/>
            <p:cNvSpPr/>
            <p:nvPr/>
          </p:nvSpPr>
          <p:spPr>
            <a:xfrm rot="-991853">
              <a:off x="8558520" y="3066985"/>
              <a:ext cx="1014319" cy="258670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1" name="Google Shape;23051;p37"/>
            <p:cNvSpPr/>
            <p:nvPr/>
          </p:nvSpPr>
          <p:spPr>
            <a:xfrm rot="-991853">
              <a:off x="8528678" y="3206965"/>
              <a:ext cx="992257" cy="212844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2" name="Google Shape;23052;p37"/>
            <p:cNvSpPr/>
            <p:nvPr/>
          </p:nvSpPr>
          <p:spPr>
            <a:xfrm rot="-991853">
              <a:off x="8443319" y="3348058"/>
              <a:ext cx="1021830" cy="174588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3" name="Google Shape;23053;p37"/>
            <p:cNvSpPr/>
            <p:nvPr/>
          </p:nvSpPr>
          <p:spPr>
            <a:xfrm rot="-991853">
              <a:off x="8392200" y="3420397"/>
              <a:ext cx="1074021" cy="183301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4" name="Google Shape;23054;p37"/>
            <p:cNvSpPr/>
            <p:nvPr/>
          </p:nvSpPr>
          <p:spPr>
            <a:xfrm rot="-991853">
              <a:off x="8331549" y="3548623"/>
              <a:ext cx="1084465" cy="148478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5" name="Google Shape;23055;p37"/>
            <p:cNvSpPr/>
            <p:nvPr/>
          </p:nvSpPr>
          <p:spPr>
            <a:xfrm rot="-991853">
              <a:off x="8229729" y="3748381"/>
              <a:ext cx="1081004" cy="216922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6" name="Google Shape;23056;p37"/>
            <p:cNvSpPr/>
            <p:nvPr/>
          </p:nvSpPr>
          <p:spPr>
            <a:xfrm rot="-991853">
              <a:off x="8204311" y="3966602"/>
              <a:ext cx="1003288" cy="10963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7" name="Google Shape;23057;p37"/>
            <p:cNvSpPr/>
            <p:nvPr/>
          </p:nvSpPr>
          <p:spPr>
            <a:xfrm rot="-991853">
              <a:off x="8178435" y="4095549"/>
              <a:ext cx="926746" cy="128763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8" name="Google Shape;23058;p37"/>
            <p:cNvSpPr/>
            <p:nvPr/>
          </p:nvSpPr>
          <p:spPr>
            <a:xfrm rot="-991853">
              <a:off x="8060684" y="4288358"/>
              <a:ext cx="958607" cy="122954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9" name="Google Shape;23059;p37"/>
            <p:cNvSpPr/>
            <p:nvPr/>
          </p:nvSpPr>
          <p:spPr>
            <a:xfrm rot="-991853">
              <a:off x="8018955" y="4358029"/>
              <a:ext cx="954558" cy="143285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0" name="Google Shape;23060;p37"/>
            <p:cNvSpPr/>
            <p:nvPr/>
          </p:nvSpPr>
          <p:spPr>
            <a:xfrm rot="-991853">
              <a:off x="7962593" y="4469121"/>
              <a:ext cx="971956" cy="150209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1" name="Google Shape;23061;p37"/>
            <p:cNvSpPr/>
            <p:nvPr/>
          </p:nvSpPr>
          <p:spPr>
            <a:xfrm rot="-991853">
              <a:off x="7926559" y="4592848"/>
              <a:ext cx="890749" cy="12005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2" name="Google Shape;23062;p37"/>
            <p:cNvSpPr/>
            <p:nvPr/>
          </p:nvSpPr>
          <p:spPr>
            <a:xfrm rot="-991853">
              <a:off x="7900781" y="4705278"/>
              <a:ext cx="806110" cy="133428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3" name="Google Shape;23063;p37"/>
            <p:cNvSpPr/>
            <p:nvPr/>
          </p:nvSpPr>
          <p:spPr>
            <a:xfrm rot="-991853">
              <a:off x="7865331" y="4826644"/>
              <a:ext cx="741156" cy="113683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4" name="Google Shape;23064;p37"/>
            <p:cNvSpPr/>
            <p:nvPr/>
          </p:nvSpPr>
          <p:spPr>
            <a:xfrm rot="-991853">
              <a:off x="7843720" y="4871863"/>
              <a:ext cx="748109" cy="137476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5" name="Google Shape;23065;p37"/>
            <p:cNvSpPr/>
            <p:nvPr/>
          </p:nvSpPr>
          <p:spPr>
            <a:xfrm rot="-991853">
              <a:off x="7840392" y="5023239"/>
              <a:ext cx="629233" cy="9455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6" name="Google Shape;23066;p37"/>
            <p:cNvSpPr/>
            <p:nvPr/>
          </p:nvSpPr>
          <p:spPr>
            <a:xfrm rot="-991853">
              <a:off x="8021665" y="2934945"/>
              <a:ext cx="162971" cy="1198706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7" name="Google Shape;23067;p37"/>
            <p:cNvSpPr/>
            <p:nvPr/>
          </p:nvSpPr>
          <p:spPr>
            <a:xfrm rot="-991853">
              <a:off x="8480532" y="2119284"/>
              <a:ext cx="138620" cy="113607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8" name="Google Shape;23068;p37"/>
            <p:cNvSpPr/>
            <p:nvPr/>
          </p:nvSpPr>
          <p:spPr>
            <a:xfrm rot="-991853">
              <a:off x="8528203" y="1992468"/>
              <a:ext cx="107874" cy="1169134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9" name="Google Shape;23069;p37"/>
            <p:cNvSpPr/>
            <p:nvPr/>
          </p:nvSpPr>
          <p:spPr>
            <a:xfrm rot="-991853">
              <a:off x="8708636" y="1554712"/>
              <a:ext cx="153700" cy="1032274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0" name="Google Shape;23070;p37"/>
            <p:cNvSpPr/>
            <p:nvPr/>
          </p:nvSpPr>
          <p:spPr>
            <a:xfrm rot="-991853">
              <a:off x="8776521" y="1460360"/>
              <a:ext cx="120050" cy="1035178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1" name="Google Shape;23071;p37"/>
            <p:cNvSpPr/>
            <p:nvPr/>
          </p:nvSpPr>
          <p:spPr>
            <a:xfrm rot="-991853">
              <a:off x="8933921" y="1139459"/>
              <a:ext cx="97460" cy="702871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2" name="Google Shape;23072;p37"/>
            <p:cNvSpPr/>
            <p:nvPr/>
          </p:nvSpPr>
          <p:spPr>
            <a:xfrm rot="-991853">
              <a:off x="8928402" y="1220936"/>
              <a:ext cx="73667" cy="820045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3" name="Google Shape;23073;p37"/>
            <p:cNvSpPr/>
            <p:nvPr/>
          </p:nvSpPr>
          <p:spPr>
            <a:xfrm rot="-991853">
              <a:off x="8844470" y="1282536"/>
              <a:ext cx="136889" cy="880334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4" name="Google Shape;23074;p37"/>
            <p:cNvSpPr/>
            <p:nvPr/>
          </p:nvSpPr>
          <p:spPr>
            <a:xfrm rot="-991853">
              <a:off x="8828480" y="1335443"/>
              <a:ext cx="118935" cy="91395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5" name="Google Shape;23075;p37"/>
            <p:cNvSpPr/>
            <p:nvPr/>
          </p:nvSpPr>
          <p:spPr>
            <a:xfrm rot="-991853">
              <a:off x="8798962" y="1381065"/>
              <a:ext cx="130494" cy="964445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6" name="Google Shape;23076;p37"/>
            <p:cNvSpPr/>
            <p:nvPr/>
          </p:nvSpPr>
          <p:spPr>
            <a:xfrm rot="-991853">
              <a:off x="8690803" y="1679846"/>
              <a:ext cx="151969" cy="967907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7" name="Google Shape;23077;p37"/>
            <p:cNvSpPr/>
            <p:nvPr/>
          </p:nvSpPr>
          <p:spPr>
            <a:xfrm rot="-991853">
              <a:off x="8658781" y="1733442"/>
              <a:ext cx="146747" cy="1012559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8" name="Google Shape;23078;p37"/>
            <p:cNvSpPr/>
            <p:nvPr/>
          </p:nvSpPr>
          <p:spPr>
            <a:xfrm rot="-991853">
              <a:off x="8635123" y="1813588"/>
              <a:ext cx="128205" cy="1078686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9" name="Google Shape;23079;p37"/>
            <p:cNvSpPr/>
            <p:nvPr/>
          </p:nvSpPr>
          <p:spPr>
            <a:xfrm rot="-991853">
              <a:off x="8586704" y="1874662"/>
              <a:ext cx="156604" cy="108270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0" name="Google Shape;23080;p37"/>
            <p:cNvSpPr/>
            <p:nvPr/>
          </p:nvSpPr>
          <p:spPr>
            <a:xfrm rot="-991853">
              <a:off x="8538514" y="1991856"/>
              <a:ext cx="162971" cy="1072848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1" name="Google Shape;23081;p37"/>
            <p:cNvSpPr/>
            <p:nvPr/>
          </p:nvSpPr>
          <p:spPr>
            <a:xfrm rot="-991853">
              <a:off x="8463395" y="2100755"/>
              <a:ext cx="114270" cy="1220181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2" name="Google Shape;23082;p37"/>
            <p:cNvSpPr/>
            <p:nvPr/>
          </p:nvSpPr>
          <p:spPr>
            <a:xfrm rot="-991853">
              <a:off x="8393003" y="2260850"/>
              <a:ext cx="122954" cy="1170278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3" name="Google Shape;23083;p37"/>
            <p:cNvSpPr/>
            <p:nvPr/>
          </p:nvSpPr>
          <p:spPr>
            <a:xfrm rot="-991853">
              <a:off x="8264637" y="2354651"/>
              <a:ext cx="156604" cy="1152323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4" name="Google Shape;23084;p37"/>
            <p:cNvSpPr/>
            <p:nvPr/>
          </p:nvSpPr>
          <p:spPr>
            <a:xfrm rot="-991853">
              <a:off x="8253464" y="2553532"/>
              <a:ext cx="153700" cy="111172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5" name="Google Shape;23085;p37"/>
            <p:cNvSpPr/>
            <p:nvPr/>
          </p:nvSpPr>
          <p:spPr>
            <a:xfrm rot="-991853">
              <a:off x="8180618" y="2692306"/>
              <a:ext cx="171097" cy="1082734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6" name="Google Shape;23086;p37"/>
            <p:cNvSpPr/>
            <p:nvPr/>
          </p:nvSpPr>
          <p:spPr>
            <a:xfrm rot="-991853">
              <a:off x="8167620" y="2710748"/>
              <a:ext cx="137447" cy="1162768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7" name="Google Shape;23087;p37"/>
            <p:cNvSpPr/>
            <p:nvPr/>
          </p:nvSpPr>
          <p:spPr>
            <a:xfrm rot="-991853">
              <a:off x="8102380" y="2751984"/>
              <a:ext cx="137476" cy="1223643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8" name="Google Shape;23088;p37"/>
            <p:cNvSpPr/>
            <p:nvPr/>
          </p:nvSpPr>
          <p:spPr>
            <a:xfrm rot="-991853">
              <a:off x="7928653" y="2945960"/>
              <a:ext cx="280116" cy="1262486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9" name="Google Shape;23089;p37"/>
            <p:cNvSpPr/>
            <p:nvPr/>
          </p:nvSpPr>
          <p:spPr>
            <a:xfrm rot="-991853">
              <a:off x="7928393" y="3302279"/>
              <a:ext cx="154287" cy="1039227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0" name="Google Shape;23090;p37"/>
            <p:cNvSpPr/>
            <p:nvPr/>
          </p:nvSpPr>
          <p:spPr>
            <a:xfrm rot="-991853">
              <a:off x="7878103" y="3417723"/>
              <a:ext cx="152526" cy="1032274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1" name="Google Shape;23091;p37"/>
            <p:cNvSpPr/>
            <p:nvPr/>
          </p:nvSpPr>
          <p:spPr>
            <a:xfrm rot="-991853">
              <a:off x="7867457" y="3598130"/>
              <a:ext cx="127032" cy="941826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2" name="Google Shape;23092;p37"/>
            <p:cNvSpPr/>
            <p:nvPr/>
          </p:nvSpPr>
          <p:spPr>
            <a:xfrm rot="-991853">
              <a:off x="7893085" y="3822717"/>
              <a:ext cx="84111" cy="810159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3" name="Google Shape;23093;p37"/>
            <p:cNvSpPr/>
            <p:nvPr/>
          </p:nvSpPr>
          <p:spPr>
            <a:xfrm rot="-991853">
              <a:off x="7843101" y="3812067"/>
              <a:ext cx="88189" cy="918033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4" name="Google Shape;23094;p37"/>
            <p:cNvSpPr/>
            <p:nvPr/>
          </p:nvSpPr>
          <p:spPr>
            <a:xfrm rot="-991853">
              <a:off x="7839230" y="4004127"/>
              <a:ext cx="74840" cy="815381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5" name="Google Shape;23095;p37"/>
            <p:cNvSpPr/>
            <p:nvPr/>
          </p:nvSpPr>
          <p:spPr>
            <a:xfrm rot="-991853">
              <a:off x="7815254" y="4066671"/>
              <a:ext cx="87015" cy="832778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6" name="Google Shape;23096;p37"/>
            <p:cNvSpPr/>
            <p:nvPr/>
          </p:nvSpPr>
          <p:spPr>
            <a:xfrm rot="-991853">
              <a:off x="7782031" y="4228317"/>
              <a:ext cx="99191" cy="801445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7" name="Google Shape;23097;p37"/>
            <p:cNvSpPr/>
            <p:nvPr/>
          </p:nvSpPr>
          <p:spPr>
            <a:xfrm rot="-991853">
              <a:off x="7768568" y="4403240"/>
              <a:ext cx="110221" cy="697678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8" name="Google Shape;23098;p37"/>
            <p:cNvSpPr/>
            <p:nvPr/>
          </p:nvSpPr>
          <p:spPr>
            <a:xfrm rot="-991853">
              <a:off x="7771916" y="4644123"/>
              <a:ext cx="62078" cy="530659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9" name="Google Shape;23099;p37"/>
            <p:cNvSpPr/>
            <p:nvPr/>
          </p:nvSpPr>
          <p:spPr>
            <a:xfrm rot="-991853">
              <a:off x="7749848" y="4687897"/>
              <a:ext cx="67301" cy="49759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0" name="Google Shape;23100;p37"/>
            <p:cNvSpPr/>
            <p:nvPr/>
          </p:nvSpPr>
          <p:spPr>
            <a:xfrm rot="-991853">
              <a:off x="8320701" y="2364487"/>
              <a:ext cx="139207" cy="1109402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1" name="Google Shape;23101;p37"/>
            <p:cNvSpPr/>
            <p:nvPr/>
          </p:nvSpPr>
          <p:spPr>
            <a:xfrm rot="-991853">
              <a:off x="8068362" y="2906085"/>
              <a:ext cx="120079" cy="1161594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2" name="Google Shape;23102;p37"/>
            <p:cNvSpPr/>
            <p:nvPr/>
          </p:nvSpPr>
          <p:spPr>
            <a:xfrm rot="-991853">
              <a:off x="7339638" y="1677351"/>
              <a:ext cx="2206600" cy="3268417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3" name="Google Shape;23103;p37"/>
            <p:cNvSpPr/>
            <p:nvPr/>
          </p:nvSpPr>
          <p:spPr>
            <a:xfrm rot="-991853">
              <a:off x="7802768" y="4320291"/>
              <a:ext cx="67887" cy="676203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4" name="Google Shape;23104;p37"/>
            <p:cNvSpPr/>
            <p:nvPr/>
          </p:nvSpPr>
          <p:spPr>
            <a:xfrm rot="-991853">
              <a:off x="7788234" y="4468488"/>
              <a:ext cx="69618" cy="62806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5" name="Google Shape;23105;p37"/>
            <p:cNvSpPr/>
            <p:nvPr/>
          </p:nvSpPr>
          <p:spPr>
            <a:xfrm rot="-991853">
              <a:off x="7837454" y="4218625"/>
              <a:ext cx="45855" cy="664028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6" name="Google Shape;23106;p37"/>
            <p:cNvSpPr/>
            <p:nvPr/>
          </p:nvSpPr>
          <p:spPr>
            <a:xfrm rot="-991853">
              <a:off x="7871938" y="4114717"/>
              <a:ext cx="41777" cy="668663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7" name="Google Shape;23107;p37"/>
            <p:cNvSpPr/>
            <p:nvPr/>
          </p:nvSpPr>
          <p:spPr>
            <a:xfrm rot="-991853">
              <a:off x="7876708" y="3864563"/>
              <a:ext cx="35381" cy="843222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8" name="Google Shape;23108;p37"/>
            <p:cNvSpPr/>
            <p:nvPr/>
          </p:nvSpPr>
          <p:spPr>
            <a:xfrm rot="-991853">
              <a:off x="7926628" y="3926853"/>
              <a:ext cx="38902" cy="683743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9" name="Google Shape;23109;p37"/>
            <p:cNvSpPr/>
            <p:nvPr/>
          </p:nvSpPr>
          <p:spPr>
            <a:xfrm rot="-991853">
              <a:off x="7922534" y="3568427"/>
              <a:ext cx="93968" cy="851319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0" name="Google Shape;23110;p37"/>
            <p:cNvSpPr/>
            <p:nvPr/>
          </p:nvSpPr>
          <p:spPr>
            <a:xfrm rot="-991853">
              <a:off x="7897548" y="3557064"/>
              <a:ext cx="114270" cy="878017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1" name="Google Shape;23111;p37"/>
            <p:cNvSpPr/>
            <p:nvPr/>
          </p:nvSpPr>
          <p:spPr>
            <a:xfrm rot="-991853">
              <a:off x="7952422" y="3330478"/>
              <a:ext cx="102095" cy="973129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2" name="Google Shape;23112;p37"/>
            <p:cNvSpPr/>
            <p:nvPr/>
          </p:nvSpPr>
          <p:spPr>
            <a:xfrm rot="-991853">
              <a:off x="8018820" y="3142133"/>
              <a:ext cx="72523" cy="105545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3" name="Google Shape;23113;p37"/>
            <p:cNvSpPr/>
            <p:nvPr/>
          </p:nvSpPr>
          <p:spPr>
            <a:xfrm rot="-991853">
              <a:off x="8146031" y="3064350"/>
              <a:ext cx="131667" cy="840904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4" name="Google Shape;23114;p37"/>
            <p:cNvSpPr/>
            <p:nvPr/>
          </p:nvSpPr>
          <p:spPr>
            <a:xfrm rot="-991853">
              <a:off x="8148179" y="2955900"/>
              <a:ext cx="64983" cy="992257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5" name="Google Shape;23115;p37"/>
            <p:cNvSpPr/>
            <p:nvPr/>
          </p:nvSpPr>
          <p:spPr>
            <a:xfrm rot="-991853">
              <a:off x="8106459" y="3024852"/>
              <a:ext cx="87015" cy="1018338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6" name="Google Shape;23116;p37"/>
            <p:cNvSpPr/>
            <p:nvPr/>
          </p:nvSpPr>
          <p:spPr>
            <a:xfrm rot="-991853">
              <a:off x="8098872" y="3022421"/>
              <a:ext cx="78331" cy="1022416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7" name="Google Shape;23117;p37"/>
            <p:cNvSpPr/>
            <p:nvPr/>
          </p:nvSpPr>
          <p:spPr>
            <a:xfrm rot="-991853">
              <a:off x="8048065" y="3131438"/>
              <a:ext cx="95142" cy="977178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8" name="Google Shape;23118;p37"/>
            <p:cNvSpPr/>
            <p:nvPr/>
          </p:nvSpPr>
          <p:spPr>
            <a:xfrm rot="-991853">
              <a:off x="8244024" y="2819444"/>
              <a:ext cx="98017" cy="923813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9" name="Google Shape;23119;p37"/>
            <p:cNvSpPr/>
            <p:nvPr/>
          </p:nvSpPr>
          <p:spPr>
            <a:xfrm rot="-991853">
              <a:off x="8216467" y="2886044"/>
              <a:ext cx="56856" cy="965589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0" name="Google Shape;23120;p37"/>
            <p:cNvSpPr/>
            <p:nvPr/>
          </p:nvSpPr>
          <p:spPr>
            <a:xfrm rot="-991853">
              <a:off x="8200644" y="2998078"/>
              <a:ext cx="133985" cy="835682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1" name="Google Shape;23121;p37"/>
            <p:cNvSpPr/>
            <p:nvPr/>
          </p:nvSpPr>
          <p:spPr>
            <a:xfrm rot="-991853">
              <a:off x="8282056" y="2585016"/>
              <a:ext cx="83554" cy="1051989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2" name="Google Shape;23122;p37"/>
            <p:cNvSpPr/>
            <p:nvPr/>
          </p:nvSpPr>
          <p:spPr>
            <a:xfrm rot="-991853">
              <a:off x="8374078" y="2771410"/>
              <a:ext cx="82937" cy="691869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3" name="Google Shape;23123;p37"/>
            <p:cNvSpPr/>
            <p:nvPr/>
          </p:nvSpPr>
          <p:spPr>
            <a:xfrm rot="-991853">
              <a:off x="8332310" y="2541874"/>
              <a:ext cx="85284" cy="905858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4" name="Google Shape;23124;p37"/>
            <p:cNvSpPr/>
            <p:nvPr/>
          </p:nvSpPr>
          <p:spPr>
            <a:xfrm rot="-991853">
              <a:off x="8398190" y="2590258"/>
              <a:ext cx="52808" cy="858302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5" name="Google Shape;23125;p37"/>
            <p:cNvSpPr/>
            <p:nvPr/>
          </p:nvSpPr>
          <p:spPr>
            <a:xfrm rot="-991853">
              <a:off x="8424076" y="2319016"/>
              <a:ext cx="40046" cy="1087927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6" name="Google Shape;23126;p37"/>
            <p:cNvSpPr/>
            <p:nvPr/>
          </p:nvSpPr>
          <p:spPr>
            <a:xfrm rot="-991853">
              <a:off x="8420977" y="2644495"/>
              <a:ext cx="48143" cy="793935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7" name="Google Shape;23127;p37"/>
            <p:cNvSpPr/>
            <p:nvPr/>
          </p:nvSpPr>
          <p:spPr>
            <a:xfrm rot="-991853">
              <a:off x="8481259" y="2245753"/>
              <a:ext cx="100951" cy="1056624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8" name="Google Shape;23128;p37"/>
            <p:cNvSpPr/>
            <p:nvPr/>
          </p:nvSpPr>
          <p:spPr>
            <a:xfrm rot="-991853">
              <a:off x="8483717" y="2211108"/>
              <a:ext cx="95113" cy="1098371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9" name="Google Shape;23129;p37"/>
            <p:cNvSpPr/>
            <p:nvPr/>
          </p:nvSpPr>
          <p:spPr>
            <a:xfrm rot="-991853">
              <a:off x="8560965" y="2429924"/>
              <a:ext cx="75427" cy="756236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0" name="Google Shape;23130;p37"/>
            <p:cNvSpPr/>
            <p:nvPr/>
          </p:nvSpPr>
          <p:spPr>
            <a:xfrm rot="-991853">
              <a:off x="8581481" y="2503904"/>
              <a:ext cx="35411" cy="715633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1" name="Google Shape;23131;p37"/>
            <p:cNvSpPr/>
            <p:nvPr/>
          </p:nvSpPr>
          <p:spPr>
            <a:xfrm rot="-991853">
              <a:off x="8566411" y="2164984"/>
              <a:ext cx="63809" cy="920937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2" name="Google Shape;23132;p37"/>
            <p:cNvSpPr/>
            <p:nvPr/>
          </p:nvSpPr>
          <p:spPr>
            <a:xfrm rot="-991853">
              <a:off x="8540536" y="2232223"/>
              <a:ext cx="67271" cy="705218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3" name="Google Shape;23133;p37"/>
            <p:cNvSpPr/>
            <p:nvPr/>
          </p:nvSpPr>
          <p:spPr>
            <a:xfrm rot="-991853">
              <a:off x="8655189" y="2130342"/>
              <a:ext cx="77745" cy="799714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4" name="Google Shape;23134;p37"/>
            <p:cNvSpPr/>
            <p:nvPr/>
          </p:nvSpPr>
          <p:spPr>
            <a:xfrm rot="-991853">
              <a:off x="8653575" y="2339354"/>
              <a:ext cx="70762" cy="661153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5" name="Google Shape;23135;p37"/>
            <p:cNvSpPr/>
            <p:nvPr/>
          </p:nvSpPr>
          <p:spPr>
            <a:xfrm rot="-991853">
              <a:off x="8710698" y="2106531"/>
              <a:ext cx="80620" cy="76028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6" name="Google Shape;23136;p37"/>
            <p:cNvSpPr/>
            <p:nvPr/>
          </p:nvSpPr>
          <p:spPr>
            <a:xfrm rot="-991853">
              <a:off x="8667988" y="2014043"/>
              <a:ext cx="76571" cy="849618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7" name="Google Shape;23137;p37"/>
            <p:cNvSpPr/>
            <p:nvPr/>
          </p:nvSpPr>
          <p:spPr>
            <a:xfrm rot="-991853">
              <a:off x="8670880" y="1835862"/>
              <a:ext cx="119492" cy="860619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8" name="Google Shape;23138;p37"/>
            <p:cNvSpPr/>
            <p:nvPr/>
          </p:nvSpPr>
          <p:spPr>
            <a:xfrm rot="-991853">
              <a:off x="8753626" y="1830746"/>
              <a:ext cx="89920" cy="800888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9" name="Google Shape;23139;p37"/>
            <p:cNvSpPr/>
            <p:nvPr/>
          </p:nvSpPr>
          <p:spPr>
            <a:xfrm rot="-991853">
              <a:off x="8723674" y="1742590"/>
              <a:ext cx="97460" cy="896558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0" name="Google Shape;23140;p37"/>
            <p:cNvSpPr/>
            <p:nvPr/>
          </p:nvSpPr>
          <p:spPr>
            <a:xfrm rot="-991853">
              <a:off x="8737749" y="1653557"/>
              <a:ext cx="132841" cy="907589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1" name="Google Shape;23141;p37"/>
            <p:cNvSpPr/>
            <p:nvPr/>
          </p:nvSpPr>
          <p:spPr>
            <a:xfrm rot="-991853">
              <a:off x="8812154" y="1559472"/>
              <a:ext cx="72523" cy="912811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2" name="Google Shape;23142;p37"/>
            <p:cNvSpPr/>
            <p:nvPr/>
          </p:nvSpPr>
          <p:spPr>
            <a:xfrm rot="-991853">
              <a:off x="8821732" y="1508800"/>
              <a:ext cx="98046" cy="834538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3" name="Google Shape;23143;p37"/>
            <p:cNvSpPr/>
            <p:nvPr/>
          </p:nvSpPr>
          <p:spPr>
            <a:xfrm rot="-991853">
              <a:off x="8877755" y="1708583"/>
              <a:ext cx="76014" cy="59153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4" name="Google Shape;23144;p37"/>
            <p:cNvSpPr/>
            <p:nvPr/>
          </p:nvSpPr>
          <p:spPr>
            <a:xfrm rot="-991853">
              <a:off x="8851001" y="1380541"/>
              <a:ext cx="89920" cy="78815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5" name="Google Shape;23145;p37"/>
            <p:cNvSpPr/>
            <p:nvPr/>
          </p:nvSpPr>
          <p:spPr>
            <a:xfrm rot="-991853">
              <a:off x="8845526" y="1454539"/>
              <a:ext cx="93382" cy="716806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6" name="Google Shape;23146;p37"/>
            <p:cNvSpPr/>
            <p:nvPr/>
          </p:nvSpPr>
          <p:spPr>
            <a:xfrm rot="-991853">
              <a:off x="8894022" y="1286457"/>
              <a:ext cx="74254" cy="836269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7" name="Google Shape;23147;p37"/>
            <p:cNvSpPr/>
            <p:nvPr/>
          </p:nvSpPr>
          <p:spPr>
            <a:xfrm rot="-991853">
              <a:off x="8884744" y="1312198"/>
              <a:ext cx="70762" cy="812476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8" name="Google Shape;23148;p37"/>
            <p:cNvSpPr/>
            <p:nvPr/>
          </p:nvSpPr>
          <p:spPr>
            <a:xfrm rot="-991853">
              <a:off x="8958935" y="1320123"/>
              <a:ext cx="28428" cy="703458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9" name="Google Shape;23149;p37"/>
            <p:cNvSpPr/>
            <p:nvPr/>
          </p:nvSpPr>
          <p:spPr>
            <a:xfrm rot="-991853">
              <a:off x="8975953" y="1248109"/>
              <a:ext cx="50490" cy="555596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0" name="Google Shape;23150;p37"/>
            <p:cNvSpPr/>
            <p:nvPr/>
          </p:nvSpPr>
          <p:spPr>
            <a:xfrm rot="-991853">
              <a:off x="7887945" y="3671654"/>
              <a:ext cx="98017" cy="843222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1" name="Google Shape;23151;p37"/>
            <p:cNvSpPr/>
            <p:nvPr/>
          </p:nvSpPr>
          <p:spPr>
            <a:xfrm rot="-991853">
              <a:off x="9047530" y="1379237"/>
              <a:ext cx="154287" cy="283607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2" name="Google Shape;23152;p37"/>
            <p:cNvSpPr/>
            <p:nvPr/>
          </p:nvSpPr>
          <p:spPr>
            <a:xfrm rot="-991853">
              <a:off x="9035412" y="1469889"/>
              <a:ext cx="229068" cy="347974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3" name="Google Shape;23153;p37"/>
            <p:cNvSpPr/>
            <p:nvPr/>
          </p:nvSpPr>
          <p:spPr>
            <a:xfrm rot="-991853">
              <a:off x="9034177" y="1521324"/>
              <a:ext cx="263335" cy="370593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4" name="Google Shape;23154;p37"/>
            <p:cNvSpPr/>
            <p:nvPr/>
          </p:nvSpPr>
          <p:spPr>
            <a:xfrm rot="-991853">
              <a:off x="9016565" y="1606866"/>
              <a:ext cx="325354" cy="397848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5" name="Google Shape;23155;p37"/>
            <p:cNvSpPr/>
            <p:nvPr/>
          </p:nvSpPr>
          <p:spPr>
            <a:xfrm rot="-991853">
              <a:off x="8991143" y="1734619"/>
              <a:ext cx="396674" cy="376402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6" name="Google Shape;23156;p37"/>
            <p:cNvSpPr/>
            <p:nvPr/>
          </p:nvSpPr>
          <p:spPr>
            <a:xfrm rot="-991853">
              <a:off x="8968389" y="1856036"/>
              <a:ext cx="459339" cy="346243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7" name="Google Shape;23157;p37"/>
            <p:cNvSpPr/>
            <p:nvPr/>
          </p:nvSpPr>
          <p:spPr>
            <a:xfrm rot="-991853">
              <a:off x="8943738" y="1966740"/>
              <a:ext cx="513849" cy="354369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8" name="Google Shape;23158;p37"/>
            <p:cNvSpPr/>
            <p:nvPr/>
          </p:nvSpPr>
          <p:spPr>
            <a:xfrm rot="-991853">
              <a:off x="8936604" y="2182148"/>
              <a:ext cx="535881" cy="21460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59" name="Google Shape;23159;p37"/>
            <p:cNvSpPr/>
            <p:nvPr/>
          </p:nvSpPr>
          <p:spPr>
            <a:xfrm rot="-991853">
              <a:off x="8905119" y="2277965"/>
              <a:ext cx="583437" cy="232002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0" name="Google Shape;23160;p37"/>
            <p:cNvSpPr/>
            <p:nvPr/>
          </p:nvSpPr>
          <p:spPr>
            <a:xfrm rot="-991853">
              <a:off x="8858499" y="2380145"/>
              <a:ext cx="641995" cy="243004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1" name="Google Shape;23161;p37"/>
            <p:cNvSpPr/>
            <p:nvPr/>
          </p:nvSpPr>
          <p:spPr>
            <a:xfrm rot="-991853">
              <a:off x="8849563" y="2506253"/>
              <a:ext cx="657662" cy="185032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2" name="Google Shape;23162;p37"/>
            <p:cNvSpPr/>
            <p:nvPr/>
          </p:nvSpPr>
          <p:spPr>
            <a:xfrm rot="-991853">
              <a:off x="8783049" y="2621094"/>
              <a:ext cx="741743" cy="179781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3" name="Google Shape;23163;p37"/>
            <p:cNvSpPr/>
            <p:nvPr/>
          </p:nvSpPr>
          <p:spPr>
            <a:xfrm rot="-991853">
              <a:off x="8772005" y="2720514"/>
              <a:ext cx="783491" cy="157191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4" name="Google Shape;23164;p37"/>
            <p:cNvSpPr/>
            <p:nvPr/>
          </p:nvSpPr>
          <p:spPr>
            <a:xfrm rot="-991853">
              <a:off x="8781996" y="2799397"/>
              <a:ext cx="652439" cy="77745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5" name="Google Shape;23165;p37"/>
            <p:cNvSpPr/>
            <p:nvPr/>
          </p:nvSpPr>
          <p:spPr>
            <a:xfrm rot="-991853">
              <a:off x="8737523" y="2833740"/>
              <a:ext cx="839144" cy="126445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6" name="Google Shape;23166;p37"/>
            <p:cNvSpPr/>
            <p:nvPr/>
          </p:nvSpPr>
          <p:spPr>
            <a:xfrm rot="-991853">
              <a:off x="8728169" y="2858014"/>
              <a:ext cx="833951" cy="13398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7" name="Google Shape;23167;p37"/>
            <p:cNvSpPr/>
            <p:nvPr/>
          </p:nvSpPr>
          <p:spPr>
            <a:xfrm rot="-991853">
              <a:off x="8626440" y="3034630"/>
              <a:ext cx="826998" cy="143842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8" name="Google Shape;23168;p37"/>
            <p:cNvSpPr/>
            <p:nvPr/>
          </p:nvSpPr>
          <p:spPr>
            <a:xfrm rot="-991853">
              <a:off x="8706738" y="2985176"/>
              <a:ext cx="767824" cy="62636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69" name="Google Shape;23169;p37"/>
            <p:cNvSpPr/>
            <p:nvPr/>
          </p:nvSpPr>
          <p:spPr>
            <a:xfrm rot="-991853">
              <a:off x="8686452" y="3011671"/>
              <a:ext cx="748696" cy="67301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0" name="Google Shape;23170;p37"/>
            <p:cNvSpPr/>
            <p:nvPr/>
          </p:nvSpPr>
          <p:spPr>
            <a:xfrm rot="-991853">
              <a:off x="8692025" y="3040177"/>
              <a:ext cx="686647" cy="56856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1" name="Google Shape;23171;p37"/>
            <p:cNvSpPr/>
            <p:nvPr/>
          </p:nvSpPr>
          <p:spPr>
            <a:xfrm rot="-991853">
              <a:off x="8586390" y="3110377"/>
              <a:ext cx="926160" cy="197208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2" name="Google Shape;23172;p37"/>
            <p:cNvSpPr/>
            <p:nvPr/>
          </p:nvSpPr>
          <p:spPr>
            <a:xfrm rot="-991853">
              <a:off x="8584626" y="3167028"/>
              <a:ext cx="847857" cy="156604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3" name="Google Shape;23173;p37"/>
            <p:cNvSpPr/>
            <p:nvPr/>
          </p:nvSpPr>
          <p:spPr>
            <a:xfrm rot="-991853">
              <a:off x="8543681" y="3303560"/>
              <a:ext cx="803206" cy="62636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4" name="Google Shape;23174;p37"/>
            <p:cNvSpPr/>
            <p:nvPr/>
          </p:nvSpPr>
          <p:spPr>
            <a:xfrm rot="-991853">
              <a:off x="8545762" y="3351205"/>
              <a:ext cx="704631" cy="52808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5" name="Google Shape;23175;p37"/>
            <p:cNvSpPr/>
            <p:nvPr/>
          </p:nvSpPr>
          <p:spPr>
            <a:xfrm rot="-991853">
              <a:off x="8466086" y="3383619"/>
              <a:ext cx="932526" cy="11890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6" name="Google Shape;23176;p37"/>
            <p:cNvSpPr/>
            <p:nvPr/>
          </p:nvSpPr>
          <p:spPr>
            <a:xfrm rot="-991853">
              <a:off x="8470914" y="3452805"/>
              <a:ext cx="811890" cy="67301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7" name="Google Shape;23177;p37"/>
            <p:cNvSpPr/>
            <p:nvPr/>
          </p:nvSpPr>
          <p:spPr>
            <a:xfrm rot="-991853">
              <a:off x="8422131" y="3449829"/>
              <a:ext cx="981256" cy="115444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8" name="Google Shape;23178;p37"/>
            <p:cNvSpPr/>
            <p:nvPr/>
          </p:nvSpPr>
          <p:spPr>
            <a:xfrm rot="-991853">
              <a:off x="8422794" y="3487767"/>
              <a:ext cx="922082" cy="101508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9" name="Google Shape;23179;p37"/>
            <p:cNvSpPr/>
            <p:nvPr/>
          </p:nvSpPr>
          <p:spPr>
            <a:xfrm rot="-991853">
              <a:off x="8371716" y="3588829"/>
              <a:ext cx="984717" cy="84111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0" name="Google Shape;23180;p37"/>
            <p:cNvSpPr/>
            <p:nvPr/>
          </p:nvSpPr>
          <p:spPr>
            <a:xfrm rot="-991853">
              <a:off x="8366483" y="3582936"/>
              <a:ext cx="996335" cy="99777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1" name="Google Shape;23181;p37"/>
            <p:cNvSpPr/>
            <p:nvPr/>
          </p:nvSpPr>
          <p:spPr>
            <a:xfrm rot="-991853">
              <a:off x="8248096" y="3793314"/>
              <a:ext cx="975447" cy="143872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2" name="Google Shape;23182;p37"/>
            <p:cNvSpPr/>
            <p:nvPr/>
          </p:nvSpPr>
          <p:spPr>
            <a:xfrm rot="-991853">
              <a:off x="8269581" y="3857754"/>
              <a:ext cx="809572" cy="69618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3" name="Google Shape;23183;p37"/>
            <p:cNvSpPr/>
            <p:nvPr/>
          </p:nvSpPr>
          <p:spPr>
            <a:xfrm rot="-991853">
              <a:off x="8228088" y="4009144"/>
              <a:ext cx="872794" cy="52778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4" name="Google Shape;23184;p37"/>
            <p:cNvSpPr/>
            <p:nvPr/>
          </p:nvSpPr>
          <p:spPr>
            <a:xfrm rot="-991853">
              <a:off x="8232733" y="4007755"/>
              <a:ext cx="850175" cy="37141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5" name="Google Shape;23185;p37"/>
            <p:cNvSpPr/>
            <p:nvPr/>
          </p:nvSpPr>
          <p:spPr>
            <a:xfrm rot="-991853">
              <a:off x="8194084" y="4133681"/>
              <a:ext cx="813063" cy="68474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6" name="Google Shape;23186;p37"/>
            <p:cNvSpPr/>
            <p:nvPr/>
          </p:nvSpPr>
          <p:spPr>
            <a:xfrm rot="-991853">
              <a:off x="8087717" y="4300139"/>
              <a:ext cx="874525" cy="69618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7" name="Google Shape;23187;p37"/>
            <p:cNvSpPr/>
            <p:nvPr/>
          </p:nvSpPr>
          <p:spPr>
            <a:xfrm rot="-991853">
              <a:off x="8078321" y="4308545"/>
              <a:ext cx="880921" cy="9455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8" name="Google Shape;23188;p37"/>
            <p:cNvSpPr/>
            <p:nvPr/>
          </p:nvSpPr>
          <p:spPr>
            <a:xfrm rot="-991853">
              <a:off x="8032921" y="4389819"/>
              <a:ext cx="866428" cy="8062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9" name="Google Shape;23189;p37"/>
            <p:cNvSpPr/>
            <p:nvPr/>
          </p:nvSpPr>
          <p:spPr>
            <a:xfrm rot="-991853">
              <a:off x="8032247" y="4391818"/>
              <a:ext cx="868746" cy="96286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0" name="Google Shape;23190;p37"/>
            <p:cNvSpPr/>
            <p:nvPr/>
          </p:nvSpPr>
          <p:spPr>
            <a:xfrm rot="-991853">
              <a:off x="7986276" y="4512103"/>
              <a:ext cx="862350" cy="60347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1" name="Google Shape;23191;p37"/>
            <p:cNvSpPr/>
            <p:nvPr/>
          </p:nvSpPr>
          <p:spPr>
            <a:xfrm rot="-991853">
              <a:off x="7989612" y="4534488"/>
              <a:ext cx="802032" cy="83524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2" name="Google Shape;23192;p37"/>
            <p:cNvSpPr/>
            <p:nvPr/>
          </p:nvSpPr>
          <p:spPr>
            <a:xfrm rot="-991853">
              <a:off x="7939397" y="4605766"/>
              <a:ext cx="858888" cy="87602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3" name="Google Shape;23193;p37"/>
            <p:cNvSpPr/>
            <p:nvPr/>
          </p:nvSpPr>
          <p:spPr>
            <a:xfrm rot="-991853">
              <a:off x="7907098" y="4715179"/>
              <a:ext cx="785222" cy="114270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4" name="Google Shape;23194;p37"/>
            <p:cNvSpPr/>
            <p:nvPr/>
          </p:nvSpPr>
          <p:spPr>
            <a:xfrm rot="-991853">
              <a:off x="7910656" y="4735053"/>
              <a:ext cx="739396" cy="6844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5" name="Google Shape;23195;p37"/>
            <p:cNvSpPr/>
            <p:nvPr/>
          </p:nvSpPr>
          <p:spPr>
            <a:xfrm rot="-991853">
              <a:off x="7883460" y="4850801"/>
              <a:ext cx="671597" cy="79476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6" name="Google Shape;23196;p37"/>
            <p:cNvSpPr/>
            <p:nvPr/>
          </p:nvSpPr>
          <p:spPr>
            <a:xfrm rot="-991853">
              <a:off x="7858780" y="5041705"/>
              <a:ext cx="576455" cy="54539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7" name="Google Shape;23197;p37"/>
            <p:cNvSpPr/>
            <p:nvPr/>
          </p:nvSpPr>
          <p:spPr>
            <a:xfrm rot="-991853">
              <a:off x="8992364" y="1127940"/>
              <a:ext cx="76014" cy="376959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198" name="Google Shape;23198;p37"/>
          <p:cNvGrpSpPr/>
          <p:nvPr/>
        </p:nvGrpSpPr>
        <p:grpSpPr>
          <a:xfrm>
            <a:off x="4936191" y="3326532"/>
            <a:ext cx="3456189" cy="3018195"/>
            <a:chOff x="4936191" y="3326532"/>
            <a:chExt cx="3456189" cy="3018195"/>
          </a:xfrm>
        </p:grpSpPr>
        <p:sp>
          <p:nvSpPr>
            <p:cNvPr id="23199" name="Google Shape;23199;p37"/>
            <p:cNvSpPr/>
            <p:nvPr/>
          </p:nvSpPr>
          <p:spPr>
            <a:xfrm rot="-2547527">
              <a:off x="6699366" y="3562618"/>
              <a:ext cx="550543" cy="1027071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0" name="Google Shape;23200;p37"/>
            <p:cNvSpPr/>
            <p:nvPr/>
          </p:nvSpPr>
          <p:spPr>
            <a:xfrm rot="-2547527">
              <a:off x="6792976" y="3486095"/>
              <a:ext cx="508086" cy="1189742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1" name="Google Shape;23201;p37"/>
            <p:cNvSpPr/>
            <p:nvPr/>
          </p:nvSpPr>
          <p:spPr>
            <a:xfrm rot="-2547527">
              <a:off x="6877389" y="5323403"/>
              <a:ext cx="1095230" cy="182777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2" name="Google Shape;23202;p37"/>
            <p:cNvSpPr/>
            <p:nvPr/>
          </p:nvSpPr>
          <p:spPr>
            <a:xfrm rot="-2547527">
              <a:off x="6998546" y="3694514"/>
              <a:ext cx="407100" cy="1076588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3" name="Google Shape;23203;p37"/>
            <p:cNvSpPr/>
            <p:nvPr/>
          </p:nvSpPr>
          <p:spPr>
            <a:xfrm rot="-2547527">
              <a:off x="5273030" y="4428981"/>
              <a:ext cx="761462" cy="459838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4" name="Google Shape;23204;p37"/>
            <p:cNvSpPr/>
            <p:nvPr/>
          </p:nvSpPr>
          <p:spPr>
            <a:xfrm rot="-2547527">
              <a:off x="7163129" y="3795286"/>
              <a:ext cx="601329" cy="989787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5" name="Google Shape;23205;p37"/>
            <p:cNvSpPr/>
            <p:nvPr/>
          </p:nvSpPr>
          <p:spPr>
            <a:xfrm rot="-2547527">
              <a:off x="7346773" y="3879090"/>
              <a:ext cx="637995" cy="1083648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6" name="Google Shape;23206;p37"/>
            <p:cNvSpPr/>
            <p:nvPr/>
          </p:nvSpPr>
          <p:spPr>
            <a:xfrm rot="-2547527">
              <a:off x="6728788" y="5248739"/>
              <a:ext cx="1149887" cy="220386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7" name="Google Shape;23207;p37"/>
            <p:cNvSpPr/>
            <p:nvPr/>
          </p:nvSpPr>
          <p:spPr>
            <a:xfrm rot="-2547527">
              <a:off x="6591525" y="5144439"/>
              <a:ext cx="1168529" cy="300811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8" name="Google Shape;23208;p37"/>
            <p:cNvSpPr/>
            <p:nvPr/>
          </p:nvSpPr>
          <p:spPr>
            <a:xfrm rot="-2547527">
              <a:off x="6438193" y="5079148"/>
              <a:ext cx="1221918" cy="374696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9" name="Google Shape;23209;p37"/>
            <p:cNvSpPr/>
            <p:nvPr/>
          </p:nvSpPr>
          <p:spPr>
            <a:xfrm rot="-2547527">
              <a:off x="6168979" y="5054016"/>
              <a:ext cx="1283017" cy="207210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0" name="Google Shape;23210;p37"/>
            <p:cNvSpPr/>
            <p:nvPr/>
          </p:nvSpPr>
          <p:spPr>
            <a:xfrm rot="-2547527">
              <a:off x="6075169" y="5000884"/>
              <a:ext cx="1284969" cy="279143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1" name="Google Shape;23211;p37"/>
            <p:cNvSpPr/>
            <p:nvPr/>
          </p:nvSpPr>
          <p:spPr>
            <a:xfrm rot="-2547527">
              <a:off x="5868673" y="5006186"/>
              <a:ext cx="1344116" cy="217166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2" name="Google Shape;23212;p37"/>
            <p:cNvSpPr/>
            <p:nvPr/>
          </p:nvSpPr>
          <p:spPr>
            <a:xfrm rot="-2547527">
              <a:off x="5794271" y="4981879"/>
              <a:ext cx="1315193" cy="238248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3" name="Google Shape;23213;p37"/>
            <p:cNvSpPr/>
            <p:nvPr/>
          </p:nvSpPr>
          <p:spPr>
            <a:xfrm rot="-2547527">
              <a:off x="5688067" y="4960873"/>
              <a:ext cx="1297169" cy="190357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4" name="Google Shape;23214;p37"/>
            <p:cNvSpPr/>
            <p:nvPr/>
          </p:nvSpPr>
          <p:spPr>
            <a:xfrm rot="-2547527">
              <a:off x="5547002" y="4824400"/>
              <a:ext cx="1258584" cy="293816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5" name="Google Shape;23215;p37"/>
            <p:cNvSpPr/>
            <p:nvPr/>
          </p:nvSpPr>
          <p:spPr>
            <a:xfrm rot="-2547527">
              <a:off x="5488785" y="4864345"/>
              <a:ext cx="1194264" cy="189739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6" name="Google Shape;23216;p37"/>
            <p:cNvSpPr/>
            <p:nvPr/>
          </p:nvSpPr>
          <p:spPr>
            <a:xfrm rot="-2547527">
              <a:off x="5301090" y="4625100"/>
              <a:ext cx="1130595" cy="40280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7" name="Google Shape;23217;p37"/>
            <p:cNvSpPr/>
            <p:nvPr/>
          </p:nvSpPr>
          <p:spPr>
            <a:xfrm rot="-2547527">
              <a:off x="5347353" y="4614741"/>
              <a:ext cx="974951" cy="343073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8" name="Google Shape;23218;p37"/>
            <p:cNvSpPr/>
            <p:nvPr/>
          </p:nvSpPr>
          <p:spPr>
            <a:xfrm rot="-2547527">
              <a:off x="5306517" y="4527400"/>
              <a:ext cx="852785" cy="386408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9" name="Google Shape;23219;p37"/>
            <p:cNvSpPr/>
            <p:nvPr/>
          </p:nvSpPr>
          <p:spPr>
            <a:xfrm rot="-2547527">
              <a:off x="5451088" y="4421604"/>
              <a:ext cx="480432" cy="351824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0" name="Google Shape;23220;p37"/>
            <p:cNvSpPr/>
            <p:nvPr/>
          </p:nvSpPr>
          <p:spPr>
            <a:xfrm rot="-2547527">
              <a:off x="6534097" y="3496359"/>
              <a:ext cx="473990" cy="1111952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1" name="Google Shape;23221;p37"/>
            <p:cNvSpPr/>
            <p:nvPr/>
          </p:nvSpPr>
          <p:spPr>
            <a:xfrm rot="-2547527">
              <a:off x="6415500" y="3404339"/>
              <a:ext cx="593586" cy="1135084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2" name="Google Shape;23222;p37"/>
            <p:cNvSpPr/>
            <p:nvPr/>
          </p:nvSpPr>
          <p:spPr>
            <a:xfrm rot="-2547527">
              <a:off x="6198042" y="3404678"/>
              <a:ext cx="567233" cy="1219998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3" name="Google Shape;23223;p37"/>
            <p:cNvSpPr/>
            <p:nvPr/>
          </p:nvSpPr>
          <p:spPr>
            <a:xfrm rot="-2547527">
              <a:off x="6156351" y="3434854"/>
              <a:ext cx="474608" cy="1176891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4" name="Google Shape;23224;p37"/>
            <p:cNvSpPr/>
            <p:nvPr/>
          </p:nvSpPr>
          <p:spPr>
            <a:xfrm rot="-2547527">
              <a:off x="6054025" y="3312404"/>
              <a:ext cx="466280" cy="1308068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5" name="Google Shape;23225;p37"/>
            <p:cNvSpPr/>
            <p:nvPr/>
          </p:nvSpPr>
          <p:spPr>
            <a:xfrm rot="-2547527">
              <a:off x="5916096" y="3407151"/>
              <a:ext cx="387156" cy="1270784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6" name="Google Shape;23226;p37"/>
            <p:cNvSpPr/>
            <p:nvPr/>
          </p:nvSpPr>
          <p:spPr>
            <a:xfrm rot="-2547527">
              <a:off x="5839864" y="3502212"/>
              <a:ext cx="382016" cy="1169440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7" name="Google Shape;23227;p37"/>
            <p:cNvSpPr/>
            <p:nvPr/>
          </p:nvSpPr>
          <p:spPr>
            <a:xfrm rot="-2547527">
              <a:off x="5852201" y="3738032"/>
              <a:ext cx="209683" cy="953739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8" name="Google Shape;23228;p37"/>
            <p:cNvSpPr/>
            <p:nvPr/>
          </p:nvSpPr>
          <p:spPr>
            <a:xfrm rot="-2547527">
              <a:off x="5741643" y="3660371"/>
              <a:ext cx="146013" cy="1054074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9" name="Google Shape;23229;p37"/>
            <p:cNvSpPr/>
            <p:nvPr/>
          </p:nvSpPr>
          <p:spPr>
            <a:xfrm rot="-2547527">
              <a:off x="5135360" y="4039363"/>
              <a:ext cx="573675" cy="812931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0" name="Google Shape;23230;p37"/>
            <p:cNvSpPr/>
            <p:nvPr/>
          </p:nvSpPr>
          <p:spPr>
            <a:xfrm rot="-2547527">
              <a:off x="5498206" y="3886801"/>
              <a:ext cx="160166" cy="821910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1" name="Google Shape;23231;p37"/>
            <p:cNvSpPr/>
            <p:nvPr/>
          </p:nvSpPr>
          <p:spPr>
            <a:xfrm rot="-2547527">
              <a:off x="5627207" y="3703392"/>
              <a:ext cx="152423" cy="1037352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2" name="Google Shape;23232;p37"/>
            <p:cNvSpPr/>
            <p:nvPr/>
          </p:nvSpPr>
          <p:spPr>
            <a:xfrm rot="-2547527">
              <a:off x="5548122" y="3783160"/>
              <a:ext cx="149885" cy="949900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3" name="Google Shape;23233;p37"/>
            <p:cNvSpPr/>
            <p:nvPr/>
          </p:nvSpPr>
          <p:spPr>
            <a:xfrm rot="-2547527">
              <a:off x="5306361" y="3932403"/>
              <a:ext cx="371735" cy="856006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4" name="Google Shape;23234;p37"/>
            <p:cNvSpPr/>
            <p:nvPr/>
          </p:nvSpPr>
          <p:spPr>
            <a:xfrm rot="-2547527">
              <a:off x="6773662" y="3754665"/>
              <a:ext cx="472071" cy="816770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5" name="Google Shape;23235;p37"/>
            <p:cNvSpPr/>
            <p:nvPr/>
          </p:nvSpPr>
          <p:spPr>
            <a:xfrm rot="-2547527">
              <a:off x="6839201" y="3574043"/>
              <a:ext cx="465629" cy="1087519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6" name="Google Shape;23236;p37"/>
            <p:cNvSpPr/>
            <p:nvPr/>
          </p:nvSpPr>
          <p:spPr>
            <a:xfrm rot="-2547527">
              <a:off x="7039400" y="5325486"/>
              <a:ext cx="903571" cy="48899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7" name="Google Shape;23237;p37"/>
            <p:cNvSpPr/>
            <p:nvPr/>
          </p:nvSpPr>
          <p:spPr>
            <a:xfrm rot="-2547527">
              <a:off x="7040779" y="5324647"/>
              <a:ext cx="910013" cy="77789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8" name="Google Shape;23238;p37"/>
            <p:cNvSpPr/>
            <p:nvPr/>
          </p:nvSpPr>
          <p:spPr>
            <a:xfrm rot="-2547527">
              <a:off x="7012884" y="3730555"/>
              <a:ext cx="329311" cy="1054692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9" name="Google Shape;23239;p37"/>
            <p:cNvSpPr/>
            <p:nvPr/>
          </p:nvSpPr>
          <p:spPr>
            <a:xfrm rot="-2547527">
              <a:off x="7173132" y="3832896"/>
              <a:ext cx="551812" cy="953739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0" name="Google Shape;23240;p37"/>
            <p:cNvSpPr/>
            <p:nvPr/>
          </p:nvSpPr>
          <p:spPr>
            <a:xfrm rot="-2547527">
              <a:off x="7446513" y="4142425"/>
              <a:ext cx="471420" cy="820609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1" name="Google Shape;23241;p37"/>
            <p:cNvSpPr/>
            <p:nvPr/>
          </p:nvSpPr>
          <p:spPr>
            <a:xfrm rot="-2547527">
              <a:off x="7382302" y="4009971"/>
              <a:ext cx="419333" cy="969160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2" name="Google Shape;23242;p37"/>
            <p:cNvSpPr/>
            <p:nvPr/>
          </p:nvSpPr>
          <p:spPr>
            <a:xfrm rot="-2547527">
              <a:off x="6872869" y="5247021"/>
              <a:ext cx="993626" cy="140352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3" name="Google Shape;23243;p37"/>
            <p:cNvSpPr/>
            <p:nvPr/>
          </p:nvSpPr>
          <p:spPr>
            <a:xfrm rot="-2547527">
              <a:off x="6717889" y="5134802"/>
              <a:ext cx="1030292" cy="253734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4" name="Google Shape;23244;p37"/>
            <p:cNvSpPr/>
            <p:nvPr/>
          </p:nvSpPr>
          <p:spPr>
            <a:xfrm rot="-2547527">
              <a:off x="6538231" y="5072147"/>
              <a:ext cx="1109382" cy="338583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5" name="Google Shape;23245;p37"/>
            <p:cNvSpPr/>
            <p:nvPr/>
          </p:nvSpPr>
          <p:spPr>
            <a:xfrm rot="-2547527">
              <a:off x="6235908" y="5057102"/>
              <a:ext cx="1210336" cy="160231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6" name="Google Shape;23246;p37"/>
            <p:cNvSpPr/>
            <p:nvPr/>
          </p:nvSpPr>
          <p:spPr>
            <a:xfrm rot="-2547527">
              <a:off x="6124243" y="4997969"/>
              <a:ext cx="1217428" cy="246999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7" name="Google Shape;23247;p37"/>
            <p:cNvSpPr/>
            <p:nvPr/>
          </p:nvSpPr>
          <p:spPr>
            <a:xfrm rot="-2547527">
              <a:off x="5987161" y="4969983"/>
              <a:ext cx="1205195" cy="190943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8" name="Google Shape;23248;p37"/>
            <p:cNvSpPr/>
            <p:nvPr/>
          </p:nvSpPr>
          <p:spPr>
            <a:xfrm rot="-2547527">
              <a:off x="5873507" y="4956727"/>
              <a:ext cx="1217428" cy="210073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9" name="Google Shape;23249;p37"/>
            <p:cNvSpPr/>
            <p:nvPr/>
          </p:nvSpPr>
          <p:spPr>
            <a:xfrm rot="-2547527">
              <a:off x="5710470" y="4966973"/>
              <a:ext cx="1269515" cy="155936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0" name="Google Shape;23250;p37"/>
            <p:cNvSpPr/>
            <p:nvPr/>
          </p:nvSpPr>
          <p:spPr>
            <a:xfrm rot="-2547527">
              <a:off x="5552525" y="4837057"/>
              <a:ext cx="1248954" cy="255784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1" name="Google Shape;23251;p37"/>
            <p:cNvSpPr/>
            <p:nvPr/>
          </p:nvSpPr>
          <p:spPr>
            <a:xfrm rot="-2547527">
              <a:off x="5496829" y="4864623"/>
              <a:ext cx="1164690" cy="157335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2" name="Google Shape;23252;p37"/>
            <p:cNvSpPr/>
            <p:nvPr/>
          </p:nvSpPr>
          <p:spPr>
            <a:xfrm rot="-2547527">
              <a:off x="5312215" y="4632866"/>
              <a:ext cx="1100370" cy="366172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3" name="Google Shape;23253;p37"/>
            <p:cNvSpPr/>
            <p:nvPr/>
          </p:nvSpPr>
          <p:spPr>
            <a:xfrm rot="-2547527">
              <a:off x="5448563" y="4637026"/>
              <a:ext cx="857275" cy="254873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4" name="Google Shape;23254;p37"/>
            <p:cNvSpPr/>
            <p:nvPr/>
          </p:nvSpPr>
          <p:spPr>
            <a:xfrm rot="-2547527">
              <a:off x="5323125" y="4541326"/>
              <a:ext cx="814851" cy="354362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5" name="Google Shape;23255;p37"/>
            <p:cNvSpPr/>
            <p:nvPr/>
          </p:nvSpPr>
          <p:spPr>
            <a:xfrm rot="-2547527">
              <a:off x="5377481" y="4449307"/>
              <a:ext cx="641834" cy="387156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6" name="Google Shape;23256;p37"/>
            <p:cNvSpPr/>
            <p:nvPr/>
          </p:nvSpPr>
          <p:spPr>
            <a:xfrm rot="-2547527">
              <a:off x="5447011" y="4427181"/>
              <a:ext cx="470151" cy="335753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7" name="Google Shape;23257;p37"/>
            <p:cNvSpPr/>
            <p:nvPr/>
          </p:nvSpPr>
          <p:spPr>
            <a:xfrm rot="-2547527">
              <a:off x="6580607" y="3510142"/>
              <a:ext cx="418682" cy="10856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8" name="Google Shape;23258;p37"/>
            <p:cNvSpPr/>
            <p:nvPr/>
          </p:nvSpPr>
          <p:spPr>
            <a:xfrm rot="-2547527">
              <a:off x="6457017" y="3495273"/>
              <a:ext cx="522206" cy="1039304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9" name="Google Shape;23259;p37"/>
            <p:cNvSpPr/>
            <p:nvPr/>
          </p:nvSpPr>
          <p:spPr>
            <a:xfrm rot="-2547527">
              <a:off x="6350822" y="3468496"/>
              <a:ext cx="378795" cy="1120314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0" name="Google Shape;23260;p37"/>
            <p:cNvSpPr/>
            <p:nvPr/>
          </p:nvSpPr>
          <p:spPr>
            <a:xfrm rot="-2547527">
              <a:off x="6228462" y="3431491"/>
              <a:ext cx="385237" cy="1147317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1" name="Google Shape;23261;p37"/>
            <p:cNvSpPr/>
            <p:nvPr/>
          </p:nvSpPr>
          <p:spPr>
            <a:xfrm rot="-2547527">
              <a:off x="6112493" y="3362960"/>
              <a:ext cx="396819" cy="1234118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2" name="Google Shape;23262;p37"/>
            <p:cNvSpPr/>
            <p:nvPr/>
          </p:nvSpPr>
          <p:spPr>
            <a:xfrm rot="-2547527">
              <a:off x="6023577" y="3413290"/>
              <a:ext cx="263722" cy="1227058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3" name="Google Shape;23263;p37"/>
            <p:cNvSpPr/>
            <p:nvPr/>
          </p:nvSpPr>
          <p:spPr>
            <a:xfrm rot="-2547527">
              <a:off x="5955600" y="3506291"/>
              <a:ext cx="259200" cy="1119012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4" name="Google Shape;23264;p37"/>
            <p:cNvSpPr/>
            <p:nvPr/>
          </p:nvSpPr>
          <p:spPr>
            <a:xfrm rot="-2547527">
              <a:off x="5941779" y="3741831"/>
              <a:ext cx="78505" cy="931876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5" name="Google Shape;23265;p37"/>
            <p:cNvSpPr/>
            <p:nvPr/>
          </p:nvSpPr>
          <p:spPr>
            <a:xfrm rot="-2547527">
              <a:off x="5816309" y="3697562"/>
              <a:ext cx="54690" cy="985883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6" name="Google Shape;23266;p37"/>
            <p:cNvSpPr/>
            <p:nvPr/>
          </p:nvSpPr>
          <p:spPr>
            <a:xfrm rot="-2547527">
              <a:off x="5375780" y="4308078"/>
              <a:ext cx="406449" cy="429614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7" name="Google Shape;23267;p37"/>
            <p:cNvSpPr/>
            <p:nvPr/>
          </p:nvSpPr>
          <p:spPr>
            <a:xfrm rot="-2547527">
              <a:off x="5139040" y="4071470"/>
              <a:ext cx="524808" cy="739599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8" name="Google Shape;23268;p37"/>
            <p:cNvSpPr/>
            <p:nvPr/>
          </p:nvSpPr>
          <p:spPr>
            <a:xfrm rot="-2547527">
              <a:off x="5208994" y="4138371"/>
              <a:ext cx="450208" cy="621890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9" name="Google Shape;23269;p37"/>
            <p:cNvSpPr/>
            <p:nvPr/>
          </p:nvSpPr>
          <p:spPr>
            <a:xfrm rot="-2547527">
              <a:off x="5509134" y="3902084"/>
              <a:ext cx="144061" cy="785244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0" name="Google Shape;23270;p37"/>
            <p:cNvSpPr/>
            <p:nvPr/>
          </p:nvSpPr>
          <p:spPr>
            <a:xfrm rot="-2547527">
              <a:off x="5722031" y="3742938"/>
              <a:ext cx="45027" cy="961449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1" name="Google Shape;23271;p37"/>
            <p:cNvSpPr/>
            <p:nvPr/>
          </p:nvSpPr>
          <p:spPr>
            <a:xfrm rot="-2547527">
              <a:off x="5564008" y="3810763"/>
              <a:ext cx="134431" cy="906792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2" name="Google Shape;23272;p37"/>
            <p:cNvSpPr/>
            <p:nvPr/>
          </p:nvSpPr>
          <p:spPr>
            <a:xfrm rot="-2547527">
              <a:off x="5276631" y="3985608"/>
              <a:ext cx="290075" cy="708724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3" name="Google Shape;23273;p37"/>
            <p:cNvSpPr/>
            <p:nvPr/>
          </p:nvSpPr>
          <p:spPr>
            <a:xfrm rot="-2547527">
              <a:off x="6573057" y="3842789"/>
              <a:ext cx="1148618" cy="2433295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274" name="Google Shape;23274;p37"/>
          <p:cNvGrpSpPr/>
          <p:nvPr/>
        </p:nvGrpSpPr>
        <p:grpSpPr>
          <a:xfrm flipH="1">
            <a:off x="2" y="-13200"/>
            <a:ext cx="9177150" cy="5169900"/>
            <a:chOff x="-18175" y="-12875"/>
            <a:chExt cx="9177150" cy="5169900"/>
          </a:xfrm>
        </p:grpSpPr>
        <p:sp>
          <p:nvSpPr>
            <p:cNvPr id="23275" name="Google Shape;23275;p37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6" name="Google Shape;23276;p37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7" name="Google Shape;23277;p37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8" name="Google Shape;23278;p37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279" name="Google Shape;23279;p37"/>
          <p:cNvSpPr/>
          <p:nvPr/>
        </p:nvSpPr>
        <p:spPr>
          <a:xfrm>
            <a:off x="255651" y="297150"/>
            <a:ext cx="8698800" cy="4549200"/>
          </a:xfrm>
          <a:prstGeom prst="rect">
            <a:avLst/>
          </a:prstGeom>
          <a:noFill/>
          <a:ln w="28575" cap="flat" cmpd="sng">
            <a:solidFill>
              <a:srgbClr val="3760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280" name="Google Shape;23280;p37"/>
          <p:cNvSpPr txBox="1">
            <a:spLocks noGrp="1"/>
          </p:cNvSpPr>
          <p:nvPr>
            <p:ph type="title"/>
          </p:nvPr>
        </p:nvSpPr>
        <p:spPr>
          <a:xfrm flipH="1">
            <a:off x="4791867" y="1814803"/>
            <a:ext cx="2930400" cy="5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Alatsi"/>
              <a:buNone/>
              <a:defRPr sz="3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281" name="Google Shape;23281;p37"/>
          <p:cNvSpPr txBox="1">
            <a:spLocks noGrp="1"/>
          </p:cNvSpPr>
          <p:nvPr>
            <p:ph type="subTitle" idx="1"/>
          </p:nvPr>
        </p:nvSpPr>
        <p:spPr>
          <a:xfrm flipH="1">
            <a:off x="4791878" y="2376761"/>
            <a:ext cx="2930400" cy="94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CUSTOM_6_1">
    <p:spTree>
      <p:nvGrpSpPr>
        <p:cNvPr id="1" name="Shape 232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83" name="Google Shape;23283;p38"/>
          <p:cNvSpPr txBox="1">
            <a:spLocks noGrp="1"/>
          </p:cNvSpPr>
          <p:nvPr>
            <p:ph type="title"/>
          </p:nvPr>
        </p:nvSpPr>
        <p:spPr>
          <a:xfrm>
            <a:off x="1436849" y="1817745"/>
            <a:ext cx="2930400" cy="55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Alatsi"/>
              <a:buNone/>
              <a:defRPr sz="3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3284" name="Google Shape;23284;p38"/>
          <p:cNvSpPr txBox="1">
            <a:spLocks noGrp="1"/>
          </p:cNvSpPr>
          <p:nvPr>
            <p:ph type="subTitle" idx="1"/>
          </p:nvPr>
        </p:nvSpPr>
        <p:spPr>
          <a:xfrm>
            <a:off x="1436838" y="2381159"/>
            <a:ext cx="2930400" cy="94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grpSp>
        <p:nvGrpSpPr>
          <p:cNvPr id="23285" name="Google Shape;23285;p38"/>
          <p:cNvGrpSpPr/>
          <p:nvPr/>
        </p:nvGrpSpPr>
        <p:grpSpPr>
          <a:xfrm rot="5667719" flipH="1">
            <a:off x="-420498" y="-216766"/>
            <a:ext cx="2466523" cy="3635650"/>
            <a:chOff x="3303950" y="2061625"/>
            <a:chExt cx="2101750" cy="3097975"/>
          </a:xfrm>
        </p:grpSpPr>
        <p:sp>
          <p:nvSpPr>
            <p:cNvPr id="23286" name="Google Shape;23286;p38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7" name="Google Shape;23287;p38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8" name="Google Shape;23288;p38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9" name="Google Shape;23289;p38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0" name="Google Shape;23290;p38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1" name="Google Shape;23291;p38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2" name="Google Shape;23292;p38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3" name="Google Shape;23293;p38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4" name="Google Shape;23294;p38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5" name="Google Shape;23295;p38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6" name="Google Shape;23296;p38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7" name="Google Shape;23297;p38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8" name="Google Shape;23298;p38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9" name="Google Shape;23299;p38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0" name="Google Shape;23300;p38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1" name="Google Shape;23301;p38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2" name="Google Shape;23302;p38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3" name="Google Shape;23303;p38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4" name="Google Shape;23304;p38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5" name="Google Shape;23305;p38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6" name="Google Shape;23306;p38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7" name="Google Shape;23307;p38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8" name="Google Shape;23308;p38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9" name="Google Shape;23309;p38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0" name="Google Shape;23310;p38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1" name="Google Shape;23311;p38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2" name="Google Shape;23312;p38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3" name="Google Shape;23313;p38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4" name="Google Shape;23314;p38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5" name="Google Shape;23315;p38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6" name="Google Shape;23316;p38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7" name="Google Shape;23317;p38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8" name="Google Shape;23318;p38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9" name="Google Shape;23319;p38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0" name="Google Shape;23320;p38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1" name="Google Shape;23321;p38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2" name="Google Shape;23322;p38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3" name="Google Shape;23323;p38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4" name="Google Shape;23324;p38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5" name="Google Shape;23325;p38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6" name="Google Shape;23326;p38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7" name="Google Shape;23327;p38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8" name="Google Shape;23328;p38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9" name="Google Shape;23329;p38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0" name="Google Shape;23330;p38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1" name="Google Shape;23331;p38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2" name="Google Shape;23332;p38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3" name="Google Shape;23333;p38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4" name="Google Shape;23334;p38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5" name="Google Shape;23335;p38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6" name="Google Shape;23336;p38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7" name="Google Shape;23337;p38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8" name="Google Shape;23338;p38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9" name="Google Shape;23339;p38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0" name="Google Shape;23340;p38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1" name="Google Shape;23341;p38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2" name="Google Shape;23342;p38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3" name="Google Shape;23343;p38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4" name="Google Shape;23344;p38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5" name="Google Shape;23345;p38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6" name="Google Shape;23346;p38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7" name="Google Shape;23347;p38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8" name="Google Shape;23348;p38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9" name="Google Shape;23349;p38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0" name="Google Shape;23350;p38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1" name="Google Shape;23351;p38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2" name="Google Shape;23352;p38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3" name="Google Shape;23353;p38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4" name="Google Shape;23354;p38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5" name="Google Shape;23355;p38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6" name="Google Shape;23356;p38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7" name="Google Shape;23357;p38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8" name="Google Shape;23358;p38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9" name="Google Shape;23359;p38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0" name="Google Shape;23360;p38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1" name="Google Shape;23361;p38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2" name="Google Shape;23362;p38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3" name="Google Shape;23363;p38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4" name="Google Shape;23364;p38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5" name="Google Shape;23365;p38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6" name="Google Shape;23366;p38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7" name="Google Shape;23367;p38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8" name="Google Shape;23368;p38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9" name="Google Shape;23369;p38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0" name="Google Shape;23370;p38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1" name="Google Shape;23371;p38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2" name="Google Shape;23372;p38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3" name="Google Shape;23373;p38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4" name="Google Shape;23374;p38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5" name="Google Shape;23375;p38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6" name="Google Shape;23376;p38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7" name="Google Shape;23377;p38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8" name="Google Shape;23378;p38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9" name="Google Shape;23379;p38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0" name="Google Shape;23380;p38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1" name="Google Shape;23381;p38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2" name="Google Shape;23382;p38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3" name="Google Shape;23383;p38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4" name="Google Shape;23384;p38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5" name="Google Shape;23385;p38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6" name="Google Shape;23386;p38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7" name="Google Shape;23387;p38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8" name="Google Shape;23388;p38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9" name="Google Shape;23389;p38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0" name="Google Shape;23390;p38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1" name="Google Shape;23391;p38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2" name="Google Shape;23392;p38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3" name="Google Shape;23393;p38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4" name="Google Shape;23394;p38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5" name="Google Shape;23395;p38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6" name="Google Shape;23396;p38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7" name="Google Shape;23397;p38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8" name="Google Shape;23398;p38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9" name="Google Shape;23399;p38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0" name="Google Shape;23400;p38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1" name="Google Shape;23401;p38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2" name="Google Shape;23402;p38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3" name="Google Shape;23403;p38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4" name="Google Shape;23404;p38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5" name="Google Shape;23405;p38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6" name="Google Shape;23406;p38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7" name="Google Shape;23407;p38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8" name="Google Shape;23408;p38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9" name="Google Shape;23409;p38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0" name="Google Shape;23410;p38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1" name="Google Shape;23411;p38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2" name="Google Shape;23412;p38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3" name="Google Shape;23413;p38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4" name="Google Shape;23414;p38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5" name="Google Shape;23415;p38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6" name="Google Shape;23416;p38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7" name="Google Shape;23417;p38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8" name="Google Shape;23418;p38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9" name="Google Shape;23419;p38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0" name="Google Shape;23420;p38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1" name="Google Shape;23421;p38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2" name="Google Shape;23422;p38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3" name="Google Shape;23423;p38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4" name="Google Shape;23424;p38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5" name="Google Shape;23425;p38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6" name="Google Shape;23426;p38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7" name="Google Shape;23427;p38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8" name="Google Shape;23428;p38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9" name="Google Shape;23429;p38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0" name="Google Shape;23430;p38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1" name="Google Shape;23431;p38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2" name="Google Shape;23432;p38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3" name="Google Shape;23433;p38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4" name="Google Shape;23434;p38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5" name="Google Shape;23435;p38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6" name="Google Shape;23436;p38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7" name="Google Shape;23437;p38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8" name="Google Shape;23438;p38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9" name="Google Shape;23439;p38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0" name="Google Shape;23440;p38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1" name="Google Shape;23441;p38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2" name="Google Shape;23442;p38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3" name="Google Shape;23443;p38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4" name="Google Shape;23444;p38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5" name="Google Shape;23445;p38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6" name="Google Shape;23446;p38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7" name="Google Shape;23447;p38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8" name="Google Shape;23448;p38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9" name="Google Shape;23449;p38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0" name="Google Shape;23450;p38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1" name="Google Shape;23451;p38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2" name="Google Shape;23452;p38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3" name="Google Shape;23453;p38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4" name="Google Shape;23454;p38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5" name="Google Shape;23455;p38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6" name="Google Shape;23456;p38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7" name="Google Shape;23457;p38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8" name="Google Shape;23458;p38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9" name="Google Shape;23459;p38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460" name="Google Shape;23460;p38"/>
          <p:cNvGrpSpPr/>
          <p:nvPr/>
        </p:nvGrpSpPr>
        <p:grpSpPr>
          <a:xfrm rot="7667355">
            <a:off x="-261826" y="2623801"/>
            <a:ext cx="2485536" cy="3327755"/>
            <a:chOff x="1379150" y="2722825"/>
            <a:chExt cx="1910000" cy="2557200"/>
          </a:xfrm>
        </p:grpSpPr>
        <p:sp>
          <p:nvSpPr>
            <p:cNvPr id="23461" name="Google Shape;23461;p38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2" name="Google Shape;23462;p38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3" name="Google Shape;23463;p38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4" name="Google Shape;23464;p38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5" name="Google Shape;23465;p38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6" name="Google Shape;23466;p38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7" name="Google Shape;23467;p38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8" name="Google Shape;23468;p38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9" name="Google Shape;23469;p38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0" name="Google Shape;23470;p38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1" name="Google Shape;23471;p38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2" name="Google Shape;23472;p38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3" name="Google Shape;23473;p38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4" name="Google Shape;23474;p38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5" name="Google Shape;23475;p38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6" name="Google Shape;23476;p38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7" name="Google Shape;23477;p38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8" name="Google Shape;23478;p38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9" name="Google Shape;23479;p38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0" name="Google Shape;23480;p38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1" name="Google Shape;23481;p38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2" name="Google Shape;23482;p38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3" name="Google Shape;23483;p38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4" name="Google Shape;23484;p38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5" name="Google Shape;23485;p38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6" name="Google Shape;23486;p38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7" name="Google Shape;23487;p38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8" name="Google Shape;23488;p38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9" name="Google Shape;23489;p38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0" name="Google Shape;23490;p38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1" name="Google Shape;23491;p38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2" name="Google Shape;23492;p38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3" name="Google Shape;23493;p38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4" name="Google Shape;23494;p38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5" name="Google Shape;23495;p38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6" name="Google Shape;23496;p38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7" name="Google Shape;23497;p38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8" name="Google Shape;23498;p38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9" name="Google Shape;23499;p38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0" name="Google Shape;23500;p38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1" name="Google Shape;23501;p38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2" name="Google Shape;23502;p38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3" name="Google Shape;23503;p38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4" name="Google Shape;23504;p38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5" name="Google Shape;23505;p38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6" name="Google Shape;23506;p38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7" name="Google Shape;23507;p38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8" name="Google Shape;23508;p38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9" name="Google Shape;23509;p38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0" name="Google Shape;23510;p38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1" name="Google Shape;23511;p38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2" name="Google Shape;23512;p38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3" name="Google Shape;23513;p38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4" name="Google Shape;23514;p38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5" name="Google Shape;23515;p38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6" name="Google Shape;23516;p38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7" name="Google Shape;23517;p38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8" name="Google Shape;23518;p38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9" name="Google Shape;23519;p38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0" name="Google Shape;23520;p38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1" name="Google Shape;23521;p38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2" name="Google Shape;23522;p38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3" name="Google Shape;23523;p38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4" name="Google Shape;23524;p38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5" name="Google Shape;23525;p38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6" name="Google Shape;23526;p38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7" name="Google Shape;23527;p38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8" name="Google Shape;23528;p38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9" name="Google Shape;23529;p38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0" name="Google Shape;23530;p38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1" name="Google Shape;23531;p38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2" name="Google Shape;23532;p38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3" name="Google Shape;23533;p38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4" name="Google Shape;23534;p38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5" name="Google Shape;23535;p38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536" name="Google Shape;23536;p38"/>
          <p:cNvGrpSpPr/>
          <p:nvPr/>
        </p:nvGrpSpPr>
        <p:grpSpPr>
          <a:xfrm>
            <a:off x="-16500" y="-13200"/>
            <a:ext cx="9177150" cy="5169900"/>
            <a:chOff x="-16500" y="-13200"/>
            <a:chExt cx="9177150" cy="5169900"/>
          </a:xfrm>
        </p:grpSpPr>
        <p:sp>
          <p:nvSpPr>
            <p:cNvPr id="23537" name="Google Shape;23537;p38"/>
            <p:cNvSpPr/>
            <p:nvPr/>
          </p:nvSpPr>
          <p:spPr>
            <a:xfrm rot="-5400000">
              <a:off x="6454950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8" name="Google Shape;23538;p38"/>
            <p:cNvSpPr/>
            <p:nvPr/>
          </p:nvSpPr>
          <p:spPr>
            <a:xfrm>
              <a:off x="-16500" y="484602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9" name="Google Shape;23539;p38"/>
            <p:cNvSpPr/>
            <p:nvPr/>
          </p:nvSpPr>
          <p:spPr>
            <a:xfrm rot="-5400000">
              <a:off x="-2480700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0" name="Google Shape;23540;p38"/>
            <p:cNvSpPr/>
            <p:nvPr/>
          </p:nvSpPr>
          <p:spPr>
            <a:xfrm>
              <a:off x="-16500" y="-27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3541" name="Google Shape;23541;p38"/>
          <p:cNvSpPr/>
          <p:nvPr/>
        </p:nvSpPr>
        <p:spPr>
          <a:xfrm rot="5400000" flipH="1">
            <a:off x="6471452" y="2451000"/>
            <a:ext cx="5169900" cy="2415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3542" name="Google Shape;23542;p38"/>
          <p:cNvSpPr/>
          <p:nvPr/>
        </p:nvSpPr>
        <p:spPr>
          <a:xfrm>
            <a:off x="255651" y="297150"/>
            <a:ext cx="8698800" cy="4549200"/>
          </a:xfrm>
          <a:prstGeom prst="rect">
            <a:avLst/>
          </a:prstGeom>
          <a:noFill/>
          <a:ln w="28575" cap="flat" cmpd="sng">
            <a:solidFill>
              <a:srgbClr val="37604C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5">
  <p:cSld name="CUSTOM_8">
    <p:spTree>
      <p:nvGrpSpPr>
        <p:cNvPr id="1" name="Shape 23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44" name="Google Shape;23544;p39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23545" name="Google Shape;23545;p39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6" name="Google Shape;23546;p39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7" name="Google Shape;23547;p39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8" name="Google Shape;23548;p39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9" name="Google Shape;23549;p39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0" name="Google Shape;23550;p39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1" name="Google Shape;23551;p39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2" name="Google Shape;23552;p39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3" name="Google Shape;23553;p39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4" name="Google Shape;23554;p39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5" name="Google Shape;23555;p39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6" name="Google Shape;23556;p39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7" name="Google Shape;23557;p39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8" name="Google Shape;23558;p39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9" name="Google Shape;23559;p39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0" name="Google Shape;23560;p39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1" name="Google Shape;23561;p39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2" name="Google Shape;23562;p39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3" name="Google Shape;23563;p39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4" name="Google Shape;23564;p39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5" name="Google Shape;23565;p39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6" name="Google Shape;23566;p39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7" name="Google Shape;23567;p39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8" name="Google Shape;23568;p39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9" name="Google Shape;23569;p39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0" name="Google Shape;23570;p39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1" name="Google Shape;23571;p39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2" name="Google Shape;23572;p39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3" name="Google Shape;23573;p39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4" name="Google Shape;23574;p39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5" name="Google Shape;23575;p39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6" name="Google Shape;23576;p39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7" name="Google Shape;23577;p39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8" name="Google Shape;23578;p39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9" name="Google Shape;23579;p39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0" name="Google Shape;23580;p39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1" name="Google Shape;23581;p39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2" name="Google Shape;23582;p39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3" name="Google Shape;23583;p39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4" name="Google Shape;23584;p39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5" name="Google Shape;23585;p39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6" name="Google Shape;23586;p39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7" name="Google Shape;23587;p39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8" name="Google Shape;23588;p39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9" name="Google Shape;23589;p39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0" name="Google Shape;23590;p39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1" name="Google Shape;23591;p39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2" name="Google Shape;23592;p39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3" name="Google Shape;23593;p39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4" name="Google Shape;23594;p39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5" name="Google Shape;23595;p39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6" name="Google Shape;23596;p39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7" name="Google Shape;23597;p39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8" name="Google Shape;23598;p39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9" name="Google Shape;23599;p39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0" name="Google Shape;23600;p39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1" name="Google Shape;23601;p39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2" name="Google Shape;23602;p39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3" name="Google Shape;23603;p39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4" name="Google Shape;23604;p39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5" name="Google Shape;23605;p39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6" name="Google Shape;23606;p39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7" name="Google Shape;23607;p39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8" name="Google Shape;23608;p39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9" name="Google Shape;23609;p39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610" name="Google Shape;23610;p39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23611" name="Google Shape;23611;p39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2" name="Google Shape;23612;p39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3" name="Google Shape;23613;p39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4" name="Google Shape;23614;p39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5" name="Google Shape;23615;p39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6" name="Google Shape;23616;p39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7" name="Google Shape;23617;p39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8" name="Google Shape;23618;p39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9" name="Google Shape;23619;p39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0" name="Google Shape;23620;p39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1" name="Google Shape;23621;p39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2" name="Google Shape;23622;p39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3" name="Google Shape;23623;p39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4" name="Google Shape;23624;p39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5" name="Google Shape;23625;p39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6" name="Google Shape;23626;p39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7" name="Google Shape;23627;p39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8" name="Google Shape;23628;p39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9" name="Google Shape;23629;p39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0" name="Google Shape;23630;p39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1" name="Google Shape;23631;p39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2" name="Google Shape;23632;p39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3" name="Google Shape;23633;p39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4" name="Google Shape;23634;p39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5" name="Google Shape;23635;p39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6" name="Google Shape;23636;p39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7" name="Google Shape;23637;p39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8" name="Google Shape;23638;p39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9" name="Google Shape;23639;p39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0" name="Google Shape;23640;p39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1" name="Google Shape;23641;p39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2" name="Google Shape;23642;p39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3" name="Google Shape;23643;p39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4" name="Google Shape;23644;p39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5" name="Google Shape;23645;p39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6" name="Google Shape;23646;p39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7" name="Google Shape;23647;p39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8" name="Google Shape;23648;p39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9" name="Google Shape;23649;p39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0" name="Google Shape;23650;p39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1" name="Google Shape;23651;p39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2" name="Google Shape;23652;p39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3" name="Google Shape;23653;p39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4" name="Google Shape;23654;p39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5" name="Google Shape;23655;p39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6" name="Google Shape;23656;p39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7" name="Google Shape;23657;p39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8" name="Google Shape;23658;p39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9" name="Google Shape;23659;p39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0" name="Google Shape;23660;p39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1" name="Google Shape;23661;p39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2" name="Google Shape;23662;p39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3" name="Google Shape;23663;p39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4" name="Google Shape;23664;p39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5" name="Google Shape;23665;p39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6" name="Google Shape;23666;p39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7" name="Google Shape;23667;p39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8" name="Google Shape;23668;p39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9" name="Google Shape;23669;p39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0" name="Google Shape;23670;p39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1" name="Google Shape;23671;p39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2" name="Google Shape;23672;p39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3" name="Google Shape;23673;p39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4" name="Google Shape;23674;p39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5" name="Google Shape;23675;p39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6" name="Google Shape;23676;p39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7" name="Google Shape;23677;p39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8" name="Google Shape;23678;p39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9" name="Google Shape;23679;p39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0" name="Google Shape;23680;p39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1" name="Google Shape;23681;p39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2" name="Google Shape;23682;p39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3" name="Google Shape;23683;p39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4" name="Google Shape;23684;p39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5" name="Google Shape;23685;p39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6" name="Google Shape;23686;p39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7" name="Google Shape;23687;p39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8" name="Google Shape;23688;p39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9" name="Google Shape;23689;p39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0" name="Google Shape;23690;p39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1" name="Google Shape;23691;p39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2" name="Google Shape;23692;p39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3" name="Google Shape;23693;p39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4" name="Google Shape;23694;p39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5" name="Google Shape;23695;p39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6" name="Google Shape;23696;p39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7" name="Google Shape;23697;p39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8" name="Google Shape;23698;p39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9" name="Google Shape;23699;p39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0" name="Google Shape;23700;p39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1" name="Google Shape;23701;p39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2" name="Google Shape;23702;p39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3" name="Google Shape;23703;p39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4" name="Google Shape;23704;p39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5" name="Google Shape;23705;p39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6" name="Google Shape;23706;p39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7" name="Google Shape;23707;p39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8" name="Google Shape;23708;p39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9" name="Google Shape;23709;p39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0" name="Google Shape;23710;p39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1" name="Google Shape;23711;p39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2" name="Google Shape;23712;p39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3" name="Google Shape;23713;p39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4" name="Google Shape;23714;p39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5" name="Google Shape;23715;p39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6" name="Google Shape;23716;p39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7" name="Google Shape;23717;p39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8" name="Google Shape;23718;p39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9" name="Google Shape;23719;p39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0" name="Google Shape;23720;p39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1" name="Google Shape;23721;p39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2" name="Google Shape;23722;p39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3" name="Google Shape;23723;p39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4" name="Google Shape;23724;p39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5" name="Google Shape;23725;p39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6" name="Google Shape;23726;p39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7" name="Google Shape;23727;p39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8" name="Google Shape;23728;p39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9" name="Google Shape;23729;p39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0" name="Google Shape;23730;p39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1" name="Google Shape;23731;p39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2" name="Google Shape;23732;p39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3" name="Google Shape;23733;p39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4" name="Google Shape;23734;p39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5" name="Google Shape;23735;p39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6" name="Google Shape;23736;p39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7" name="Google Shape;23737;p39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8" name="Google Shape;23738;p39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9" name="Google Shape;23739;p39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0" name="Google Shape;23740;p39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1" name="Google Shape;23741;p39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2" name="Google Shape;23742;p39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3" name="Google Shape;23743;p39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4" name="Google Shape;23744;p39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5" name="Google Shape;23745;p39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6" name="Google Shape;23746;p39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7" name="Google Shape;23747;p39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8" name="Google Shape;23748;p39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9" name="Google Shape;23749;p39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0" name="Google Shape;23750;p39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1" name="Google Shape;23751;p39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2" name="Google Shape;23752;p39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3" name="Google Shape;23753;p39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4" name="Google Shape;23754;p39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5" name="Google Shape;23755;p39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6" name="Google Shape;23756;p39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7" name="Google Shape;23757;p39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8" name="Google Shape;23758;p39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9" name="Google Shape;23759;p39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0" name="Google Shape;23760;p39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1" name="Google Shape;23761;p39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2" name="Google Shape;23762;p39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3" name="Google Shape;23763;p39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4" name="Google Shape;23764;p39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5" name="Google Shape;23765;p39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6" name="Google Shape;23766;p39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7" name="Google Shape;23767;p39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8" name="Google Shape;23768;p39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9" name="Google Shape;23769;p39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0" name="Google Shape;23770;p39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1" name="Google Shape;23771;p39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2" name="Google Shape;23772;p39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3" name="Google Shape;23773;p39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4" name="Google Shape;23774;p39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5" name="Google Shape;23775;p39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6" name="Google Shape;23776;p39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7" name="Google Shape;23777;p39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8" name="Google Shape;23778;p39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9" name="Google Shape;23779;p39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0" name="Google Shape;23780;p39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1" name="Google Shape;23781;p39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2" name="Google Shape;23782;p39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3" name="Google Shape;23783;p39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4" name="Google Shape;23784;p39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785" name="Google Shape;23785;p39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23786" name="Google Shape;23786;p39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7" name="Google Shape;23787;p39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8" name="Google Shape;23788;p39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9" name="Google Shape;23789;p39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0" name="Google Shape;23790;p39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1" name="Google Shape;23791;p39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2" name="Google Shape;23792;p39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3" name="Google Shape;23793;p39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4" name="Google Shape;23794;p39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5" name="Google Shape;23795;p39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6" name="Google Shape;23796;p39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7" name="Google Shape;23797;p39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8" name="Google Shape;23798;p39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9" name="Google Shape;23799;p39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0" name="Google Shape;23800;p39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1" name="Google Shape;23801;p39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2" name="Google Shape;23802;p39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3" name="Google Shape;23803;p39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4" name="Google Shape;23804;p39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5" name="Google Shape;23805;p39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6" name="Google Shape;23806;p39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7" name="Google Shape;23807;p39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8" name="Google Shape;23808;p39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9" name="Google Shape;23809;p39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0" name="Google Shape;23810;p39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1" name="Google Shape;23811;p39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2" name="Google Shape;23812;p39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3" name="Google Shape;23813;p39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4" name="Google Shape;23814;p39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5" name="Google Shape;23815;p39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6" name="Google Shape;23816;p39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7" name="Google Shape;23817;p39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818" name="Google Shape;23818;p39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23819" name="Google Shape;23819;p39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0" name="Google Shape;23820;p39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1" name="Google Shape;23821;p39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2" name="Google Shape;23822;p39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3" name="Google Shape;23823;p39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4" name="Google Shape;23824;p39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5" name="Google Shape;23825;p39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6" name="Google Shape;23826;p39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7" name="Google Shape;23827;p39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8" name="Google Shape;23828;p39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29" name="Google Shape;23829;p39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0" name="Google Shape;23830;p39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1" name="Google Shape;23831;p39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2" name="Google Shape;23832;p39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3" name="Google Shape;23833;p39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4" name="Google Shape;23834;p39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5" name="Google Shape;23835;p39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6" name="Google Shape;23836;p39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7" name="Google Shape;23837;p39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8" name="Google Shape;23838;p39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39" name="Google Shape;23839;p39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0" name="Google Shape;23840;p39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1" name="Google Shape;23841;p39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2" name="Google Shape;23842;p39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3" name="Google Shape;23843;p39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4" name="Google Shape;23844;p39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5" name="Google Shape;23845;p39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6" name="Google Shape;23846;p39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7" name="Google Shape;23847;p39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8" name="Google Shape;23848;p39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9" name="Google Shape;23849;p39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0" name="Google Shape;23850;p39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851" name="Google Shape;23851;p39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23852" name="Google Shape;23852;p39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3" name="Google Shape;23853;p39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4" name="Google Shape;23854;p39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5" name="Google Shape;23855;p39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6" name="Google Shape;23856;p39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7" name="Google Shape;23857;p39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8" name="Google Shape;23858;p39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9" name="Google Shape;23859;p39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0" name="Google Shape;23860;p39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1" name="Google Shape;23861;p39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2" name="Google Shape;23862;p39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3" name="Google Shape;23863;p39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4" name="Google Shape;23864;p39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5" name="Google Shape;23865;p39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6" name="Google Shape;23866;p39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7" name="Google Shape;23867;p39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8" name="Google Shape;23868;p39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9" name="Google Shape;23869;p39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0" name="Google Shape;23870;p39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1" name="Google Shape;23871;p39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2" name="Google Shape;23872;p39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3" name="Google Shape;23873;p39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4" name="Google Shape;23874;p39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5" name="Google Shape;23875;p39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6" name="Google Shape;23876;p39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7" name="Google Shape;23877;p39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8" name="Google Shape;23878;p39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9" name="Google Shape;23879;p39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0" name="Google Shape;23880;p39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1" name="Google Shape;23881;p39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2" name="Google Shape;23882;p39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3" name="Google Shape;23883;p39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4" name="Google Shape;23884;p39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5" name="Google Shape;23885;p39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6" name="Google Shape;23886;p39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7" name="Google Shape;23887;p39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8" name="Google Shape;23888;p39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9" name="Google Shape;23889;p39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0" name="Google Shape;23890;p39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1" name="Google Shape;23891;p39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2" name="Google Shape;23892;p39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3" name="Google Shape;23893;p39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4" name="Google Shape;23894;p39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5" name="Google Shape;23895;p39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6" name="Google Shape;23896;p39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7" name="Google Shape;23897;p39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8" name="Google Shape;23898;p39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9" name="Google Shape;23899;p39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0" name="Google Shape;23900;p39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1" name="Google Shape;23901;p39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2" name="Google Shape;23902;p39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3" name="Google Shape;23903;p39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4" name="Google Shape;23904;p39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5" name="Google Shape;23905;p39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6" name="Google Shape;23906;p39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7" name="Google Shape;23907;p39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8" name="Google Shape;23908;p39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9" name="Google Shape;23909;p39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0" name="Google Shape;23910;p39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1" name="Google Shape;23911;p39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2" name="Google Shape;23912;p39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3" name="Google Shape;23913;p39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4" name="Google Shape;23914;p39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5" name="Google Shape;23915;p39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6" name="Google Shape;23916;p39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7" name="Google Shape;23917;p39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8" name="Google Shape;23918;p39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9" name="Google Shape;23919;p39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0" name="Google Shape;23920;p39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1" name="Google Shape;23921;p39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2" name="Google Shape;23922;p39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3" name="Google Shape;23923;p39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4" name="Google Shape;23924;p39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5" name="Google Shape;23925;p39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6" name="Google Shape;23926;p39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7" name="Google Shape;23927;p39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8" name="Google Shape;23928;p39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9" name="Google Shape;23929;p39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0" name="Google Shape;23930;p39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1" name="Google Shape;23931;p39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2" name="Google Shape;23932;p39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3" name="Google Shape;23933;p39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4" name="Google Shape;23934;p39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5" name="Google Shape;23935;p39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6" name="Google Shape;23936;p39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7" name="Google Shape;23937;p39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8" name="Google Shape;23938;p39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9" name="Google Shape;23939;p39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0" name="Google Shape;23940;p39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1" name="Google Shape;23941;p39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2" name="Google Shape;23942;p39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3" name="Google Shape;23943;p39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4" name="Google Shape;23944;p39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5" name="Google Shape;23945;p39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6" name="Google Shape;23946;p39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7" name="Google Shape;23947;p39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8" name="Google Shape;23948;p39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9" name="Google Shape;23949;p39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0" name="Google Shape;23950;p39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1" name="Google Shape;23951;p39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2" name="Google Shape;23952;p39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3" name="Google Shape;23953;p39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4" name="Google Shape;23954;p39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5" name="Google Shape;23955;p39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6" name="Google Shape;23956;p39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7" name="Google Shape;23957;p39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8" name="Google Shape;23958;p39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9" name="Google Shape;23959;p39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0" name="Google Shape;23960;p39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1" name="Google Shape;23961;p39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2" name="Google Shape;23962;p39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3" name="Google Shape;23963;p39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4" name="Google Shape;23964;p39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5" name="Google Shape;23965;p39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6" name="Google Shape;23966;p39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7" name="Google Shape;23967;p39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8" name="Google Shape;23968;p39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9" name="Google Shape;23969;p39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0" name="Google Shape;23970;p39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1" name="Google Shape;23971;p39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2" name="Google Shape;23972;p39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3" name="Google Shape;23973;p39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4" name="Google Shape;23974;p39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5" name="Google Shape;23975;p39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6" name="Google Shape;23976;p39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7" name="Google Shape;23977;p39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8" name="Google Shape;23978;p39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9" name="Google Shape;23979;p39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0" name="Google Shape;23980;p39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1" name="Google Shape;23981;p39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2" name="Google Shape;23982;p39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3" name="Google Shape;23983;p39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4" name="Google Shape;23984;p39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5" name="Google Shape;23985;p39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6" name="Google Shape;23986;p39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7" name="Google Shape;23987;p39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8" name="Google Shape;23988;p39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9" name="Google Shape;23989;p39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0" name="Google Shape;23990;p39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1" name="Google Shape;23991;p39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2" name="Google Shape;23992;p39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3" name="Google Shape;23993;p39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4" name="Google Shape;23994;p39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5" name="Google Shape;23995;p39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6" name="Google Shape;23996;p39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7" name="Google Shape;23997;p39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8" name="Google Shape;23998;p39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9" name="Google Shape;23999;p39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0" name="Google Shape;24000;p39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1" name="Google Shape;24001;p39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2" name="Google Shape;24002;p39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3" name="Google Shape;24003;p39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4" name="Google Shape;24004;p39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5" name="Google Shape;24005;p39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6" name="Google Shape;24006;p39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7" name="Google Shape;24007;p39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8" name="Google Shape;24008;p39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9" name="Google Shape;24009;p39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0" name="Google Shape;24010;p39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1" name="Google Shape;24011;p39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2" name="Google Shape;24012;p39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3" name="Google Shape;24013;p39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4" name="Google Shape;24014;p39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5" name="Google Shape;24015;p39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6" name="Google Shape;24016;p39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7" name="Google Shape;24017;p39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8" name="Google Shape;24018;p39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9" name="Google Shape;24019;p39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0" name="Google Shape;24020;p39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1" name="Google Shape;24021;p39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2" name="Google Shape;24022;p39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3" name="Google Shape;24023;p39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4" name="Google Shape;24024;p39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5" name="Google Shape;24025;p39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026" name="Google Shape;24026;p39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24027" name="Google Shape;24027;p39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8" name="Google Shape;24028;p39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9" name="Google Shape;24029;p39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0" name="Google Shape;24030;p39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1" name="Google Shape;24031;p39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2" name="Google Shape;24032;p39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3" name="Google Shape;24033;p39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4" name="Google Shape;24034;p39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5" name="Google Shape;24035;p39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6" name="Google Shape;24036;p39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7" name="Google Shape;24037;p39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8" name="Google Shape;24038;p39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9" name="Google Shape;24039;p39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0" name="Google Shape;24040;p39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1" name="Google Shape;24041;p39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2" name="Google Shape;24042;p39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3" name="Google Shape;24043;p39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4" name="Google Shape;24044;p39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5" name="Google Shape;24045;p39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6" name="Google Shape;24046;p39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7" name="Google Shape;24047;p39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8" name="Google Shape;24048;p39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9" name="Google Shape;24049;p39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0" name="Google Shape;24050;p39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1" name="Google Shape;24051;p39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2" name="Google Shape;24052;p39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3" name="Google Shape;24053;p39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4" name="Google Shape;24054;p39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5" name="Google Shape;24055;p39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6" name="Google Shape;24056;p39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7" name="Google Shape;24057;p39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8" name="Google Shape;24058;p39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9" name="Google Shape;24059;p39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0" name="Google Shape;24060;p39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1" name="Google Shape;24061;p39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2" name="Google Shape;24062;p39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3" name="Google Shape;24063;p39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4" name="Google Shape;24064;p39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5" name="Google Shape;24065;p39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6" name="Google Shape;24066;p39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7" name="Google Shape;24067;p39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8" name="Google Shape;24068;p39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9" name="Google Shape;24069;p39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0" name="Google Shape;24070;p39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1" name="Google Shape;24071;p39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2" name="Google Shape;24072;p39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3" name="Google Shape;24073;p39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4" name="Google Shape;24074;p39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5" name="Google Shape;24075;p39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6" name="Google Shape;24076;p39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7" name="Google Shape;24077;p39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8" name="Google Shape;24078;p39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9" name="Google Shape;24079;p39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0" name="Google Shape;24080;p39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1" name="Google Shape;24081;p39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2" name="Google Shape;24082;p39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3" name="Google Shape;24083;p39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4" name="Google Shape;24084;p39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5" name="Google Shape;24085;p39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6" name="Google Shape;24086;p39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7" name="Google Shape;24087;p39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8" name="Google Shape;24088;p39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9" name="Google Shape;24089;p39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0" name="Google Shape;24090;p39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1" name="Google Shape;24091;p39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2" name="Google Shape;24092;p39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3" name="Google Shape;24093;p39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4" name="Google Shape;24094;p39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5" name="Google Shape;24095;p39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6" name="Google Shape;24096;p39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7" name="Google Shape;24097;p39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8" name="Google Shape;24098;p39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9" name="Google Shape;24099;p39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0" name="Google Shape;24100;p39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1" name="Google Shape;24101;p39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102" name="Google Shape;24102;p39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24103" name="Google Shape;24103;p39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4" name="Google Shape;24104;p39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5" name="Google Shape;24105;p39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6" name="Google Shape;24106;p39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7" name="Google Shape;24107;p39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8" name="Google Shape;24108;p39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9" name="Google Shape;24109;p39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0" name="Google Shape;24110;p39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1" name="Google Shape;24111;p39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2" name="Google Shape;24112;p39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3" name="Google Shape;24113;p39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4" name="Google Shape;24114;p39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5" name="Google Shape;24115;p39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6" name="Google Shape;24116;p39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7" name="Google Shape;24117;p39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8" name="Google Shape;24118;p39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9" name="Google Shape;24119;p39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0" name="Google Shape;24120;p39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1" name="Google Shape;24121;p39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2" name="Google Shape;24122;p39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3" name="Google Shape;24123;p39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4" name="Google Shape;24124;p39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5" name="Google Shape;24125;p39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6" name="Google Shape;24126;p39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7" name="Google Shape;24127;p39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8" name="Google Shape;24128;p39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9" name="Google Shape;24129;p39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0" name="Google Shape;24130;p39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1" name="Google Shape;24131;p39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2" name="Google Shape;24132;p39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3" name="Google Shape;24133;p39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4" name="Google Shape;24134;p39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5" name="Google Shape;24135;p39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6" name="Google Shape;24136;p39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7" name="Google Shape;24137;p39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8" name="Google Shape;24138;p39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9" name="Google Shape;24139;p39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0" name="Google Shape;24140;p39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1" name="Google Shape;24141;p39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2" name="Google Shape;24142;p39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3" name="Google Shape;24143;p39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4" name="Google Shape;24144;p39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5" name="Google Shape;24145;p39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6" name="Google Shape;24146;p39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7" name="Google Shape;24147;p39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8" name="Google Shape;24148;p39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9" name="Google Shape;24149;p39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0" name="Google Shape;24150;p39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1" name="Google Shape;24151;p39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2" name="Google Shape;24152;p39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3" name="Google Shape;24153;p39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4" name="Google Shape;24154;p39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5" name="Google Shape;24155;p39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6" name="Google Shape;24156;p39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7" name="Google Shape;24157;p39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8" name="Google Shape;24158;p39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9" name="Google Shape;24159;p39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0" name="Google Shape;24160;p39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1" name="Google Shape;24161;p39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2" name="Google Shape;24162;p39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3" name="Google Shape;24163;p39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4" name="Google Shape;24164;p39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5" name="Google Shape;24165;p39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6" name="Google Shape;24166;p39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7" name="Google Shape;24167;p39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8" name="Google Shape;24168;p39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9" name="Google Shape;24169;p39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0" name="Google Shape;24170;p39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1" name="Google Shape;24171;p39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2" name="Google Shape;24172;p39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3" name="Google Shape;24173;p39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4" name="Google Shape;24174;p39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5" name="Google Shape;24175;p39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6" name="Google Shape;24176;p39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7" name="Google Shape;24177;p39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178" name="Google Shape;24178;p39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24179" name="Google Shape;24179;p39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0" name="Google Shape;24180;p39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1" name="Google Shape;24181;p39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2" name="Google Shape;24182;p39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3" name="Google Shape;24183;p39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4" name="Google Shape;24184;p39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5" name="Google Shape;24185;p39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6" name="Google Shape;24186;p39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7" name="Google Shape;24187;p39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8" name="Google Shape;24188;p39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9" name="Google Shape;24189;p39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0" name="Google Shape;24190;p39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1" name="Google Shape;24191;p39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2" name="Google Shape;24192;p39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3" name="Google Shape;24193;p39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4" name="Google Shape;24194;p39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5" name="Google Shape;24195;p39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6" name="Google Shape;24196;p39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7" name="Google Shape;24197;p39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8" name="Google Shape;24198;p39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9" name="Google Shape;24199;p39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0" name="Google Shape;24200;p39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1" name="Google Shape;24201;p39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2" name="Google Shape;24202;p39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3" name="Google Shape;24203;p39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4" name="Google Shape;24204;p39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5" name="Google Shape;24205;p39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6" name="Google Shape;24206;p39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7" name="Google Shape;24207;p39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8" name="Google Shape;24208;p39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9" name="Google Shape;24209;p39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0" name="Google Shape;24210;p39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1" name="Google Shape;24211;p39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2" name="Google Shape;24212;p39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3" name="Google Shape;24213;p39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4" name="Google Shape;24214;p39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5" name="Google Shape;24215;p39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6" name="Google Shape;24216;p39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7" name="Google Shape;24217;p39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8" name="Google Shape;24218;p39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9" name="Google Shape;24219;p39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0" name="Google Shape;24220;p39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1" name="Google Shape;24221;p39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2" name="Google Shape;24222;p39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3" name="Google Shape;24223;p39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4" name="Google Shape;24224;p39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5" name="Google Shape;24225;p39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6" name="Google Shape;24226;p39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7" name="Google Shape;24227;p39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8" name="Google Shape;24228;p39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9" name="Google Shape;24229;p39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0" name="Google Shape;24230;p39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1" name="Google Shape;24231;p39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2" name="Google Shape;24232;p39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3" name="Google Shape;24233;p39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4" name="Google Shape;24234;p39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5" name="Google Shape;24235;p39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6" name="Google Shape;24236;p39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7" name="Google Shape;24237;p39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8" name="Google Shape;24238;p39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9" name="Google Shape;24239;p39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0" name="Google Shape;24240;p39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1" name="Google Shape;24241;p39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2" name="Google Shape;24242;p39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3" name="Google Shape;24243;p39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4" name="Google Shape;24244;p39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5" name="Google Shape;24245;p39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6" name="Google Shape;24246;p39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7" name="Google Shape;24247;p39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8" name="Google Shape;24248;p39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9" name="Google Shape;24249;p39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0" name="Google Shape;24250;p39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1" name="Google Shape;24251;p39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2" name="Google Shape;24252;p39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3" name="Google Shape;24253;p39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4" name="Google Shape;24254;p39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5" name="Google Shape;24255;p39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6" name="Google Shape;24256;p39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7" name="Google Shape;24257;p39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8" name="Google Shape;24258;p39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9" name="Google Shape;24259;p39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0" name="Google Shape;24260;p39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1" name="Google Shape;24261;p39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2" name="Google Shape;24262;p39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3" name="Google Shape;24263;p39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4" name="Google Shape;24264;p39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5" name="Google Shape;24265;p39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6" name="Google Shape;24266;p39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7" name="Google Shape;24267;p39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8" name="Google Shape;24268;p39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9" name="Google Shape;24269;p39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0" name="Google Shape;24270;p39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1" name="Google Shape;24271;p39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2" name="Google Shape;24272;p39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3" name="Google Shape;24273;p39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4" name="Google Shape;24274;p39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5" name="Google Shape;24275;p39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6" name="Google Shape;24276;p39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7" name="Google Shape;24277;p39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8" name="Google Shape;24278;p39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9" name="Google Shape;24279;p39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0" name="Google Shape;24280;p39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1" name="Google Shape;24281;p39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2" name="Google Shape;24282;p39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3" name="Google Shape;24283;p39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4" name="Google Shape;24284;p39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5" name="Google Shape;24285;p39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6" name="Google Shape;24286;p39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7" name="Google Shape;24287;p39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8" name="Google Shape;24288;p39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9" name="Google Shape;24289;p39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0" name="Google Shape;24290;p39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1" name="Google Shape;24291;p39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2" name="Google Shape;24292;p39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3" name="Google Shape;24293;p39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4" name="Google Shape;24294;p39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5" name="Google Shape;24295;p39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6" name="Google Shape;24296;p39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7" name="Google Shape;24297;p39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8" name="Google Shape;24298;p39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9" name="Google Shape;24299;p39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0" name="Google Shape;24300;p39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1" name="Google Shape;24301;p39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2" name="Google Shape;24302;p39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3" name="Google Shape;24303;p39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4" name="Google Shape;24304;p39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5" name="Google Shape;24305;p39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6" name="Google Shape;24306;p39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7" name="Google Shape;24307;p39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8" name="Google Shape;24308;p39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9" name="Google Shape;24309;p39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0" name="Google Shape;24310;p39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1" name="Google Shape;24311;p39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2" name="Google Shape;24312;p39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3" name="Google Shape;24313;p39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4" name="Google Shape;24314;p39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5" name="Google Shape;24315;p39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6" name="Google Shape;24316;p39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7" name="Google Shape;24317;p39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8" name="Google Shape;24318;p39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9" name="Google Shape;24319;p39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0" name="Google Shape;24320;p39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1" name="Google Shape;24321;p39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2" name="Google Shape;24322;p39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3" name="Google Shape;24323;p39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4" name="Google Shape;24324;p39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5" name="Google Shape;24325;p39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6" name="Google Shape;24326;p39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7" name="Google Shape;24327;p39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8" name="Google Shape;24328;p39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9" name="Google Shape;24329;p39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0" name="Google Shape;24330;p39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1" name="Google Shape;24331;p39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2" name="Google Shape;24332;p39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3" name="Google Shape;24333;p39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4" name="Google Shape;24334;p39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5" name="Google Shape;24335;p39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6" name="Google Shape;24336;p39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7" name="Google Shape;24337;p39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8" name="Google Shape;24338;p39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9" name="Google Shape;24339;p39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0" name="Google Shape;24340;p39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1" name="Google Shape;24341;p39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2" name="Google Shape;24342;p39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343" name="Google Shape;24343;p39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24344" name="Google Shape;24344;p39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5" name="Google Shape;24345;p39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6" name="Google Shape;24346;p39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7" name="Google Shape;24347;p39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8" name="Google Shape;24348;p39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9" name="Google Shape;24349;p39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0" name="Google Shape;24350;p39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1" name="Google Shape;24351;p39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2" name="Google Shape;24352;p39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3" name="Google Shape;24353;p39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4" name="Google Shape;24354;p39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5" name="Google Shape;24355;p39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6" name="Google Shape;24356;p39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7" name="Google Shape;24357;p39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8" name="Google Shape;24358;p39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9" name="Google Shape;24359;p39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0" name="Google Shape;24360;p39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1" name="Google Shape;24361;p39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2" name="Google Shape;24362;p39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3" name="Google Shape;24363;p39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4" name="Google Shape;24364;p39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5" name="Google Shape;24365;p39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6" name="Google Shape;24366;p39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7" name="Google Shape;24367;p39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8" name="Google Shape;24368;p39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9" name="Google Shape;24369;p39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0" name="Google Shape;24370;p39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1" name="Google Shape;24371;p39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2" name="Google Shape;24372;p39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3" name="Google Shape;24373;p39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4" name="Google Shape;24374;p39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5" name="Google Shape;24375;p39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6" name="Google Shape;24376;p39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7" name="Google Shape;24377;p39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8" name="Google Shape;24378;p39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9" name="Google Shape;24379;p39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0" name="Google Shape;24380;p39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1" name="Google Shape;24381;p39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2" name="Google Shape;24382;p39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3" name="Google Shape;24383;p39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4" name="Google Shape;24384;p39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5" name="Google Shape;24385;p39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6" name="Google Shape;24386;p39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7" name="Google Shape;24387;p39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8" name="Google Shape;24388;p39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9" name="Google Shape;24389;p39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0" name="Google Shape;24390;p39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1" name="Google Shape;24391;p39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2" name="Google Shape;24392;p39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3" name="Google Shape;24393;p39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4" name="Google Shape;24394;p39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5" name="Google Shape;24395;p39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6" name="Google Shape;24396;p39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7" name="Google Shape;24397;p39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8" name="Google Shape;24398;p39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9" name="Google Shape;24399;p39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0" name="Google Shape;24400;p39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1" name="Google Shape;24401;p39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2" name="Google Shape;24402;p39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3" name="Google Shape;24403;p39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4" name="Google Shape;24404;p39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5" name="Google Shape;24405;p39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6" name="Google Shape;24406;p39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7" name="Google Shape;24407;p39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8" name="Google Shape;24408;p39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9" name="Google Shape;24409;p39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0" name="Google Shape;24410;p39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1" name="Google Shape;24411;p39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2" name="Google Shape;24412;p39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3" name="Google Shape;24413;p39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4" name="Google Shape;24414;p39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5" name="Google Shape;24415;p39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6" name="Google Shape;24416;p39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7" name="Google Shape;24417;p39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8" name="Google Shape;24418;p39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9" name="Google Shape;24419;p39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0" name="Google Shape;24420;p39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1" name="Google Shape;24421;p39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2" name="Google Shape;24422;p39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3" name="Google Shape;24423;p39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4" name="Google Shape;24424;p39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5" name="Google Shape;24425;p39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6" name="Google Shape;24426;p39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7" name="Google Shape;24427;p39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8" name="Google Shape;24428;p39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9" name="Google Shape;24429;p39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0" name="Google Shape;24430;p39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1" name="Google Shape;24431;p39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2" name="Google Shape;24432;p39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3" name="Google Shape;24433;p39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4" name="Google Shape;24434;p39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5" name="Google Shape;24435;p39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6" name="Google Shape;24436;p39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7" name="Google Shape;24437;p39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8" name="Google Shape;24438;p39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9" name="Google Shape;24439;p39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0" name="Google Shape;24440;p39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1" name="Google Shape;24441;p39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2" name="Google Shape;24442;p39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3" name="Google Shape;24443;p39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4" name="Google Shape;24444;p39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5" name="Google Shape;24445;p39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6" name="Google Shape;24446;p39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7" name="Google Shape;24447;p39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8" name="Google Shape;24448;p39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9" name="Google Shape;24449;p39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0" name="Google Shape;24450;p39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1" name="Google Shape;24451;p39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2" name="Google Shape;24452;p39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3" name="Google Shape;24453;p39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4" name="Google Shape;24454;p39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5" name="Google Shape;24455;p39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6" name="Google Shape;24456;p39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7" name="Google Shape;24457;p39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8" name="Google Shape;24458;p39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9" name="Google Shape;24459;p39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0" name="Google Shape;24460;p39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1" name="Google Shape;24461;p39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2" name="Google Shape;24462;p39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3" name="Google Shape;24463;p39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4" name="Google Shape;24464;p39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5" name="Google Shape;24465;p39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6" name="Google Shape;24466;p39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7" name="Google Shape;24467;p39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8" name="Google Shape;24468;p39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9" name="Google Shape;24469;p39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0" name="Google Shape;24470;p39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1" name="Google Shape;24471;p39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2" name="Google Shape;24472;p39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3" name="Google Shape;24473;p39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4" name="Google Shape;24474;p39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5" name="Google Shape;24475;p39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6" name="Google Shape;24476;p39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7" name="Google Shape;24477;p39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8" name="Google Shape;24478;p39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9" name="Google Shape;24479;p39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0" name="Google Shape;24480;p39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1" name="Google Shape;24481;p39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2" name="Google Shape;24482;p39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3" name="Google Shape;24483;p39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4" name="Google Shape;24484;p39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5" name="Google Shape;24485;p39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6" name="Google Shape;24486;p39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7" name="Google Shape;24487;p39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8" name="Google Shape;24488;p39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9" name="Google Shape;24489;p39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0" name="Google Shape;24490;p39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1" name="Google Shape;24491;p39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2" name="Google Shape;24492;p39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3" name="Google Shape;24493;p39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4" name="Google Shape;24494;p39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5" name="Google Shape;24495;p39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6" name="Google Shape;24496;p39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7" name="Google Shape;24497;p39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8" name="Google Shape;24498;p39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9" name="Google Shape;24499;p39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0" name="Google Shape;24500;p39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1" name="Google Shape;24501;p39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2" name="Google Shape;24502;p39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3" name="Google Shape;24503;p39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4" name="Google Shape;24504;p39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5" name="Google Shape;24505;p39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6" name="Google Shape;24506;p39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7" name="Google Shape;24507;p39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508" name="Google Shape;24508;p39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24509" name="Google Shape;24509;p39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0" name="Google Shape;24510;p39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1" name="Google Shape;24511;p39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2" name="Google Shape;24512;p39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3" name="Google Shape;24513;p39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4" name="Google Shape;24514;p39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5" name="Google Shape;24515;p39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6" name="Google Shape;24516;p39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7" name="Google Shape;24517;p39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8" name="Google Shape;24518;p39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9" name="Google Shape;24519;p39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0" name="Google Shape;24520;p39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1" name="Google Shape;24521;p39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2" name="Google Shape;24522;p39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3" name="Google Shape;24523;p39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4" name="Google Shape;24524;p39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5" name="Google Shape;24525;p39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6" name="Google Shape;24526;p39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7" name="Google Shape;24527;p39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8" name="Google Shape;24528;p39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9" name="Google Shape;24529;p39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0" name="Google Shape;24530;p39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1" name="Google Shape;24531;p39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2" name="Google Shape;24532;p39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3" name="Google Shape;24533;p39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4" name="Google Shape;24534;p39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5" name="Google Shape;24535;p39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6" name="Google Shape;24536;p39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7" name="Google Shape;24537;p39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8" name="Google Shape;24538;p39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9" name="Google Shape;24539;p39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0" name="Google Shape;24540;p39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1" name="Google Shape;24541;p39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2" name="Google Shape;24542;p39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3" name="Google Shape;24543;p39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4" name="Google Shape;24544;p39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5" name="Google Shape;24545;p39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6" name="Google Shape;24546;p39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7" name="Google Shape;24547;p39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8" name="Google Shape;24548;p39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9" name="Google Shape;24549;p39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0" name="Google Shape;24550;p39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1" name="Google Shape;24551;p39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2" name="Google Shape;24552;p39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3" name="Google Shape;24553;p39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4" name="Google Shape;24554;p39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5" name="Google Shape;24555;p39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6" name="Google Shape;24556;p39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7" name="Google Shape;24557;p39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8" name="Google Shape;24558;p39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9" name="Google Shape;24559;p39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0" name="Google Shape;24560;p39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1" name="Google Shape;24561;p39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2" name="Google Shape;24562;p39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3" name="Google Shape;24563;p39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4" name="Google Shape;24564;p39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5" name="Google Shape;24565;p39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6" name="Google Shape;24566;p39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7" name="Google Shape;24567;p39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8" name="Google Shape;24568;p39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9" name="Google Shape;24569;p39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0" name="Google Shape;24570;p39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1" name="Google Shape;24571;p39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2" name="Google Shape;24572;p39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3" name="Google Shape;24573;p39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4" name="Google Shape;24574;p39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5" name="Google Shape;24575;p39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6" name="Google Shape;24576;p39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7" name="Google Shape;24577;p39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8" name="Google Shape;24578;p39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9" name="Google Shape;24579;p39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0" name="Google Shape;24580;p39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1" name="Google Shape;24581;p39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2" name="Google Shape;24582;p39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3" name="Google Shape;24583;p39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4" name="Google Shape;24584;p39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5" name="Google Shape;24585;p39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6" name="Google Shape;24586;p39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7" name="Google Shape;24587;p39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8" name="Google Shape;24588;p39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9" name="Google Shape;24589;p39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0" name="Google Shape;24590;p39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1" name="Google Shape;24591;p39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2" name="Google Shape;24592;p39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3" name="Google Shape;24593;p39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4" name="Google Shape;24594;p39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5" name="Google Shape;24595;p39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6" name="Google Shape;24596;p39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7" name="Google Shape;24597;p39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8" name="Google Shape;24598;p39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9" name="Google Shape;24599;p39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0" name="Google Shape;24600;p39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1" name="Google Shape;24601;p39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2" name="Google Shape;24602;p39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3" name="Google Shape;24603;p39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4" name="Google Shape;24604;p39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5" name="Google Shape;24605;p39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6" name="Google Shape;24606;p39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7" name="Google Shape;24607;p39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8" name="Google Shape;24608;p39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9" name="Google Shape;24609;p39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0" name="Google Shape;24610;p39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1" name="Google Shape;24611;p39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2" name="Google Shape;24612;p39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3" name="Google Shape;24613;p39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4" name="Google Shape;24614;p39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5" name="Google Shape;24615;p39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6" name="Google Shape;24616;p39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7" name="Google Shape;24617;p39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8" name="Google Shape;24618;p39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9" name="Google Shape;24619;p39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0" name="Google Shape;24620;p39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1" name="Google Shape;24621;p39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2" name="Google Shape;24622;p39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3" name="Google Shape;24623;p39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4" name="Google Shape;24624;p39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5" name="Google Shape;24625;p39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6" name="Google Shape;24626;p39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7" name="Google Shape;24627;p39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8" name="Google Shape;24628;p39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9" name="Google Shape;24629;p39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0" name="Google Shape;24630;p39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1" name="Google Shape;24631;p39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2" name="Google Shape;24632;p39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3" name="Google Shape;24633;p39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4" name="Google Shape;24634;p39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5" name="Google Shape;24635;p39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6" name="Google Shape;24636;p39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7" name="Google Shape;24637;p39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8" name="Google Shape;24638;p39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9" name="Google Shape;24639;p39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0" name="Google Shape;24640;p39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1" name="Google Shape;24641;p39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2" name="Google Shape;24642;p39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3" name="Google Shape;24643;p39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4" name="Google Shape;24644;p39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5" name="Google Shape;24645;p39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6" name="Google Shape;24646;p39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7" name="Google Shape;24647;p39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8" name="Google Shape;24648;p39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9" name="Google Shape;24649;p39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0" name="Google Shape;24650;p39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1" name="Google Shape;24651;p39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2" name="Google Shape;24652;p39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3" name="Google Shape;24653;p39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4" name="Google Shape;24654;p39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5" name="Google Shape;24655;p39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6" name="Google Shape;24656;p39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7" name="Google Shape;24657;p39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8" name="Google Shape;24658;p39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9" name="Google Shape;24659;p39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0" name="Google Shape;24660;p39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1" name="Google Shape;24661;p39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2" name="Google Shape;24662;p39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3" name="Google Shape;24663;p39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4" name="Google Shape;24664;p39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5" name="Google Shape;24665;p39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6" name="Google Shape;24666;p39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7" name="Google Shape;24667;p39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8" name="Google Shape;24668;p39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9" name="Google Shape;24669;p39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0" name="Google Shape;24670;p39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1" name="Google Shape;24671;p39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2" name="Google Shape;24672;p39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3" name="Google Shape;24673;p39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4" name="Google Shape;24674;p39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5" name="Google Shape;24675;p39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6" name="Google Shape;24676;p39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7" name="Google Shape;24677;p39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8" name="Google Shape;24678;p39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9" name="Google Shape;24679;p39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0" name="Google Shape;24680;p39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1" name="Google Shape;24681;p39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2" name="Google Shape;24682;p39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3" name="Google Shape;24683;p39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4" name="Google Shape;24684;p39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5" name="Google Shape;24685;p39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6" name="Google Shape;24686;p39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7" name="Google Shape;24687;p39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8" name="Google Shape;24688;p39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9" name="Google Shape;24689;p39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0" name="Google Shape;24690;p39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1" name="Google Shape;24691;p39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2" name="Google Shape;24692;p39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3" name="Google Shape;24693;p39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4" name="Google Shape;24694;p39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5" name="Google Shape;24695;p39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6" name="Google Shape;24696;p39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7" name="Google Shape;24697;p39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8" name="Google Shape;24698;p39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9" name="Google Shape;24699;p39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0" name="Google Shape;24700;p39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1" name="Google Shape;24701;p39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2" name="Google Shape;24702;p39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3" name="Google Shape;24703;p39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4" name="Google Shape;24704;p39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5" name="Google Shape;24705;p39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6" name="Google Shape;24706;p39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7" name="Google Shape;24707;p39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8" name="Google Shape;24708;p39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9" name="Google Shape;24709;p39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0" name="Google Shape;24710;p39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1" name="Google Shape;24711;p39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2" name="Google Shape;24712;p39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3" name="Google Shape;24713;p39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4" name="Google Shape;24714;p39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5" name="Google Shape;24715;p39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716" name="Google Shape;24716;p39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24717" name="Google Shape;24717;p39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8" name="Google Shape;24718;p39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9" name="Google Shape;24719;p39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0" name="Google Shape;24720;p39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1" name="Google Shape;24721;p39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2" name="Google Shape;24722;p39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3" name="Google Shape;24723;p39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4" name="Google Shape;24724;p39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5" name="Google Shape;24725;p39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6" name="Google Shape;24726;p39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7" name="Google Shape;24727;p39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8" name="Google Shape;24728;p39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9" name="Google Shape;24729;p39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0" name="Google Shape;24730;p39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1" name="Google Shape;24731;p39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2" name="Google Shape;24732;p39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3" name="Google Shape;24733;p39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4" name="Google Shape;24734;p39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5" name="Google Shape;24735;p39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6" name="Google Shape;24736;p39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7" name="Google Shape;24737;p39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8" name="Google Shape;24738;p39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9" name="Google Shape;24739;p39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0" name="Google Shape;24740;p39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1" name="Google Shape;24741;p39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2" name="Google Shape;24742;p39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3" name="Google Shape;24743;p39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4" name="Google Shape;24744;p39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5" name="Google Shape;24745;p39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6" name="Google Shape;24746;p39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7" name="Google Shape;24747;p39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8" name="Google Shape;24748;p39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9" name="Google Shape;24749;p39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0" name="Google Shape;24750;p39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1" name="Google Shape;24751;p39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2" name="Google Shape;24752;p39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3" name="Google Shape;24753;p39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4" name="Google Shape;24754;p39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5" name="Google Shape;24755;p39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6" name="Google Shape;24756;p39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7" name="Google Shape;24757;p39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8" name="Google Shape;24758;p39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9" name="Google Shape;24759;p39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0" name="Google Shape;24760;p39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1" name="Google Shape;24761;p39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2" name="Google Shape;24762;p39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3" name="Google Shape;24763;p39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4" name="Google Shape;24764;p39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5" name="Google Shape;24765;p39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6" name="Google Shape;24766;p39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7" name="Google Shape;24767;p39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8" name="Google Shape;24768;p39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9" name="Google Shape;24769;p39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0" name="Google Shape;24770;p39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1" name="Google Shape;24771;p39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2" name="Google Shape;24772;p39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3" name="Google Shape;24773;p39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4" name="Google Shape;24774;p39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5" name="Google Shape;24775;p39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6" name="Google Shape;24776;p39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7" name="Google Shape;24777;p39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8" name="Google Shape;24778;p39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9" name="Google Shape;24779;p39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0" name="Google Shape;24780;p39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1" name="Google Shape;24781;p39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2" name="Google Shape;24782;p39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3" name="Google Shape;24783;p39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4" name="Google Shape;24784;p39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5" name="Google Shape;24785;p39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6" name="Google Shape;24786;p39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7" name="Google Shape;24787;p39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8" name="Google Shape;24788;p39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9" name="Google Shape;24789;p39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0" name="Google Shape;24790;p39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1" name="Google Shape;24791;p39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2" name="Google Shape;24792;p39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3" name="Google Shape;24793;p39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4" name="Google Shape;24794;p39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5" name="Google Shape;24795;p39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6" name="Google Shape;24796;p39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7" name="Google Shape;24797;p39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8" name="Google Shape;24798;p39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9" name="Google Shape;24799;p39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0" name="Google Shape;24800;p39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1" name="Google Shape;24801;p39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2" name="Google Shape;24802;p39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3" name="Google Shape;24803;p39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4" name="Google Shape;24804;p39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5" name="Google Shape;24805;p39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6" name="Google Shape;24806;p39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7" name="Google Shape;24807;p39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8" name="Google Shape;24808;p39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9" name="Google Shape;24809;p39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0" name="Google Shape;24810;p39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1" name="Google Shape;24811;p39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2" name="Google Shape;24812;p39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3" name="Google Shape;24813;p39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4" name="Google Shape;24814;p39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5" name="Google Shape;24815;p39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6" name="Google Shape;24816;p39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7" name="Google Shape;24817;p39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8" name="Google Shape;24818;p39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9" name="Google Shape;24819;p39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0" name="Google Shape;24820;p39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1" name="Google Shape;24821;p39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2" name="Google Shape;24822;p39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3" name="Google Shape;24823;p39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4" name="Google Shape;24824;p39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5" name="Google Shape;24825;p39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6" name="Google Shape;24826;p39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7" name="Google Shape;24827;p39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8" name="Google Shape;24828;p39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9" name="Google Shape;24829;p39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0" name="Google Shape;24830;p39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1" name="Google Shape;24831;p39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2" name="Google Shape;24832;p39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3" name="Google Shape;24833;p39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4" name="Google Shape;24834;p39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5" name="Google Shape;24835;p39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6" name="Google Shape;24836;p39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7" name="Google Shape;24837;p39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8" name="Google Shape;24838;p39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9" name="Google Shape;24839;p39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0" name="Google Shape;24840;p39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1" name="Google Shape;24841;p39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2" name="Google Shape;24842;p39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3" name="Google Shape;24843;p39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4" name="Google Shape;24844;p39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5" name="Google Shape;24845;p39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6" name="Google Shape;24846;p39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7" name="Google Shape;24847;p39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8" name="Google Shape;24848;p39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9" name="Google Shape;24849;p39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0" name="Google Shape;24850;p39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1" name="Google Shape;24851;p39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2" name="Google Shape;24852;p39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3" name="Google Shape;24853;p39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4" name="Google Shape;24854;p39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5" name="Google Shape;24855;p39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6" name="Google Shape;24856;p39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7" name="Google Shape;24857;p39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8" name="Google Shape;24858;p39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9" name="Google Shape;24859;p39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0" name="Google Shape;24860;p39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1" name="Google Shape;24861;p39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2" name="Google Shape;24862;p39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3" name="Google Shape;24863;p39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4" name="Google Shape;24864;p39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5" name="Google Shape;24865;p39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6" name="Google Shape;24866;p39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7" name="Google Shape;24867;p39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8" name="Google Shape;24868;p39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9" name="Google Shape;24869;p39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0" name="Google Shape;24870;p39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1" name="Google Shape;24871;p39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2" name="Google Shape;24872;p39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3" name="Google Shape;24873;p39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4" name="Google Shape;24874;p39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5" name="Google Shape;24875;p39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6" name="Google Shape;24876;p39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7" name="Google Shape;24877;p39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8" name="Google Shape;24878;p39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9" name="Google Shape;24879;p39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0" name="Google Shape;24880;p39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1" name="Google Shape;24881;p39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2" name="Google Shape;24882;p39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3" name="Google Shape;24883;p39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4" name="Google Shape;24884;p39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5" name="Google Shape;24885;p39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6" name="Google Shape;24886;p39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7" name="Google Shape;24887;p39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8" name="Google Shape;24888;p39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9" name="Google Shape;24889;p39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0" name="Google Shape;24890;p39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1" name="Google Shape;24891;p39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2" name="Google Shape;24892;p39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3" name="Google Shape;24893;p39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4" name="Google Shape;24894;p39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5" name="Google Shape;24895;p39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6" name="Google Shape;24896;p39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7" name="Google Shape;24897;p39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8" name="Google Shape;24898;p39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9" name="Google Shape;24899;p39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0" name="Google Shape;24900;p39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1" name="Google Shape;24901;p39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2" name="Google Shape;24902;p39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3" name="Google Shape;24903;p39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4" name="Google Shape;24904;p39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5" name="Google Shape;24905;p39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6" name="Google Shape;24906;p39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7" name="Google Shape;24907;p39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8" name="Google Shape;24908;p39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9" name="Google Shape;24909;p39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0" name="Google Shape;24910;p39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1" name="Google Shape;24911;p39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2" name="Google Shape;24912;p39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3" name="Google Shape;24913;p39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4" name="Google Shape;24914;p39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5" name="Google Shape;24915;p39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6" name="Google Shape;24916;p39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7" name="Google Shape;24917;p39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8" name="Google Shape;24918;p39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9" name="Google Shape;24919;p39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0" name="Google Shape;24920;p39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1" name="Google Shape;24921;p39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2" name="Google Shape;24922;p39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3" name="Google Shape;24923;p39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4924" name="Google Shape;24924;p39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24925" name="Google Shape;24925;p39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6" name="Google Shape;24926;p39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7" name="Google Shape;24927;p39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8" name="Google Shape;24928;p39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9" name="Google Shape;24929;p39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0" name="Google Shape;24930;p39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1" name="Google Shape;24931;p39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2" name="Google Shape;24932;p39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3" name="Google Shape;24933;p39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4" name="Google Shape;24934;p39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5" name="Google Shape;24935;p39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6" name="Google Shape;24936;p39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7" name="Google Shape;24937;p39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8" name="Google Shape;24938;p39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9" name="Google Shape;24939;p39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0" name="Google Shape;24940;p39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1" name="Google Shape;24941;p39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2" name="Google Shape;24942;p39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3" name="Google Shape;24943;p39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4" name="Google Shape;24944;p39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5" name="Google Shape;24945;p39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6" name="Google Shape;24946;p39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7" name="Google Shape;24947;p39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8" name="Google Shape;24948;p39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9" name="Google Shape;24949;p39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0" name="Google Shape;24950;p39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1" name="Google Shape;24951;p39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2" name="Google Shape;24952;p39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3" name="Google Shape;24953;p39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4" name="Google Shape;24954;p39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5" name="Google Shape;24955;p39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6" name="Google Shape;24956;p39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7" name="Google Shape;24957;p39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8" name="Google Shape;24958;p39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9" name="Google Shape;24959;p39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0" name="Google Shape;24960;p39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1" name="Google Shape;24961;p39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2" name="Google Shape;24962;p39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3" name="Google Shape;24963;p39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4" name="Google Shape;24964;p39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5" name="Google Shape;24965;p39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6" name="Google Shape;24966;p39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7" name="Google Shape;24967;p39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8" name="Google Shape;24968;p39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9" name="Google Shape;24969;p39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0" name="Google Shape;24970;p39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1" name="Google Shape;24971;p39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2" name="Google Shape;24972;p39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3" name="Google Shape;24973;p39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4" name="Google Shape;24974;p39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5" name="Google Shape;24975;p39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6" name="Google Shape;24976;p39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7" name="Google Shape;24977;p39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8" name="Google Shape;24978;p39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9" name="Google Shape;24979;p39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0" name="Google Shape;24980;p39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1" name="Google Shape;24981;p39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2" name="Google Shape;24982;p39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3" name="Google Shape;24983;p39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4" name="Google Shape;24984;p39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5" name="Google Shape;24985;p39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6" name="Google Shape;24986;p39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7" name="Google Shape;24987;p39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8" name="Google Shape;24988;p39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9" name="Google Shape;24989;p39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4990" name="Google Shape;24990;p39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991" name="Google Shape;24991;p39"/>
          <p:cNvSpPr txBox="1">
            <a:spLocks noGrp="1"/>
          </p:cNvSpPr>
          <p:nvPr>
            <p:ph type="subTitle" idx="1"/>
          </p:nvPr>
        </p:nvSpPr>
        <p:spPr>
          <a:xfrm>
            <a:off x="720000" y="1306700"/>
            <a:ext cx="77040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4992" name="Google Shape;24992;p39"/>
          <p:cNvSpPr txBox="1">
            <a:spLocks noGrp="1"/>
          </p:cNvSpPr>
          <p:nvPr>
            <p:ph type="subTitle" idx="2"/>
          </p:nvPr>
        </p:nvSpPr>
        <p:spPr>
          <a:xfrm>
            <a:off x="719700" y="2554413"/>
            <a:ext cx="43446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24993" name="Google Shape;24993;p39"/>
          <p:cNvSpPr txBox="1">
            <a:spLocks noGrp="1"/>
          </p:cNvSpPr>
          <p:nvPr>
            <p:ph type="subTitle" idx="3"/>
          </p:nvPr>
        </p:nvSpPr>
        <p:spPr>
          <a:xfrm>
            <a:off x="720300" y="2953925"/>
            <a:ext cx="7703700" cy="16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50800"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4994" name="Google Shape;24994;p39"/>
          <p:cNvSpPr txBox="1">
            <a:spLocks noGrp="1"/>
          </p:cNvSpPr>
          <p:nvPr>
            <p:ph type="subTitle" idx="4"/>
          </p:nvPr>
        </p:nvSpPr>
        <p:spPr>
          <a:xfrm>
            <a:off x="720300" y="1742536"/>
            <a:ext cx="4748100" cy="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24995" name="Google Shape;24995;p39"/>
          <p:cNvSpPr txBox="1">
            <a:spLocks noGrp="1"/>
          </p:cNvSpPr>
          <p:nvPr>
            <p:ph type="subTitle" idx="5"/>
          </p:nvPr>
        </p:nvSpPr>
        <p:spPr>
          <a:xfrm>
            <a:off x="720954" y="2077434"/>
            <a:ext cx="47481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4996" name="Google Shape;24996;p39"/>
          <p:cNvSpPr txBox="1">
            <a:spLocks noGrp="1"/>
          </p:cNvSpPr>
          <p:nvPr>
            <p:ph type="subTitle" idx="6"/>
          </p:nvPr>
        </p:nvSpPr>
        <p:spPr>
          <a:xfrm>
            <a:off x="5469050" y="1742536"/>
            <a:ext cx="2954100" cy="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24997" name="Google Shape;24997;p39"/>
          <p:cNvSpPr txBox="1">
            <a:spLocks noGrp="1"/>
          </p:cNvSpPr>
          <p:nvPr>
            <p:ph type="subTitle" idx="7"/>
          </p:nvPr>
        </p:nvSpPr>
        <p:spPr>
          <a:xfrm>
            <a:off x="5469457" y="2077436"/>
            <a:ext cx="29541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4998" name="Google Shape;24998;p3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6">
  <p:cSld name="CUSTOM_8_1">
    <p:spTree>
      <p:nvGrpSpPr>
        <p:cNvPr id="1" name="Shape 24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00" name="Google Shape;25000;p40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25001" name="Google Shape;25001;p40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2" name="Google Shape;25002;p40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3" name="Google Shape;25003;p40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4" name="Google Shape;25004;p40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5" name="Google Shape;25005;p40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6" name="Google Shape;25006;p40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7" name="Google Shape;25007;p40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8" name="Google Shape;25008;p40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9" name="Google Shape;25009;p40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0" name="Google Shape;25010;p40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1" name="Google Shape;25011;p40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2" name="Google Shape;25012;p40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3" name="Google Shape;25013;p40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4" name="Google Shape;25014;p40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5" name="Google Shape;25015;p40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6" name="Google Shape;25016;p40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7" name="Google Shape;25017;p40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8" name="Google Shape;25018;p40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9" name="Google Shape;25019;p40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0" name="Google Shape;25020;p40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1" name="Google Shape;25021;p40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2" name="Google Shape;25022;p40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3" name="Google Shape;25023;p40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4" name="Google Shape;25024;p40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5" name="Google Shape;25025;p40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6" name="Google Shape;25026;p40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7" name="Google Shape;25027;p40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8" name="Google Shape;25028;p40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9" name="Google Shape;25029;p40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0" name="Google Shape;25030;p40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1" name="Google Shape;25031;p40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2" name="Google Shape;25032;p40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3" name="Google Shape;25033;p40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4" name="Google Shape;25034;p40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5" name="Google Shape;25035;p40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6" name="Google Shape;25036;p40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7" name="Google Shape;25037;p40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8" name="Google Shape;25038;p40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9" name="Google Shape;25039;p40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0" name="Google Shape;25040;p40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1" name="Google Shape;25041;p40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2" name="Google Shape;25042;p40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3" name="Google Shape;25043;p40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4" name="Google Shape;25044;p40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5" name="Google Shape;25045;p40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6" name="Google Shape;25046;p40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7" name="Google Shape;25047;p40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8" name="Google Shape;25048;p40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9" name="Google Shape;25049;p40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0" name="Google Shape;25050;p40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1" name="Google Shape;25051;p40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2" name="Google Shape;25052;p40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3" name="Google Shape;25053;p40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4" name="Google Shape;25054;p40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5" name="Google Shape;25055;p40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6" name="Google Shape;25056;p40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7" name="Google Shape;25057;p40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8" name="Google Shape;25058;p40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9" name="Google Shape;25059;p40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0" name="Google Shape;25060;p40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1" name="Google Shape;25061;p40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2" name="Google Shape;25062;p40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3" name="Google Shape;25063;p40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4" name="Google Shape;25064;p40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5" name="Google Shape;25065;p40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066" name="Google Shape;25066;p40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25067" name="Google Shape;25067;p40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8" name="Google Shape;25068;p40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9" name="Google Shape;25069;p40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0" name="Google Shape;25070;p40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1" name="Google Shape;25071;p40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2" name="Google Shape;25072;p40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3" name="Google Shape;25073;p40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4" name="Google Shape;25074;p40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5" name="Google Shape;25075;p40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6" name="Google Shape;25076;p40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7" name="Google Shape;25077;p40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8" name="Google Shape;25078;p40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9" name="Google Shape;25079;p40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0" name="Google Shape;25080;p40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1" name="Google Shape;25081;p40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2" name="Google Shape;25082;p40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3" name="Google Shape;25083;p40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4" name="Google Shape;25084;p40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5" name="Google Shape;25085;p40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6" name="Google Shape;25086;p40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7" name="Google Shape;25087;p40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8" name="Google Shape;25088;p40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9" name="Google Shape;25089;p40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0" name="Google Shape;25090;p40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1" name="Google Shape;25091;p40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2" name="Google Shape;25092;p40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3" name="Google Shape;25093;p40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4" name="Google Shape;25094;p40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5" name="Google Shape;25095;p40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6" name="Google Shape;25096;p40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7" name="Google Shape;25097;p40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8" name="Google Shape;25098;p40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9" name="Google Shape;25099;p40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0" name="Google Shape;25100;p40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1" name="Google Shape;25101;p40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2" name="Google Shape;25102;p40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3" name="Google Shape;25103;p40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4" name="Google Shape;25104;p40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5" name="Google Shape;25105;p40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6" name="Google Shape;25106;p40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7" name="Google Shape;25107;p40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8" name="Google Shape;25108;p40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9" name="Google Shape;25109;p40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0" name="Google Shape;25110;p40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1" name="Google Shape;25111;p40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2" name="Google Shape;25112;p40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3" name="Google Shape;25113;p40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4" name="Google Shape;25114;p40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5" name="Google Shape;25115;p40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6" name="Google Shape;25116;p40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7" name="Google Shape;25117;p40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8" name="Google Shape;25118;p40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9" name="Google Shape;25119;p40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0" name="Google Shape;25120;p40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1" name="Google Shape;25121;p40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2" name="Google Shape;25122;p40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3" name="Google Shape;25123;p40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4" name="Google Shape;25124;p40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5" name="Google Shape;25125;p40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6" name="Google Shape;25126;p40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7" name="Google Shape;25127;p40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8" name="Google Shape;25128;p40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9" name="Google Shape;25129;p40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0" name="Google Shape;25130;p40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1" name="Google Shape;25131;p40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2" name="Google Shape;25132;p40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3" name="Google Shape;25133;p40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4" name="Google Shape;25134;p40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5" name="Google Shape;25135;p40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6" name="Google Shape;25136;p40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7" name="Google Shape;25137;p40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8" name="Google Shape;25138;p40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9" name="Google Shape;25139;p40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0" name="Google Shape;25140;p40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1" name="Google Shape;25141;p40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2" name="Google Shape;25142;p40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3" name="Google Shape;25143;p40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4" name="Google Shape;25144;p40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5" name="Google Shape;25145;p40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6" name="Google Shape;25146;p40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7" name="Google Shape;25147;p40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8" name="Google Shape;25148;p40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9" name="Google Shape;25149;p40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0" name="Google Shape;25150;p40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1" name="Google Shape;25151;p40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2" name="Google Shape;25152;p40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3" name="Google Shape;25153;p40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4" name="Google Shape;25154;p40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5" name="Google Shape;25155;p40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6" name="Google Shape;25156;p40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7" name="Google Shape;25157;p40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8" name="Google Shape;25158;p40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9" name="Google Shape;25159;p40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0" name="Google Shape;25160;p40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1" name="Google Shape;25161;p40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2" name="Google Shape;25162;p40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3" name="Google Shape;25163;p40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4" name="Google Shape;25164;p40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5" name="Google Shape;25165;p40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6" name="Google Shape;25166;p40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7" name="Google Shape;25167;p40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8" name="Google Shape;25168;p40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9" name="Google Shape;25169;p40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0" name="Google Shape;25170;p40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1" name="Google Shape;25171;p40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2" name="Google Shape;25172;p40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3" name="Google Shape;25173;p40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4" name="Google Shape;25174;p40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5" name="Google Shape;25175;p40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6" name="Google Shape;25176;p40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7" name="Google Shape;25177;p40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8" name="Google Shape;25178;p40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9" name="Google Shape;25179;p40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0" name="Google Shape;25180;p40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1" name="Google Shape;25181;p40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2" name="Google Shape;25182;p40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3" name="Google Shape;25183;p40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4" name="Google Shape;25184;p40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5" name="Google Shape;25185;p40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6" name="Google Shape;25186;p40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7" name="Google Shape;25187;p40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8" name="Google Shape;25188;p40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9" name="Google Shape;25189;p40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0" name="Google Shape;25190;p40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1" name="Google Shape;25191;p40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2" name="Google Shape;25192;p40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3" name="Google Shape;25193;p40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4" name="Google Shape;25194;p40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5" name="Google Shape;25195;p40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6" name="Google Shape;25196;p40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7" name="Google Shape;25197;p40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8" name="Google Shape;25198;p40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9" name="Google Shape;25199;p40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0" name="Google Shape;25200;p40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1" name="Google Shape;25201;p40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2" name="Google Shape;25202;p40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3" name="Google Shape;25203;p40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4" name="Google Shape;25204;p40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5" name="Google Shape;25205;p40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6" name="Google Shape;25206;p40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7" name="Google Shape;25207;p40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8" name="Google Shape;25208;p40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9" name="Google Shape;25209;p40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0" name="Google Shape;25210;p40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1" name="Google Shape;25211;p40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2" name="Google Shape;25212;p40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3" name="Google Shape;25213;p40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4" name="Google Shape;25214;p40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5" name="Google Shape;25215;p40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6" name="Google Shape;25216;p40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7" name="Google Shape;25217;p40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8" name="Google Shape;25218;p40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9" name="Google Shape;25219;p40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0" name="Google Shape;25220;p40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1" name="Google Shape;25221;p40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2" name="Google Shape;25222;p40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3" name="Google Shape;25223;p40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4" name="Google Shape;25224;p40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5" name="Google Shape;25225;p40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6" name="Google Shape;25226;p40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7" name="Google Shape;25227;p40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8" name="Google Shape;25228;p40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9" name="Google Shape;25229;p40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0" name="Google Shape;25230;p40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1" name="Google Shape;25231;p40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2" name="Google Shape;25232;p40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3" name="Google Shape;25233;p40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4" name="Google Shape;25234;p40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5" name="Google Shape;25235;p40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6" name="Google Shape;25236;p40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7" name="Google Shape;25237;p40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8" name="Google Shape;25238;p40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9" name="Google Shape;25239;p40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0" name="Google Shape;25240;p40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241" name="Google Shape;25241;p40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25242" name="Google Shape;25242;p40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3" name="Google Shape;25243;p40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4" name="Google Shape;25244;p40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5" name="Google Shape;25245;p40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6" name="Google Shape;25246;p40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7" name="Google Shape;25247;p40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8" name="Google Shape;25248;p40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9" name="Google Shape;25249;p40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0" name="Google Shape;25250;p40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1" name="Google Shape;25251;p40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2" name="Google Shape;25252;p40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3" name="Google Shape;25253;p40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4" name="Google Shape;25254;p40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5" name="Google Shape;25255;p40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6" name="Google Shape;25256;p40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7" name="Google Shape;25257;p40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8" name="Google Shape;25258;p40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9" name="Google Shape;25259;p40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0" name="Google Shape;25260;p40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1" name="Google Shape;25261;p40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2" name="Google Shape;25262;p40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3" name="Google Shape;25263;p40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4" name="Google Shape;25264;p40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5" name="Google Shape;25265;p40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6" name="Google Shape;25266;p40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7" name="Google Shape;25267;p40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8" name="Google Shape;25268;p40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9" name="Google Shape;25269;p40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0" name="Google Shape;25270;p40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1" name="Google Shape;25271;p40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2" name="Google Shape;25272;p40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3" name="Google Shape;25273;p40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274" name="Google Shape;25274;p40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25275" name="Google Shape;25275;p40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6" name="Google Shape;25276;p40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7" name="Google Shape;25277;p40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8" name="Google Shape;25278;p40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9" name="Google Shape;25279;p40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0" name="Google Shape;25280;p40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1" name="Google Shape;25281;p40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2" name="Google Shape;25282;p40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3" name="Google Shape;25283;p40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4" name="Google Shape;25284;p40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5" name="Google Shape;25285;p40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6" name="Google Shape;25286;p40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7" name="Google Shape;25287;p40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8" name="Google Shape;25288;p40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9" name="Google Shape;25289;p40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0" name="Google Shape;25290;p40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1" name="Google Shape;25291;p40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2" name="Google Shape;25292;p40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3" name="Google Shape;25293;p40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4" name="Google Shape;25294;p40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5" name="Google Shape;25295;p40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6" name="Google Shape;25296;p40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7" name="Google Shape;25297;p40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8" name="Google Shape;25298;p40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9" name="Google Shape;25299;p40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0" name="Google Shape;25300;p40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1" name="Google Shape;25301;p40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2" name="Google Shape;25302;p40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3" name="Google Shape;25303;p40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4" name="Google Shape;25304;p40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5" name="Google Shape;25305;p40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6" name="Google Shape;25306;p40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307" name="Google Shape;25307;p40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25308" name="Google Shape;25308;p40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9" name="Google Shape;25309;p40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0" name="Google Shape;25310;p40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1" name="Google Shape;25311;p40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2" name="Google Shape;25312;p40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3" name="Google Shape;25313;p40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4" name="Google Shape;25314;p40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5" name="Google Shape;25315;p40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6" name="Google Shape;25316;p40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7" name="Google Shape;25317;p40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8" name="Google Shape;25318;p40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9" name="Google Shape;25319;p40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0" name="Google Shape;25320;p40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1" name="Google Shape;25321;p40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2" name="Google Shape;25322;p40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3" name="Google Shape;25323;p40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4" name="Google Shape;25324;p40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5" name="Google Shape;25325;p40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6" name="Google Shape;25326;p40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7" name="Google Shape;25327;p40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8" name="Google Shape;25328;p40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9" name="Google Shape;25329;p40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0" name="Google Shape;25330;p40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1" name="Google Shape;25331;p40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2" name="Google Shape;25332;p40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3" name="Google Shape;25333;p40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4" name="Google Shape;25334;p40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5" name="Google Shape;25335;p40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6" name="Google Shape;25336;p40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7" name="Google Shape;25337;p40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8" name="Google Shape;25338;p40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9" name="Google Shape;25339;p40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0" name="Google Shape;25340;p40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1" name="Google Shape;25341;p40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2" name="Google Shape;25342;p40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3" name="Google Shape;25343;p40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4" name="Google Shape;25344;p40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5" name="Google Shape;25345;p40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6" name="Google Shape;25346;p40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7" name="Google Shape;25347;p40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8" name="Google Shape;25348;p40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9" name="Google Shape;25349;p40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0" name="Google Shape;25350;p40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1" name="Google Shape;25351;p40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2" name="Google Shape;25352;p40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3" name="Google Shape;25353;p40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4" name="Google Shape;25354;p40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5" name="Google Shape;25355;p40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6" name="Google Shape;25356;p40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7" name="Google Shape;25357;p40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8" name="Google Shape;25358;p40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9" name="Google Shape;25359;p40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0" name="Google Shape;25360;p40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1" name="Google Shape;25361;p40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2" name="Google Shape;25362;p40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3" name="Google Shape;25363;p40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4" name="Google Shape;25364;p40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5" name="Google Shape;25365;p40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6" name="Google Shape;25366;p40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7" name="Google Shape;25367;p40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8" name="Google Shape;25368;p40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9" name="Google Shape;25369;p40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0" name="Google Shape;25370;p40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1" name="Google Shape;25371;p40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2" name="Google Shape;25372;p40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3" name="Google Shape;25373;p40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4" name="Google Shape;25374;p40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5" name="Google Shape;25375;p40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6" name="Google Shape;25376;p40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7" name="Google Shape;25377;p40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8" name="Google Shape;25378;p40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9" name="Google Shape;25379;p40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0" name="Google Shape;25380;p40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1" name="Google Shape;25381;p40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2" name="Google Shape;25382;p40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3" name="Google Shape;25383;p40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4" name="Google Shape;25384;p40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5" name="Google Shape;25385;p40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6" name="Google Shape;25386;p40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7" name="Google Shape;25387;p40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8" name="Google Shape;25388;p40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9" name="Google Shape;25389;p40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0" name="Google Shape;25390;p40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1" name="Google Shape;25391;p40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2" name="Google Shape;25392;p40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3" name="Google Shape;25393;p40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4" name="Google Shape;25394;p40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5" name="Google Shape;25395;p40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6" name="Google Shape;25396;p40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7" name="Google Shape;25397;p40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8" name="Google Shape;25398;p40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9" name="Google Shape;25399;p40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0" name="Google Shape;25400;p40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1" name="Google Shape;25401;p40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2" name="Google Shape;25402;p40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3" name="Google Shape;25403;p40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4" name="Google Shape;25404;p40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5" name="Google Shape;25405;p40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6" name="Google Shape;25406;p40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7" name="Google Shape;25407;p40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8" name="Google Shape;25408;p40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9" name="Google Shape;25409;p40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0" name="Google Shape;25410;p40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1" name="Google Shape;25411;p40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2" name="Google Shape;25412;p40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3" name="Google Shape;25413;p40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4" name="Google Shape;25414;p40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5" name="Google Shape;25415;p40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6" name="Google Shape;25416;p40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7" name="Google Shape;25417;p40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8" name="Google Shape;25418;p40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9" name="Google Shape;25419;p40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0" name="Google Shape;25420;p40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1" name="Google Shape;25421;p40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2" name="Google Shape;25422;p40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3" name="Google Shape;25423;p40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4" name="Google Shape;25424;p40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5" name="Google Shape;25425;p40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6" name="Google Shape;25426;p40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7" name="Google Shape;25427;p40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8" name="Google Shape;25428;p40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9" name="Google Shape;25429;p40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0" name="Google Shape;25430;p40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1" name="Google Shape;25431;p40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2" name="Google Shape;25432;p40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3" name="Google Shape;25433;p40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4" name="Google Shape;25434;p40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5" name="Google Shape;25435;p40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6" name="Google Shape;25436;p40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7" name="Google Shape;25437;p40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8" name="Google Shape;25438;p40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9" name="Google Shape;25439;p40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0" name="Google Shape;25440;p40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1" name="Google Shape;25441;p40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2" name="Google Shape;25442;p40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3" name="Google Shape;25443;p40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4" name="Google Shape;25444;p40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5" name="Google Shape;25445;p40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6" name="Google Shape;25446;p40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7" name="Google Shape;25447;p40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8" name="Google Shape;25448;p40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9" name="Google Shape;25449;p40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0" name="Google Shape;25450;p40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1" name="Google Shape;25451;p40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2" name="Google Shape;25452;p40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3" name="Google Shape;25453;p40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4" name="Google Shape;25454;p40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5" name="Google Shape;25455;p40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6" name="Google Shape;25456;p40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7" name="Google Shape;25457;p40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8" name="Google Shape;25458;p40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9" name="Google Shape;25459;p40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0" name="Google Shape;25460;p40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1" name="Google Shape;25461;p40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2" name="Google Shape;25462;p40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3" name="Google Shape;25463;p40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4" name="Google Shape;25464;p40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5" name="Google Shape;25465;p40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6" name="Google Shape;25466;p40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7" name="Google Shape;25467;p40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8" name="Google Shape;25468;p40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9" name="Google Shape;25469;p40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0" name="Google Shape;25470;p40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1" name="Google Shape;25471;p40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2" name="Google Shape;25472;p40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3" name="Google Shape;25473;p40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4" name="Google Shape;25474;p40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5" name="Google Shape;25475;p40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6" name="Google Shape;25476;p40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7" name="Google Shape;25477;p40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8" name="Google Shape;25478;p40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9" name="Google Shape;25479;p40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0" name="Google Shape;25480;p40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1" name="Google Shape;25481;p40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482" name="Google Shape;25482;p40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25483" name="Google Shape;25483;p40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4" name="Google Shape;25484;p40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5" name="Google Shape;25485;p40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6" name="Google Shape;25486;p40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7" name="Google Shape;25487;p40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8" name="Google Shape;25488;p40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9" name="Google Shape;25489;p40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0" name="Google Shape;25490;p40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1" name="Google Shape;25491;p40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2" name="Google Shape;25492;p40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3" name="Google Shape;25493;p40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4" name="Google Shape;25494;p40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5" name="Google Shape;25495;p40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6" name="Google Shape;25496;p40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7" name="Google Shape;25497;p40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8" name="Google Shape;25498;p40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9" name="Google Shape;25499;p40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0" name="Google Shape;25500;p40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1" name="Google Shape;25501;p40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2" name="Google Shape;25502;p40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3" name="Google Shape;25503;p40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4" name="Google Shape;25504;p40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5" name="Google Shape;25505;p40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6" name="Google Shape;25506;p40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7" name="Google Shape;25507;p40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8" name="Google Shape;25508;p40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9" name="Google Shape;25509;p40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0" name="Google Shape;25510;p40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1" name="Google Shape;25511;p40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2" name="Google Shape;25512;p40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3" name="Google Shape;25513;p40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4" name="Google Shape;25514;p40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5" name="Google Shape;25515;p40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6" name="Google Shape;25516;p40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7" name="Google Shape;25517;p40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8" name="Google Shape;25518;p40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9" name="Google Shape;25519;p40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0" name="Google Shape;25520;p40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1" name="Google Shape;25521;p40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2" name="Google Shape;25522;p40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3" name="Google Shape;25523;p40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4" name="Google Shape;25524;p40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5" name="Google Shape;25525;p40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6" name="Google Shape;25526;p40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7" name="Google Shape;25527;p40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8" name="Google Shape;25528;p40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9" name="Google Shape;25529;p40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0" name="Google Shape;25530;p40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1" name="Google Shape;25531;p40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2" name="Google Shape;25532;p40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3" name="Google Shape;25533;p40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4" name="Google Shape;25534;p40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5" name="Google Shape;25535;p40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6" name="Google Shape;25536;p40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7" name="Google Shape;25537;p40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8" name="Google Shape;25538;p40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9" name="Google Shape;25539;p40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0" name="Google Shape;25540;p40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1" name="Google Shape;25541;p40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2" name="Google Shape;25542;p40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3" name="Google Shape;25543;p40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4" name="Google Shape;25544;p40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5" name="Google Shape;25545;p40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6" name="Google Shape;25546;p40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7" name="Google Shape;25547;p40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8" name="Google Shape;25548;p40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9" name="Google Shape;25549;p40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0" name="Google Shape;25550;p40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1" name="Google Shape;25551;p40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2" name="Google Shape;25552;p40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3" name="Google Shape;25553;p40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4" name="Google Shape;25554;p40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5" name="Google Shape;25555;p40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6" name="Google Shape;25556;p40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7" name="Google Shape;25557;p40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558" name="Google Shape;25558;p40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25559" name="Google Shape;25559;p40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0" name="Google Shape;25560;p40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1" name="Google Shape;25561;p40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2" name="Google Shape;25562;p40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3" name="Google Shape;25563;p40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4" name="Google Shape;25564;p40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5" name="Google Shape;25565;p40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6" name="Google Shape;25566;p40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7" name="Google Shape;25567;p40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8" name="Google Shape;25568;p40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9" name="Google Shape;25569;p40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0" name="Google Shape;25570;p40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1" name="Google Shape;25571;p40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2" name="Google Shape;25572;p40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3" name="Google Shape;25573;p40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4" name="Google Shape;25574;p40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5" name="Google Shape;25575;p40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6" name="Google Shape;25576;p40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7" name="Google Shape;25577;p40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8" name="Google Shape;25578;p40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79" name="Google Shape;25579;p40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0" name="Google Shape;25580;p40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1" name="Google Shape;25581;p40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2" name="Google Shape;25582;p40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3" name="Google Shape;25583;p40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4" name="Google Shape;25584;p40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5" name="Google Shape;25585;p40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6" name="Google Shape;25586;p40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7" name="Google Shape;25587;p40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8" name="Google Shape;25588;p40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89" name="Google Shape;25589;p40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0" name="Google Shape;25590;p40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1" name="Google Shape;25591;p40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2" name="Google Shape;25592;p40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3" name="Google Shape;25593;p40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4" name="Google Shape;25594;p40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5" name="Google Shape;25595;p40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6" name="Google Shape;25596;p40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7" name="Google Shape;25597;p40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8" name="Google Shape;25598;p40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9" name="Google Shape;25599;p40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0" name="Google Shape;25600;p40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1" name="Google Shape;25601;p40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2" name="Google Shape;25602;p40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3" name="Google Shape;25603;p40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4" name="Google Shape;25604;p40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5" name="Google Shape;25605;p40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6" name="Google Shape;25606;p40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7" name="Google Shape;25607;p40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8" name="Google Shape;25608;p40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9" name="Google Shape;25609;p40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0" name="Google Shape;25610;p40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1" name="Google Shape;25611;p40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2" name="Google Shape;25612;p40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3" name="Google Shape;25613;p40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4" name="Google Shape;25614;p40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5" name="Google Shape;25615;p40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6" name="Google Shape;25616;p40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7" name="Google Shape;25617;p40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8" name="Google Shape;25618;p40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9" name="Google Shape;25619;p40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0" name="Google Shape;25620;p40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1" name="Google Shape;25621;p40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2" name="Google Shape;25622;p40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3" name="Google Shape;25623;p40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4" name="Google Shape;25624;p40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5" name="Google Shape;25625;p40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6" name="Google Shape;25626;p40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7" name="Google Shape;25627;p40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8" name="Google Shape;25628;p40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9" name="Google Shape;25629;p40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0" name="Google Shape;25630;p40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1" name="Google Shape;25631;p40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2" name="Google Shape;25632;p40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3" name="Google Shape;25633;p40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634" name="Google Shape;25634;p40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25635" name="Google Shape;25635;p40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6" name="Google Shape;25636;p40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7" name="Google Shape;25637;p40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8" name="Google Shape;25638;p40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9" name="Google Shape;25639;p40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0" name="Google Shape;25640;p40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1" name="Google Shape;25641;p40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2" name="Google Shape;25642;p40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3" name="Google Shape;25643;p40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4" name="Google Shape;25644;p40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5" name="Google Shape;25645;p40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6" name="Google Shape;25646;p40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7" name="Google Shape;25647;p40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8" name="Google Shape;25648;p40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9" name="Google Shape;25649;p40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0" name="Google Shape;25650;p40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1" name="Google Shape;25651;p40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2" name="Google Shape;25652;p40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3" name="Google Shape;25653;p40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4" name="Google Shape;25654;p40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5" name="Google Shape;25655;p40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6" name="Google Shape;25656;p40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7" name="Google Shape;25657;p40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8" name="Google Shape;25658;p40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9" name="Google Shape;25659;p40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0" name="Google Shape;25660;p40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1" name="Google Shape;25661;p40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2" name="Google Shape;25662;p40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3" name="Google Shape;25663;p40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4" name="Google Shape;25664;p40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5" name="Google Shape;25665;p40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6" name="Google Shape;25666;p40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7" name="Google Shape;25667;p40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8" name="Google Shape;25668;p40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9" name="Google Shape;25669;p40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0" name="Google Shape;25670;p40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1" name="Google Shape;25671;p40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2" name="Google Shape;25672;p40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3" name="Google Shape;25673;p40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4" name="Google Shape;25674;p40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5" name="Google Shape;25675;p40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6" name="Google Shape;25676;p40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7" name="Google Shape;25677;p40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8" name="Google Shape;25678;p40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9" name="Google Shape;25679;p40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0" name="Google Shape;25680;p40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1" name="Google Shape;25681;p40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2" name="Google Shape;25682;p40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3" name="Google Shape;25683;p40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4" name="Google Shape;25684;p40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5" name="Google Shape;25685;p40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6" name="Google Shape;25686;p40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7" name="Google Shape;25687;p40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8" name="Google Shape;25688;p40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9" name="Google Shape;25689;p40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0" name="Google Shape;25690;p40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1" name="Google Shape;25691;p40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2" name="Google Shape;25692;p40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3" name="Google Shape;25693;p40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4" name="Google Shape;25694;p40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5" name="Google Shape;25695;p40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6" name="Google Shape;25696;p40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7" name="Google Shape;25697;p40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8" name="Google Shape;25698;p40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9" name="Google Shape;25699;p40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0" name="Google Shape;25700;p40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1" name="Google Shape;25701;p40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2" name="Google Shape;25702;p40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3" name="Google Shape;25703;p40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4" name="Google Shape;25704;p40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5" name="Google Shape;25705;p40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6" name="Google Shape;25706;p40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7" name="Google Shape;25707;p40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8" name="Google Shape;25708;p40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9" name="Google Shape;25709;p40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0" name="Google Shape;25710;p40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1" name="Google Shape;25711;p40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2" name="Google Shape;25712;p40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3" name="Google Shape;25713;p40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4" name="Google Shape;25714;p40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5" name="Google Shape;25715;p40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6" name="Google Shape;25716;p40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7" name="Google Shape;25717;p40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8" name="Google Shape;25718;p40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9" name="Google Shape;25719;p40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0" name="Google Shape;25720;p40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1" name="Google Shape;25721;p40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2" name="Google Shape;25722;p40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3" name="Google Shape;25723;p40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4" name="Google Shape;25724;p40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5" name="Google Shape;25725;p40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6" name="Google Shape;25726;p40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7" name="Google Shape;25727;p40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8" name="Google Shape;25728;p40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9" name="Google Shape;25729;p40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0" name="Google Shape;25730;p40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1" name="Google Shape;25731;p40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2" name="Google Shape;25732;p40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3" name="Google Shape;25733;p40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4" name="Google Shape;25734;p40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5" name="Google Shape;25735;p40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6" name="Google Shape;25736;p40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7" name="Google Shape;25737;p40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8" name="Google Shape;25738;p40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9" name="Google Shape;25739;p40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0" name="Google Shape;25740;p40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1" name="Google Shape;25741;p40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2" name="Google Shape;25742;p40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3" name="Google Shape;25743;p40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4" name="Google Shape;25744;p40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5" name="Google Shape;25745;p40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6" name="Google Shape;25746;p40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7" name="Google Shape;25747;p40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8" name="Google Shape;25748;p40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9" name="Google Shape;25749;p40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0" name="Google Shape;25750;p40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1" name="Google Shape;25751;p40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2" name="Google Shape;25752;p40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3" name="Google Shape;25753;p40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4" name="Google Shape;25754;p40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5" name="Google Shape;25755;p40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6" name="Google Shape;25756;p40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7" name="Google Shape;25757;p40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8" name="Google Shape;25758;p40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9" name="Google Shape;25759;p40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0" name="Google Shape;25760;p40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1" name="Google Shape;25761;p40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2" name="Google Shape;25762;p40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3" name="Google Shape;25763;p40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4" name="Google Shape;25764;p40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5" name="Google Shape;25765;p40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6" name="Google Shape;25766;p40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7" name="Google Shape;25767;p40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8" name="Google Shape;25768;p40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9" name="Google Shape;25769;p40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0" name="Google Shape;25770;p40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1" name="Google Shape;25771;p40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2" name="Google Shape;25772;p40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3" name="Google Shape;25773;p40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4" name="Google Shape;25774;p40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5" name="Google Shape;25775;p40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6" name="Google Shape;25776;p40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7" name="Google Shape;25777;p40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8" name="Google Shape;25778;p40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9" name="Google Shape;25779;p40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0" name="Google Shape;25780;p40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1" name="Google Shape;25781;p40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2" name="Google Shape;25782;p40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3" name="Google Shape;25783;p40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4" name="Google Shape;25784;p40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5" name="Google Shape;25785;p40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6" name="Google Shape;25786;p40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7" name="Google Shape;25787;p40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8" name="Google Shape;25788;p40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9" name="Google Shape;25789;p40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0" name="Google Shape;25790;p40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1" name="Google Shape;25791;p40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2" name="Google Shape;25792;p40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3" name="Google Shape;25793;p40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4" name="Google Shape;25794;p40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5" name="Google Shape;25795;p40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6" name="Google Shape;25796;p40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7" name="Google Shape;25797;p40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8" name="Google Shape;25798;p40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799" name="Google Shape;25799;p40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25800" name="Google Shape;25800;p40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1" name="Google Shape;25801;p40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2" name="Google Shape;25802;p40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3" name="Google Shape;25803;p40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4" name="Google Shape;25804;p40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5" name="Google Shape;25805;p40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6" name="Google Shape;25806;p40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7" name="Google Shape;25807;p40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8" name="Google Shape;25808;p40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9" name="Google Shape;25809;p40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0" name="Google Shape;25810;p40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1" name="Google Shape;25811;p40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2" name="Google Shape;25812;p40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3" name="Google Shape;25813;p40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4" name="Google Shape;25814;p40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5" name="Google Shape;25815;p40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6" name="Google Shape;25816;p40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7" name="Google Shape;25817;p40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8" name="Google Shape;25818;p40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9" name="Google Shape;25819;p40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0" name="Google Shape;25820;p40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1" name="Google Shape;25821;p40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2" name="Google Shape;25822;p40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3" name="Google Shape;25823;p40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4" name="Google Shape;25824;p40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5" name="Google Shape;25825;p40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6" name="Google Shape;25826;p40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7" name="Google Shape;25827;p40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8" name="Google Shape;25828;p40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9" name="Google Shape;25829;p40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0" name="Google Shape;25830;p40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1" name="Google Shape;25831;p40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2" name="Google Shape;25832;p40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3" name="Google Shape;25833;p40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4" name="Google Shape;25834;p40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5" name="Google Shape;25835;p40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6" name="Google Shape;25836;p40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7" name="Google Shape;25837;p40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8" name="Google Shape;25838;p40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9" name="Google Shape;25839;p40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0" name="Google Shape;25840;p40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1" name="Google Shape;25841;p40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2" name="Google Shape;25842;p40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3" name="Google Shape;25843;p40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4" name="Google Shape;25844;p40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5" name="Google Shape;25845;p40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6" name="Google Shape;25846;p40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7" name="Google Shape;25847;p40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8" name="Google Shape;25848;p40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9" name="Google Shape;25849;p40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0" name="Google Shape;25850;p40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1" name="Google Shape;25851;p40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2" name="Google Shape;25852;p40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3" name="Google Shape;25853;p40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4" name="Google Shape;25854;p40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5" name="Google Shape;25855;p40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6" name="Google Shape;25856;p40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7" name="Google Shape;25857;p40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8" name="Google Shape;25858;p40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9" name="Google Shape;25859;p40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0" name="Google Shape;25860;p40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1" name="Google Shape;25861;p40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2" name="Google Shape;25862;p40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3" name="Google Shape;25863;p40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4" name="Google Shape;25864;p40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5" name="Google Shape;25865;p40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6" name="Google Shape;25866;p40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7" name="Google Shape;25867;p40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8" name="Google Shape;25868;p40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9" name="Google Shape;25869;p40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0" name="Google Shape;25870;p40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1" name="Google Shape;25871;p40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2" name="Google Shape;25872;p40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3" name="Google Shape;25873;p40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4" name="Google Shape;25874;p40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5" name="Google Shape;25875;p40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6" name="Google Shape;25876;p40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7" name="Google Shape;25877;p40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8" name="Google Shape;25878;p40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9" name="Google Shape;25879;p40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0" name="Google Shape;25880;p40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1" name="Google Shape;25881;p40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2" name="Google Shape;25882;p40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3" name="Google Shape;25883;p40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4" name="Google Shape;25884;p40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5" name="Google Shape;25885;p40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6" name="Google Shape;25886;p40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7" name="Google Shape;25887;p40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8" name="Google Shape;25888;p40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9" name="Google Shape;25889;p40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0" name="Google Shape;25890;p40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1" name="Google Shape;25891;p40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2" name="Google Shape;25892;p40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3" name="Google Shape;25893;p40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4" name="Google Shape;25894;p40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5" name="Google Shape;25895;p40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6" name="Google Shape;25896;p40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7" name="Google Shape;25897;p40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8" name="Google Shape;25898;p40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9" name="Google Shape;25899;p40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0" name="Google Shape;25900;p40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1" name="Google Shape;25901;p40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2" name="Google Shape;25902;p40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3" name="Google Shape;25903;p40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4" name="Google Shape;25904;p40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5" name="Google Shape;25905;p40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6" name="Google Shape;25906;p40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7" name="Google Shape;25907;p40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8" name="Google Shape;25908;p40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09" name="Google Shape;25909;p40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0" name="Google Shape;25910;p40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1" name="Google Shape;25911;p40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2" name="Google Shape;25912;p40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3" name="Google Shape;25913;p40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4" name="Google Shape;25914;p40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5" name="Google Shape;25915;p40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6" name="Google Shape;25916;p40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7" name="Google Shape;25917;p40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8" name="Google Shape;25918;p40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19" name="Google Shape;25919;p40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0" name="Google Shape;25920;p40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1" name="Google Shape;25921;p40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2" name="Google Shape;25922;p40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3" name="Google Shape;25923;p40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4" name="Google Shape;25924;p40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5" name="Google Shape;25925;p40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6" name="Google Shape;25926;p40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7" name="Google Shape;25927;p40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8" name="Google Shape;25928;p40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9" name="Google Shape;25929;p40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0" name="Google Shape;25930;p40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1" name="Google Shape;25931;p40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2" name="Google Shape;25932;p40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3" name="Google Shape;25933;p40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4" name="Google Shape;25934;p40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5" name="Google Shape;25935;p40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6" name="Google Shape;25936;p40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7" name="Google Shape;25937;p40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8" name="Google Shape;25938;p40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9" name="Google Shape;25939;p40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0" name="Google Shape;25940;p40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1" name="Google Shape;25941;p40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2" name="Google Shape;25942;p40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3" name="Google Shape;25943;p40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4" name="Google Shape;25944;p40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5" name="Google Shape;25945;p40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6" name="Google Shape;25946;p40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7" name="Google Shape;25947;p40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8" name="Google Shape;25948;p40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9" name="Google Shape;25949;p40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0" name="Google Shape;25950;p40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1" name="Google Shape;25951;p40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2" name="Google Shape;25952;p40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3" name="Google Shape;25953;p40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4" name="Google Shape;25954;p40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5" name="Google Shape;25955;p40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6" name="Google Shape;25956;p40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7" name="Google Shape;25957;p40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8" name="Google Shape;25958;p40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9" name="Google Shape;25959;p40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0" name="Google Shape;25960;p40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1" name="Google Shape;25961;p40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2" name="Google Shape;25962;p40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3" name="Google Shape;25963;p40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964" name="Google Shape;25964;p40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25965" name="Google Shape;25965;p40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6" name="Google Shape;25966;p40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7" name="Google Shape;25967;p40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8" name="Google Shape;25968;p40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9" name="Google Shape;25969;p40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0" name="Google Shape;25970;p40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1" name="Google Shape;25971;p40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2" name="Google Shape;25972;p40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3" name="Google Shape;25973;p40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4" name="Google Shape;25974;p40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5" name="Google Shape;25975;p40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6" name="Google Shape;25976;p40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7" name="Google Shape;25977;p40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8" name="Google Shape;25978;p40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9" name="Google Shape;25979;p40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0" name="Google Shape;25980;p40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1" name="Google Shape;25981;p40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2" name="Google Shape;25982;p40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3" name="Google Shape;25983;p40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4" name="Google Shape;25984;p40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5" name="Google Shape;25985;p40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6" name="Google Shape;25986;p40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7" name="Google Shape;25987;p40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8" name="Google Shape;25988;p40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9" name="Google Shape;25989;p40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0" name="Google Shape;25990;p40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1" name="Google Shape;25991;p40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2" name="Google Shape;25992;p40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3" name="Google Shape;25993;p40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4" name="Google Shape;25994;p40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5" name="Google Shape;25995;p40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6" name="Google Shape;25996;p40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7" name="Google Shape;25997;p40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8" name="Google Shape;25998;p40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9" name="Google Shape;25999;p40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0" name="Google Shape;26000;p40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1" name="Google Shape;26001;p40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2" name="Google Shape;26002;p40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3" name="Google Shape;26003;p40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4" name="Google Shape;26004;p40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5" name="Google Shape;26005;p40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6" name="Google Shape;26006;p40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7" name="Google Shape;26007;p40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8" name="Google Shape;26008;p40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9" name="Google Shape;26009;p40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0" name="Google Shape;26010;p40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1" name="Google Shape;26011;p40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2" name="Google Shape;26012;p40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3" name="Google Shape;26013;p40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4" name="Google Shape;26014;p40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5" name="Google Shape;26015;p40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6" name="Google Shape;26016;p40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7" name="Google Shape;26017;p40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8" name="Google Shape;26018;p40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9" name="Google Shape;26019;p40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0" name="Google Shape;26020;p40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1" name="Google Shape;26021;p40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2" name="Google Shape;26022;p40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3" name="Google Shape;26023;p40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4" name="Google Shape;26024;p40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5" name="Google Shape;26025;p40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6" name="Google Shape;26026;p40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7" name="Google Shape;26027;p40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8" name="Google Shape;26028;p40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9" name="Google Shape;26029;p40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0" name="Google Shape;26030;p40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1" name="Google Shape;26031;p40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2" name="Google Shape;26032;p40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3" name="Google Shape;26033;p40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4" name="Google Shape;26034;p40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5" name="Google Shape;26035;p40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6" name="Google Shape;26036;p40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7" name="Google Shape;26037;p40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8" name="Google Shape;26038;p40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9" name="Google Shape;26039;p40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0" name="Google Shape;26040;p40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1" name="Google Shape;26041;p40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2" name="Google Shape;26042;p40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3" name="Google Shape;26043;p40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4" name="Google Shape;26044;p40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5" name="Google Shape;26045;p40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6" name="Google Shape;26046;p40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7" name="Google Shape;26047;p40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8" name="Google Shape;26048;p40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9" name="Google Shape;26049;p40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0" name="Google Shape;26050;p40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1" name="Google Shape;26051;p40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2" name="Google Shape;26052;p40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3" name="Google Shape;26053;p40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4" name="Google Shape;26054;p40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5" name="Google Shape;26055;p40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6" name="Google Shape;26056;p40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7" name="Google Shape;26057;p40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8" name="Google Shape;26058;p40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9" name="Google Shape;26059;p40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0" name="Google Shape;26060;p40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1" name="Google Shape;26061;p40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2" name="Google Shape;26062;p40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3" name="Google Shape;26063;p40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4" name="Google Shape;26064;p40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5" name="Google Shape;26065;p40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6" name="Google Shape;26066;p40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7" name="Google Shape;26067;p40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8" name="Google Shape;26068;p40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9" name="Google Shape;26069;p40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0" name="Google Shape;26070;p40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1" name="Google Shape;26071;p40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2" name="Google Shape;26072;p40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3" name="Google Shape;26073;p40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4" name="Google Shape;26074;p40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5" name="Google Shape;26075;p40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6" name="Google Shape;26076;p40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7" name="Google Shape;26077;p40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8" name="Google Shape;26078;p40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9" name="Google Shape;26079;p40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0" name="Google Shape;26080;p40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1" name="Google Shape;26081;p40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2" name="Google Shape;26082;p40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3" name="Google Shape;26083;p40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4" name="Google Shape;26084;p40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5" name="Google Shape;26085;p40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6" name="Google Shape;26086;p40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7" name="Google Shape;26087;p40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8" name="Google Shape;26088;p40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9" name="Google Shape;26089;p40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0" name="Google Shape;26090;p40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1" name="Google Shape;26091;p40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2" name="Google Shape;26092;p40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3" name="Google Shape;26093;p40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4" name="Google Shape;26094;p40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5" name="Google Shape;26095;p40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6" name="Google Shape;26096;p40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7" name="Google Shape;26097;p40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8" name="Google Shape;26098;p40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9" name="Google Shape;26099;p40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0" name="Google Shape;26100;p40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1" name="Google Shape;26101;p40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2" name="Google Shape;26102;p40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3" name="Google Shape;26103;p40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4" name="Google Shape;26104;p40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5" name="Google Shape;26105;p40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6" name="Google Shape;26106;p40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7" name="Google Shape;26107;p40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8" name="Google Shape;26108;p40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9" name="Google Shape;26109;p40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0" name="Google Shape;26110;p40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1" name="Google Shape;26111;p40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2" name="Google Shape;26112;p40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3" name="Google Shape;26113;p40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4" name="Google Shape;26114;p40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5" name="Google Shape;26115;p40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6" name="Google Shape;26116;p40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7" name="Google Shape;26117;p40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8" name="Google Shape;26118;p40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9" name="Google Shape;26119;p40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0" name="Google Shape;26120;p40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1" name="Google Shape;26121;p40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2" name="Google Shape;26122;p40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3" name="Google Shape;26123;p40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4" name="Google Shape;26124;p40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5" name="Google Shape;26125;p40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6" name="Google Shape;26126;p40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7" name="Google Shape;26127;p40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8" name="Google Shape;26128;p40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9" name="Google Shape;26129;p40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0" name="Google Shape;26130;p40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1" name="Google Shape;26131;p40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2" name="Google Shape;26132;p40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3" name="Google Shape;26133;p40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4" name="Google Shape;26134;p40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5" name="Google Shape;26135;p40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6" name="Google Shape;26136;p40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7" name="Google Shape;26137;p40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8" name="Google Shape;26138;p40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9" name="Google Shape;26139;p40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0" name="Google Shape;26140;p40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1" name="Google Shape;26141;p40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2" name="Google Shape;26142;p40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3" name="Google Shape;26143;p40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4" name="Google Shape;26144;p40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5" name="Google Shape;26145;p40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6" name="Google Shape;26146;p40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7" name="Google Shape;26147;p40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8" name="Google Shape;26148;p40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9" name="Google Shape;26149;p40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0" name="Google Shape;26150;p40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1" name="Google Shape;26151;p40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2" name="Google Shape;26152;p40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3" name="Google Shape;26153;p40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4" name="Google Shape;26154;p40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5" name="Google Shape;26155;p40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6" name="Google Shape;26156;p40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7" name="Google Shape;26157;p40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8" name="Google Shape;26158;p40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9" name="Google Shape;26159;p40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0" name="Google Shape;26160;p40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1" name="Google Shape;26161;p40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2" name="Google Shape;26162;p40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3" name="Google Shape;26163;p40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4" name="Google Shape;26164;p40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5" name="Google Shape;26165;p40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6" name="Google Shape;26166;p40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7" name="Google Shape;26167;p40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8" name="Google Shape;26168;p40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9" name="Google Shape;26169;p40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0" name="Google Shape;26170;p40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1" name="Google Shape;26171;p40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172" name="Google Shape;26172;p40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26173" name="Google Shape;26173;p40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4" name="Google Shape;26174;p40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5" name="Google Shape;26175;p40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6" name="Google Shape;26176;p40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7" name="Google Shape;26177;p40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8" name="Google Shape;26178;p40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9" name="Google Shape;26179;p40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0" name="Google Shape;26180;p40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1" name="Google Shape;26181;p40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2" name="Google Shape;26182;p40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3" name="Google Shape;26183;p40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4" name="Google Shape;26184;p40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5" name="Google Shape;26185;p40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6" name="Google Shape;26186;p40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7" name="Google Shape;26187;p40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8" name="Google Shape;26188;p40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9" name="Google Shape;26189;p40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0" name="Google Shape;26190;p40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1" name="Google Shape;26191;p40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2" name="Google Shape;26192;p40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3" name="Google Shape;26193;p40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4" name="Google Shape;26194;p40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5" name="Google Shape;26195;p40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6" name="Google Shape;26196;p40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7" name="Google Shape;26197;p40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8" name="Google Shape;26198;p40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9" name="Google Shape;26199;p40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0" name="Google Shape;26200;p40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1" name="Google Shape;26201;p40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2" name="Google Shape;26202;p40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3" name="Google Shape;26203;p40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4" name="Google Shape;26204;p40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5" name="Google Shape;26205;p40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6" name="Google Shape;26206;p40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7" name="Google Shape;26207;p40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8" name="Google Shape;26208;p40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9" name="Google Shape;26209;p40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0" name="Google Shape;26210;p40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1" name="Google Shape;26211;p40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2" name="Google Shape;26212;p40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3" name="Google Shape;26213;p40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4" name="Google Shape;26214;p40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5" name="Google Shape;26215;p40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6" name="Google Shape;26216;p40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7" name="Google Shape;26217;p40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8" name="Google Shape;26218;p40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9" name="Google Shape;26219;p40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0" name="Google Shape;26220;p40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1" name="Google Shape;26221;p40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2" name="Google Shape;26222;p40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3" name="Google Shape;26223;p40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4" name="Google Shape;26224;p40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5" name="Google Shape;26225;p40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6" name="Google Shape;26226;p40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7" name="Google Shape;26227;p40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8" name="Google Shape;26228;p40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9" name="Google Shape;26229;p40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0" name="Google Shape;26230;p40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1" name="Google Shape;26231;p40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2" name="Google Shape;26232;p40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3" name="Google Shape;26233;p40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4" name="Google Shape;26234;p40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5" name="Google Shape;26235;p40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6" name="Google Shape;26236;p40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7" name="Google Shape;26237;p40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8" name="Google Shape;26238;p40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9" name="Google Shape;26239;p40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0" name="Google Shape;26240;p40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1" name="Google Shape;26241;p40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2" name="Google Shape;26242;p40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3" name="Google Shape;26243;p40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4" name="Google Shape;26244;p40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5" name="Google Shape;26245;p40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6" name="Google Shape;26246;p40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7" name="Google Shape;26247;p40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8" name="Google Shape;26248;p40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9" name="Google Shape;26249;p40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0" name="Google Shape;26250;p40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1" name="Google Shape;26251;p40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2" name="Google Shape;26252;p40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3" name="Google Shape;26253;p40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4" name="Google Shape;26254;p40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5" name="Google Shape;26255;p40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6" name="Google Shape;26256;p40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7" name="Google Shape;26257;p40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8" name="Google Shape;26258;p40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9" name="Google Shape;26259;p40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0" name="Google Shape;26260;p40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1" name="Google Shape;26261;p40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2" name="Google Shape;26262;p40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3" name="Google Shape;26263;p40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4" name="Google Shape;26264;p40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5" name="Google Shape;26265;p40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6" name="Google Shape;26266;p40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7" name="Google Shape;26267;p40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8" name="Google Shape;26268;p40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9" name="Google Shape;26269;p40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0" name="Google Shape;26270;p40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1" name="Google Shape;26271;p40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2" name="Google Shape;26272;p40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3" name="Google Shape;26273;p40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4" name="Google Shape;26274;p40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5" name="Google Shape;26275;p40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6" name="Google Shape;26276;p40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7" name="Google Shape;26277;p40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8" name="Google Shape;26278;p40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9" name="Google Shape;26279;p40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0" name="Google Shape;26280;p40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1" name="Google Shape;26281;p40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2" name="Google Shape;26282;p40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3" name="Google Shape;26283;p40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4" name="Google Shape;26284;p40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5" name="Google Shape;26285;p40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6" name="Google Shape;26286;p40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7" name="Google Shape;26287;p40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8" name="Google Shape;26288;p40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9" name="Google Shape;26289;p40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0" name="Google Shape;26290;p40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1" name="Google Shape;26291;p40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2" name="Google Shape;26292;p40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3" name="Google Shape;26293;p40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4" name="Google Shape;26294;p40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5" name="Google Shape;26295;p40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6" name="Google Shape;26296;p40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7" name="Google Shape;26297;p40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8" name="Google Shape;26298;p40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9" name="Google Shape;26299;p40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0" name="Google Shape;26300;p40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1" name="Google Shape;26301;p40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2" name="Google Shape;26302;p40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3" name="Google Shape;26303;p40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4" name="Google Shape;26304;p40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5" name="Google Shape;26305;p40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6" name="Google Shape;26306;p40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7" name="Google Shape;26307;p40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8" name="Google Shape;26308;p40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9" name="Google Shape;26309;p40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0" name="Google Shape;26310;p40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1" name="Google Shape;26311;p40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2" name="Google Shape;26312;p40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3" name="Google Shape;26313;p40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4" name="Google Shape;26314;p40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5" name="Google Shape;26315;p40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6" name="Google Shape;26316;p40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7" name="Google Shape;26317;p40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8" name="Google Shape;26318;p40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9" name="Google Shape;26319;p40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0" name="Google Shape;26320;p40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1" name="Google Shape;26321;p40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2" name="Google Shape;26322;p40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3" name="Google Shape;26323;p40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4" name="Google Shape;26324;p40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5" name="Google Shape;26325;p40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6" name="Google Shape;26326;p40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7" name="Google Shape;26327;p40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8" name="Google Shape;26328;p40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9" name="Google Shape;26329;p40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0" name="Google Shape;26330;p40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1" name="Google Shape;26331;p40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2" name="Google Shape;26332;p40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3" name="Google Shape;26333;p40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4" name="Google Shape;26334;p40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5" name="Google Shape;26335;p40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6" name="Google Shape;26336;p40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7" name="Google Shape;26337;p40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8" name="Google Shape;26338;p40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9" name="Google Shape;26339;p40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0" name="Google Shape;26340;p40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1" name="Google Shape;26341;p40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2" name="Google Shape;26342;p40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3" name="Google Shape;26343;p40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4" name="Google Shape;26344;p40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5" name="Google Shape;26345;p40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6" name="Google Shape;26346;p40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7" name="Google Shape;26347;p40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8" name="Google Shape;26348;p40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9" name="Google Shape;26349;p40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0" name="Google Shape;26350;p40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1" name="Google Shape;26351;p40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2" name="Google Shape;26352;p40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3" name="Google Shape;26353;p40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4" name="Google Shape;26354;p40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5" name="Google Shape;26355;p40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6" name="Google Shape;26356;p40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7" name="Google Shape;26357;p40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8" name="Google Shape;26358;p40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9" name="Google Shape;26359;p40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0" name="Google Shape;26360;p40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1" name="Google Shape;26361;p40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2" name="Google Shape;26362;p40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3" name="Google Shape;26363;p40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4" name="Google Shape;26364;p40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5" name="Google Shape;26365;p40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6" name="Google Shape;26366;p40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7" name="Google Shape;26367;p40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8" name="Google Shape;26368;p40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9" name="Google Shape;26369;p40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0" name="Google Shape;26370;p40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1" name="Google Shape;26371;p40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2" name="Google Shape;26372;p40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3" name="Google Shape;26373;p40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4" name="Google Shape;26374;p40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5" name="Google Shape;26375;p40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6" name="Google Shape;26376;p40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7" name="Google Shape;26377;p40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8" name="Google Shape;26378;p40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9" name="Google Shape;26379;p40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380" name="Google Shape;26380;p40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26381" name="Google Shape;26381;p40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2" name="Google Shape;26382;p40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3" name="Google Shape;26383;p40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4" name="Google Shape;26384;p40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5" name="Google Shape;26385;p40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6" name="Google Shape;26386;p40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7" name="Google Shape;26387;p40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8" name="Google Shape;26388;p40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9" name="Google Shape;26389;p40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0" name="Google Shape;26390;p40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1" name="Google Shape;26391;p40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2" name="Google Shape;26392;p40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3" name="Google Shape;26393;p40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4" name="Google Shape;26394;p40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5" name="Google Shape;26395;p40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6" name="Google Shape;26396;p40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7" name="Google Shape;26397;p40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8" name="Google Shape;26398;p40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9" name="Google Shape;26399;p40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0" name="Google Shape;26400;p40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1" name="Google Shape;26401;p40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2" name="Google Shape;26402;p40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3" name="Google Shape;26403;p40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4" name="Google Shape;26404;p40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5" name="Google Shape;26405;p40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6" name="Google Shape;26406;p40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7" name="Google Shape;26407;p40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8" name="Google Shape;26408;p40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9" name="Google Shape;26409;p40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0" name="Google Shape;26410;p40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1" name="Google Shape;26411;p40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2" name="Google Shape;26412;p40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3" name="Google Shape;26413;p40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4" name="Google Shape;26414;p40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5" name="Google Shape;26415;p40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6" name="Google Shape;26416;p40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7" name="Google Shape;26417;p40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8" name="Google Shape;26418;p40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9" name="Google Shape;26419;p40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0" name="Google Shape;26420;p40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1" name="Google Shape;26421;p40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2" name="Google Shape;26422;p40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3" name="Google Shape;26423;p40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4" name="Google Shape;26424;p40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5" name="Google Shape;26425;p40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6" name="Google Shape;26426;p40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7" name="Google Shape;26427;p40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8" name="Google Shape;26428;p40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9" name="Google Shape;26429;p40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0" name="Google Shape;26430;p40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1" name="Google Shape;26431;p40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2" name="Google Shape;26432;p40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3" name="Google Shape;26433;p40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4" name="Google Shape;26434;p40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5" name="Google Shape;26435;p40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6" name="Google Shape;26436;p40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7" name="Google Shape;26437;p40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8" name="Google Shape;26438;p40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9" name="Google Shape;26439;p40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0" name="Google Shape;26440;p40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1" name="Google Shape;26441;p40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2" name="Google Shape;26442;p40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3" name="Google Shape;26443;p40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4" name="Google Shape;26444;p40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5" name="Google Shape;26445;p40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46" name="Google Shape;26446;p40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47" name="Google Shape;26447;p40"/>
          <p:cNvSpPr txBox="1">
            <a:spLocks noGrp="1"/>
          </p:cNvSpPr>
          <p:nvPr>
            <p:ph type="subTitle" idx="1"/>
          </p:nvPr>
        </p:nvSpPr>
        <p:spPr>
          <a:xfrm>
            <a:off x="720150" y="1306700"/>
            <a:ext cx="77037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6448" name="Google Shape;26448;p40"/>
          <p:cNvSpPr txBox="1">
            <a:spLocks noGrp="1"/>
          </p:cNvSpPr>
          <p:nvPr>
            <p:ph type="subTitle" idx="2"/>
          </p:nvPr>
        </p:nvSpPr>
        <p:spPr>
          <a:xfrm>
            <a:off x="719700" y="2554425"/>
            <a:ext cx="4748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26449" name="Google Shape;26449;p40"/>
          <p:cNvSpPr txBox="1">
            <a:spLocks noGrp="1"/>
          </p:cNvSpPr>
          <p:nvPr>
            <p:ph type="subTitle" idx="3"/>
          </p:nvPr>
        </p:nvSpPr>
        <p:spPr>
          <a:xfrm>
            <a:off x="720300" y="2953925"/>
            <a:ext cx="7703700" cy="164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50800"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6450" name="Google Shape;26450;p40"/>
          <p:cNvSpPr txBox="1">
            <a:spLocks noGrp="1"/>
          </p:cNvSpPr>
          <p:nvPr>
            <p:ph type="subTitle" idx="4"/>
          </p:nvPr>
        </p:nvSpPr>
        <p:spPr>
          <a:xfrm>
            <a:off x="720300" y="1742536"/>
            <a:ext cx="4748100" cy="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26451" name="Google Shape;26451;p40"/>
          <p:cNvSpPr txBox="1">
            <a:spLocks noGrp="1"/>
          </p:cNvSpPr>
          <p:nvPr>
            <p:ph type="subTitle" idx="5"/>
          </p:nvPr>
        </p:nvSpPr>
        <p:spPr>
          <a:xfrm>
            <a:off x="720954" y="2077434"/>
            <a:ext cx="47481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6452" name="Google Shape;26452;p40"/>
          <p:cNvSpPr txBox="1">
            <a:spLocks noGrp="1"/>
          </p:cNvSpPr>
          <p:nvPr>
            <p:ph type="subTitle" idx="6"/>
          </p:nvPr>
        </p:nvSpPr>
        <p:spPr>
          <a:xfrm>
            <a:off x="5469050" y="1742536"/>
            <a:ext cx="2954100" cy="33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26453" name="Google Shape;26453;p40"/>
          <p:cNvSpPr txBox="1">
            <a:spLocks noGrp="1"/>
          </p:cNvSpPr>
          <p:nvPr>
            <p:ph type="subTitle" idx="7"/>
          </p:nvPr>
        </p:nvSpPr>
        <p:spPr>
          <a:xfrm>
            <a:off x="5469457" y="2077436"/>
            <a:ext cx="2954100" cy="47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6454" name="Google Shape;26454;p4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7">
  <p:cSld name="CUSTOM_8_1_1">
    <p:spTree>
      <p:nvGrpSpPr>
        <p:cNvPr id="1" name="Shape 26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56" name="Google Shape;26456;p41"/>
          <p:cNvGrpSpPr/>
          <p:nvPr/>
        </p:nvGrpSpPr>
        <p:grpSpPr>
          <a:xfrm>
            <a:off x="6973883" y="-526631"/>
            <a:ext cx="2737117" cy="3254212"/>
            <a:chOff x="6973883" y="-526631"/>
            <a:chExt cx="2737117" cy="3254212"/>
          </a:xfrm>
        </p:grpSpPr>
        <p:sp>
          <p:nvSpPr>
            <p:cNvPr id="26457" name="Google Shape;26457;p41"/>
            <p:cNvSpPr/>
            <p:nvPr/>
          </p:nvSpPr>
          <p:spPr>
            <a:xfrm flipH="1">
              <a:off x="7314522" y="559727"/>
              <a:ext cx="1189656" cy="112988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8" name="Google Shape;26458;p41"/>
            <p:cNvSpPr/>
            <p:nvPr/>
          </p:nvSpPr>
          <p:spPr>
            <a:xfrm flipH="1">
              <a:off x="7286024" y="427964"/>
              <a:ext cx="1300331" cy="233854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9" name="Google Shape;26459;p41"/>
            <p:cNvSpPr/>
            <p:nvPr/>
          </p:nvSpPr>
          <p:spPr>
            <a:xfrm flipH="1">
              <a:off x="7584251" y="290032"/>
              <a:ext cx="1109459" cy="318109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0" name="Google Shape;26460;p41"/>
            <p:cNvSpPr/>
            <p:nvPr/>
          </p:nvSpPr>
          <p:spPr>
            <a:xfrm flipH="1">
              <a:off x="8229119" y="1602231"/>
              <a:ext cx="129919" cy="917245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1" name="Google Shape;26461;p41"/>
            <p:cNvSpPr/>
            <p:nvPr/>
          </p:nvSpPr>
          <p:spPr>
            <a:xfrm flipH="1">
              <a:off x="7659822" y="53395"/>
              <a:ext cx="1160487" cy="217024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2" name="Google Shape;26462;p41"/>
            <p:cNvSpPr/>
            <p:nvPr/>
          </p:nvSpPr>
          <p:spPr>
            <a:xfrm flipH="1">
              <a:off x="7897733" y="-135768"/>
              <a:ext cx="1138627" cy="372792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3" name="Google Shape;26463;p41"/>
            <p:cNvSpPr/>
            <p:nvPr/>
          </p:nvSpPr>
          <p:spPr>
            <a:xfrm flipH="1">
              <a:off x="8540589" y="459480"/>
              <a:ext cx="801274" cy="107583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4" name="Google Shape;26464;p41"/>
            <p:cNvSpPr/>
            <p:nvPr/>
          </p:nvSpPr>
          <p:spPr>
            <a:xfrm flipH="1">
              <a:off x="8488219" y="588795"/>
              <a:ext cx="862931" cy="1010821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5" name="Google Shape;26465;p41"/>
            <p:cNvSpPr/>
            <p:nvPr/>
          </p:nvSpPr>
          <p:spPr>
            <a:xfrm flipH="1">
              <a:off x="8413352" y="713283"/>
              <a:ext cx="801944" cy="1144796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6" name="Google Shape;26466;p41"/>
            <p:cNvSpPr/>
            <p:nvPr/>
          </p:nvSpPr>
          <p:spPr>
            <a:xfrm flipH="1">
              <a:off x="8396119" y="822180"/>
              <a:ext cx="780051" cy="1112107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7" name="Google Shape;26467;p41"/>
            <p:cNvSpPr/>
            <p:nvPr/>
          </p:nvSpPr>
          <p:spPr>
            <a:xfrm flipH="1">
              <a:off x="8371577" y="914314"/>
              <a:ext cx="807912" cy="1148552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8" name="Google Shape;26468;p41"/>
            <p:cNvSpPr/>
            <p:nvPr/>
          </p:nvSpPr>
          <p:spPr>
            <a:xfrm flipH="1">
              <a:off x="8347739" y="1027637"/>
              <a:ext cx="593839" cy="1193613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9" name="Google Shape;26469;p41"/>
            <p:cNvSpPr/>
            <p:nvPr/>
          </p:nvSpPr>
          <p:spPr>
            <a:xfrm flipH="1">
              <a:off x="8322560" y="1150884"/>
              <a:ext cx="572616" cy="1101512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0" name="Google Shape;26470;p41"/>
            <p:cNvSpPr/>
            <p:nvPr/>
          </p:nvSpPr>
          <p:spPr>
            <a:xfrm flipH="1">
              <a:off x="8302678" y="1290727"/>
              <a:ext cx="467239" cy="1190964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1" name="Google Shape;26471;p41"/>
            <p:cNvSpPr/>
            <p:nvPr/>
          </p:nvSpPr>
          <p:spPr>
            <a:xfrm flipH="1">
              <a:off x="8282796" y="1391477"/>
              <a:ext cx="262453" cy="1029898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2" name="Google Shape;26472;p41"/>
            <p:cNvSpPr/>
            <p:nvPr/>
          </p:nvSpPr>
          <p:spPr>
            <a:xfrm flipH="1">
              <a:off x="8256947" y="1516736"/>
              <a:ext cx="167705" cy="953690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3" name="Google Shape;26473;p41"/>
            <p:cNvSpPr/>
            <p:nvPr/>
          </p:nvSpPr>
          <p:spPr>
            <a:xfrm flipH="1">
              <a:off x="8171451" y="1708915"/>
              <a:ext cx="108059" cy="607753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4" name="Google Shape;26474;p41"/>
            <p:cNvSpPr/>
            <p:nvPr/>
          </p:nvSpPr>
          <p:spPr>
            <a:xfrm flipH="1">
              <a:off x="7238314" y="682337"/>
              <a:ext cx="1206219" cy="230669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5" name="Google Shape;26475;p41"/>
            <p:cNvSpPr/>
            <p:nvPr/>
          </p:nvSpPr>
          <p:spPr>
            <a:xfrm flipH="1">
              <a:off x="7101120" y="791033"/>
              <a:ext cx="1304320" cy="197544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6" name="Google Shape;26476;p41"/>
            <p:cNvSpPr/>
            <p:nvPr/>
          </p:nvSpPr>
          <p:spPr>
            <a:xfrm flipH="1">
              <a:off x="7071314" y="900299"/>
              <a:ext cx="1303616" cy="312208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7" name="Google Shape;26477;p41"/>
            <p:cNvSpPr/>
            <p:nvPr/>
          </p:nvSpPr>
          <p:spPr>
            <a:xfrm flipH="1">
              <a:off x="7113055" y="1007151"/>
              <a:ext cx="1238673" cy="307481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8" name="Google Shape;26478;p41"/>
            <p:cNvSpPr/>
            <p:nvPr/>
          </p:nvSpPr>
          <p:spPr>
            <a:xfrm flipH="1">
              <a:off x="6973883" y="1080644"/>
              <a:ext cx="1364603" cy="36203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9" name="Google Shape;26479;p41"/>
            <p:cNvSpPr/>
            <p:nvPr/>
          </p:nvSpPr>
          <p:spPr>
            <a:xfrm flipH="1">
              <a:off x="7061356" y="1203187"/>
              <a:ext cx="1253929" cy="464691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0" name="Google Shape;26480;p41"/>
            <p:cNvSpPr/>
            <p:nvPr/>
          </p:nvSpPr>
          <p:spPr>
            <a:xfrm flipH="1">
              <a:off x="7131630" y="1314330"/>
              <a:ext cx="1169372" cy="407862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1" name="Google Shape;26481;p41"/>
            <p:cNvSpPr/>
            <p:nvPr/>
          </p:nvSpPr>
          <p:spPr>
            <a:xfrm flipH="1">
              <a:off x="7421240" y="1411359"/>
              <a:ext cx="858941" cy="479175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2" name="Google Shape;26482;p41"/>
            <p:cNvSpPr/>
            <p:nvPr/>
          </p:nvSpPr>
          <p:spPr>
            <a:xfrm flipH="1">
              <a:off x="7327799" y="1516736"/>
              <a:ext cx="937798" cy="548778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3" name="Google Shape;26483;p41"/>
            <p:cNvSpPr/>
            <p:nvPr/>
          </p:nvSpPr>
          <p:spPr>
            <a:xfrm flipH="1">
              <a:off x="7796346" y="1783145"/>
              <a:ext cx="424190" cy="944436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4" name="Google Shape;26484;p41"/>
            <p:cNvSpPr/>
            <p:nvPr/>
          </p:nvSpPr>
          <p:spPr>
            <a:xfrm flipH="1">
              <a:off x="7555752" y="1775199"/>
              <a:ext cx="634944" cy="581903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5" name="Google Shape;26485;p41"/>
            <p:cNvSpPr/>
            <p:nvPr/>
          </p:nvSpPr>
          <p:spPr>
            <a:xfrm flipH="1">
              <a:off x="7335074" y="1601359"/>
              <a:ext cx="913960" cy="55625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6" name="Google Shape;26486;p41"/>
            <p:cNvSpPr/>
            <p:nvPr/>
          </p:nvSpPr>
          <p:spPr>
            <a:xfrm flipH="1">
              <a:off x="7468279" y="1691682"/>
              <a:ext cx="749608" cy="648858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7" name="Google Shape;26487;p41"/>
            <p:cNvSpPr/>
            <p:nvPr/>
          </p:nvSpPr>
          <p:spPr>
            <a:xfrm flipH="1">
              <a:off x="7649227" y="1772551"/>
              <a:ext cx="546096" cy="791316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8" name="Google Shape;26488;p41"/>
            <p:cNvSpPr/>
            <p:nvPr/>
          </p:nvSpPr>
          <p:spPr>
            <a:xfrm flipH="1">
              <a:off x="8185365" y="-526631"/>
              <a:ext cx="1525635" cy="2310481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489" name="Google Shape;26489;p41"/>
          <p:cNvGrpSpPr/>
          <p:nvPr/>
        </p:nvGrpSpPr>
        <p:grpSpPr>
          <a:xfrm>
            <a:off x="-16500" y="-13200"/>
            <a:ext cx="9177150" cy="5169900"/>
            <a:chOff x="-16500" y="-13200"/>
            <a:chExt cx="9177150" cy="5169900"/>
          </a:xfrm>
        </p:grpSpPr>
        <p:sp>
          <p:nvSpPr>
            <p:cNvPr id="26490" name="Google Shape;26490;p41"/>
            <p:cNvSpPr/>
            <p:nvPr/>
          </p:nvSpPr>
          <p:spPr>
            <a:xfrm rot="-5400000">
              <a:off x="6454950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1" name="Google Shape;26491;p41"/>
            <p:cNvSpPr/>
            <p:nvPr/>
          </p:nvSpPr>
          <p:spPr>
            <a:xfrm>
              <a:off x="-16500" y="484602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2" name="Google Shape;26492;p41"/>
            <p:cNvSpPr/>
            <p:nvPr/>
          </p:nvSpPr>
          <p:spPr>
            <a:xfrm rot="-5400000">
              <a:off x="-2480700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3" name="Google Shape;26493;p41"/>
            <p:cNvSpPr/>
            <p:nvPr/>
          </p:nvSpPr>
          <p:spPr>
            <a:xfrm>
              <a:off x="-16500" y="-27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6494" name="Google Shape;26494;p41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495" name="Google Shape;26495;p41"/>
          <p:cNvSpPr txBox="1">
            <a:spLocks noGrp="1"/>
          </p:cNvSpPr>
          <p:nvPr>
            <p:ph type="subTitle" idx="1"/>
          </p:nvPr>
        </p:nvSpPr>
        <p:spPr>
          <a:xfrm>
            <a:off x="713688" y="3746638"/>
            <a:ext cx="3831300" cy="869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None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6496" name="Google Shape;26496;p41"/>
          <p:cNvSpPr txBox="1">
            <a:spLocks noGrp="1"/>
          </p:cNvSpPr>
          <p:nvPr>
            <p:ph type="title"/>
          </p:nvPr>
        </p:nvSpPr>
        <p:spPr>
          <a:xfrm>
            <a:off x="713163" y="2264863"/>
            <a:ext cx="3831300" cy="13875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>
                <a:solidFill>
                  <a:schemeClr val="accen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latsi"/>
              <a:buNone/>
              <a:defRPr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latsi"/>
              <a:buNone/>
              <a:defRPr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latsi"/>
              <a:buNone/>
              <a:defRPr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latsi"/>
              <a:buNone/>
              <a:defRPr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latsi"/>
              <a:buNone/>
              <a:defRPr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latsi"/>
              <a:buNone/>
              <a:defRPr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latsi"/>
              <a:buNone/>
              <a:defRPr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Alatsi"/>
              <a:buNone/>
              <a:defRPr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2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1" name="Google Shape;2301;p5"/>
          <p:cNvSpPr txBox="1">
            <a:spLocks noGrp="1"/>
          </p:cNvSpPr>
          <p:nvPr>
            <p:ph type="title"/>
          </p:nvPr>
        </p:nvSpPr>
        <p:spPr>
          <a:xfrm>
            <a:off x="800100" y="481945"/>
            <a:ext cx="7543800" cy="102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62626"/>
              </a:buClr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2302" name="Google Shape;2302;p5"/>
          <p:cNvSpPr txBox="1">
            <a:spLocks noGrp="1"/>
          </p:cNvSpPr>
          <p:nvPr>
            <p:ph type="body" idx="1"/>
          </p:nvPr>
        </p:nvSpPr>
        <p:spPr>
          <a:xfrm>
            <a:off x="800100" y="1577340"/>
            <a:ext cx="7543800" cy="288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>
              <a:lnSpc>
                <a:spcPct val="110000"/>
              </a:lnSpc>
              <a:spcBef>
                <a:spcPts val="700"/>
              </a:spcBef>
              <a:spcAft>
                <a:spcPts val="0"/>
              </a:spcAft>
              <a:buSzPts val="1400"/>
              <a:buChar char="◦"/>
              <a:defRPr/>
            </a:lvl1pPr>
            <a:lvl2pPr marL="914400" lvl="1" indent="-3175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Char char="◦"/>
              <a:defRPr/>
            </a:lvl2pPr>
            <a:lvl3pPr marL="1371600" lvl="2" indent="-3175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Char char="◦"/>
              <a:defRPr/>
            </a:lvl3pPr>
            <a:lvl4pPr marL="1828800" lvl="3" indent="-3175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Char char="◦"/>
              <a:defRPr/>
            </a:lvl4pPr>
            <a:lvl5pPr marL="2286000" lvl="4" indent="-3175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Char char="◦"/>
              <a:defRPr/>
            </a:lvl5pPr>
            <a:lvl6pPr marL="2743200" lvl="5" indent="-3175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Char char="◦"/>
              <a:defRPr/>
            </a:lvl6pPr>
            <a:lvl7pPr marL="3200400" lvl="6" indent="-3175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Char char="◦"/>
              <a:defRPr/>
            </a:lvl7pPr>
            <a:lvl8pPr marL="3657600" lvl="7" indent="-3175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Char char="◦"/>
              <a:defRPr/>
            </a:lvl8pPr>
            <a:lvl9pPr marL="4114800" lvl="8" indent="-3175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Char char="◦"/>
              <a:defRPr/>
            </a:lvl9pPr>
          </a:lstStyle>
          <a:p>
            <a:endParaRPr/>
          </a:p>
        </p:txBody>
      </p:sp>
      <p:sp>
        <p:nvSpPr>
          <p:cNvPr id="2303" name="Google Shape;2303;p5"/>
          <p:cNvSpPr txBox="1">
            <a:spLocks noGrp="1"/>
          </p:cNvSpPr>
          <p:nvPr>
            <p:ph type="dt" idx="10"/>
          </p:nvPr>
        </p:nvSpPr>
        <p:spPr>
          <a:xfrm>
            <a:off x="5442595" y="4526280"/>
            <a:ext cx="2169600" cy="27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304" name="Google Shape;2304;p5"/>
          <p:cNvSpPr txBox="1">
            <a:spLocks noGrp="1"/>
          </p:cNvSpPr>
          <p:nvPr>
            <p:ph type="ftr" idx="11"/>
          </p:nvPr>
        </p:nvSpPr>
        <p:spPr>
          <a:xfrm>
            <a:off x="800100" y="4526280"/>
            <a:ext cx="4362600" cy="27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305" name="Google Shape;2305;p5"/>
          <p:cNvSpPr txBox="1">
            <a:spLocks noGrp="1"/>
          </p:cNvSpPr>
          <p:nvPr>
            <p:ph type="sldNum" idx="12"/>
          </p:nvPr>
        </p:nvSpPr>
        <p:spPr>
          <a:xfrm>
            <a:off x="7715250" y="4526280"/>
            <a:ext cx="628800" cy="27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8">
  <p:cSld name="CUSTOM_8_1_1_1">
    <p:spTree>
      <p:nvGrpSpPr>
        <p:cNvPr id="1" name="Shape 26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98" name="Google Shape;26498;p42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26499" name="Google Shape;26499;p42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0" name="Google Shape;26500;p42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1" name="Google Shape;26501;p42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2" name="Google Shape;26502;p42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3" name="Google Shape;26503;p42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4" name="Google Shape;26504;p42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5" name="Google Shape;26505;p42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6" name="Google Shape;26506;p42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7" name="Google Shape;26507;p42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8" name="Google Shape;26508;p42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9" name="Google Shape;26509;p42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0" name="Google Shape;26510;p42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1" name="Google Shape;26511;p42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2" name="Google Shape;26512;p42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3" name="Google Shape;26513;p42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4" name="Google Shape;26514;p42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5" name="Google Shape;26515;p42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6" name="Google Shape;26516;p42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7" name="Google Shape;26517;p42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8" name="Google Shape;26518;p42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9" name="Google Shape;26519;p42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0" name="Google Shape;26520;p42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1" name="Google Shape;26521;p42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2" name="Google Shape;26522;p42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3" name="Google Shape;26523;p42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4" name="Google Shape;26524;p42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5" name="Google Shape;26525;p42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6" name="Google Shape;26526;p42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7" name="Google Shape;26527;p42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8" name="Google Shape;26528;p42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9" name="Google Shape;26529;p42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0" name="Google Shape;26530;p42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1" name="Google Shape;26531;p42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2" name="Google Shape;26532;p42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3" name="Google Shape;26533;p42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4" name="Google Shape;26534;p42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5" name="Google Shape;26535;p42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6" name="Google Shape;26536;p42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7" name="Google Shape;26537;p42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8" name="Google Shape;26538;p42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9" name="Google Shape;26539;p42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0" name="Google Shape;26540;p42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1" name="Google Shape;26541;p42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2" name="Google Shape;26542;p42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3" name="Google Shape;26543;p42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4" name="Google Shape;26544;p42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5" name="Google Shape;26545;p42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6" name="Google Shape;26546;p42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7" name="Google Shape;26547;p42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8" name="Google Shape;26548;p42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9" name="Google Shape;26549;p42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0" name="Google Shape;26550;p42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1" name="Google Shape;26551;p42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2" name="Google Shape;26552;p42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3" name="Google Shape;26553;p42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4" name="Google Shape;26554;p42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5" name="Google Shape;26555;p42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6" name="Google Shape;26556;p42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7" name="Google Shape;26557;p42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8" name="Google Shape;26558;p42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9" name="Google Shape;26559;p42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0" name="Google Shape;26560;p42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1" name="Google Shape;26561;p42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2" name="Google Shape;26562;p42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3" name="Google Shape;26563;p42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564" name="Google Shape;26564;p42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26565" name="Google Shape;26565;p42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6" name="Google Shape;26566;p42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7" name="Google Shape;26567;p42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8" name="Google Shape;26568;p42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9" name="Google Shape;26569;p42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0" name="Google Shape;26570;p42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1" name="Google Shape;26571;p42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2" name="Google Shape;26572;p42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3" name="Google Shape;26573;p42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4" name="Google Shape;26574;p42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5" name="Google Shape;26575;p42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6" name="Google Shape;26576;p42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7" name="Google Shape;26577;p42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8" name="Google Shape;26578;p42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9" name="Google Shape;26579;p42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0" name="Google Shape;26580;p42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1" name="Google Shape;26581;p42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2" name="Google Shape;26582;p42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3" name="Google Shape;26583;p42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4" name="Google Shape;26584;p42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5" name="Google Shape;26585;p42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6" name="Google Shape;26586;p42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7" name="Google Shape;26587;p42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8" name="Google Shape;26588;p42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9" name="Google Shape;26589;p42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0" name="Google Shape;26590;p42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1" name="Google Shape;26591;p42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2" name="Google Shape;26592;p42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3" name="Google Shape;26593;p42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4" name="Google Shape;26594;p42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5" name="Google Shape;26595;p42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6" name="Google Shape;26596;p42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7" name="Google Shape;26597;p42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8" name="Google Shape;26598;p42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9" name="Google Shape;26599;p42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0" name="Google Shape;26600;p42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1" name="Google Shape;26601;p42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2" name="Google Shape;26602;p42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3" name="Google Shape;26603;p42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4" name="Google Shape;26604;p42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5" name="Google Shape;26605;p42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6" name="Google Shape;26606;p42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7" name="Google Shape;26607;p42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8" name="Google Shape;26608;p42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9" name="Google Shape;26609;p42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0" name="Google Shape;26610;p42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1" name="Google Shape;26611;p42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2" name="Google Shape;26612;p42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3" name="Google Shape;26613;p42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4" name="Google Shape;26614;p42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5" name="Google Shape;26615;p42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6" name="Google Shape;26616;p42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7" name="Google Shape;26617;p42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8" name="Google Shape;26618;p42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9" name="Google Shape;26619;p42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0" name="Google Shape;26620;p42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1" name="Google Shape;26621;p42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2" name="Google Shape;26622;p42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3" name="Google Shape;26623;p42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4" name="Google Shape;26624;p42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5" name="Google Shape;26625;p42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6" name="Google Shape;26626;p42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7" name="Google Shape;26627;p42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8" name="Google Shape;26628;p42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9" name="Google Shape;26629;p42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0" name="Google Shape;26630;p42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1" name="Google Shape;26631;p42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2" name="Google Shape;26632;p42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3" name="Google Shape;26633;p42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4" name="Google Shape;26634;p42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5" name="Google Shape;26635;p42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6" name="Google Shape;26636;p42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7" name="Google Shape;26637;p42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8" name="Google Shape;26638;p42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9" name="Google Shape;26639;p42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0" name="Google Shape;26640;p42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1" name="Google Shape;26641;p42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2" name="Google Shape;26642;p42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3" name="Google Shape;26643;p42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4" name="Google Shape;26644;p42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5" name="Google Shape;26645;p42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6" name="Google Shape;26646;p42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7" name="Google Shape;26647;p42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8" name="Google Shape;26648;p42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9" name="Google Shape;26649;p42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0" name="Google Shape;26650;p42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1" name="Google Shape;26651;p42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2" name="Google Shape;26652;p42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3" name="Google Shape;26653;p42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4" name="Google Shape;26654;p42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5" name="Google Shape;26655;p42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6" name="Google Shape;26656;p42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7" name="Google Shape;26657;p42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8" name="Google Shape;26658;p42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9" name="Google Shape;26659;p42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0" name="Google Shape;26660;p42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1" name="Google Shape;26661;p42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2" name="Google Shape;26662;p42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3" name="Google Shape;26663;p42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4" name="Google Shape;26664;p42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5" name="Google Shape;26665;p42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6" name="Google Shape;26666;p42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7" name="Google Shape;26667;p42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8" name="Google Shape;26668;p42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9" name="Google Shape;26669;p42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0" name="Google Shape;26670;p42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1" name="Google Shape;26671;p42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2" name="Google Shape;26672;p42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3" name="Google Shape;26673;p42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4" name="Google Shape;26674;p42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5" name="Google Shape;26675;p42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6" name="Google Shape;26676;p42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7" name="Google Shape;26677;p42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8" name="Google Shape;26678;p42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9" name="Google Shape;26679;p42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0" name="Google Shape;26680;p42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1" name="Google Shape;26681;p42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2" name="Google Shape;26682;p42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3" name="Google Shape;26683;p42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4" name="Google Shape;26684;p42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5" name="Google Shape;26685;p42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6" name="Google Shape;26686;p42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7" name="Google Shape;26687;p42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8" name="Google Shape;26688;p42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9" name="Google Shape;26689;p42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0" name="Google Shape;26690;p42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1" name="Google Shape;26691;p42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2" name="Google Shape;26692;p42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3" name="Google Shape;26693;p42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4" name="Google Shape;26694;p42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5" name="Google Shape;26695;p42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6" name="Google Shape;26696;p42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7" name="Google Shape;26697;p42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8" name="Google Shape;26698;p42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9" name="Google Shape;26699;p42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0" name="Google Shape;26700;p42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1" name="Google Shape;26701;p42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2" name="Google Shape;26702;p42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3" name="Google Shape;26703;p42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4" name="Google Shape;26704;p42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5" name="Google Shape;26705;p42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6" name="Google Shape;26706;p42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7" name="Google Shape;26707;p42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8" name="Google Shape;26708;p42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9" name="Google Shape;26709;p42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0" name="Google Shape;26710;p42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1" name="Google Shape;26711;p42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2" name="Google Shape;26712;p42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3" name="Google Shape;26713;p42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4" name="Google Shape;26714;p42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5" name="Google Shape;26715;p42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6" name="Google Shape;26716;p42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7" name="Google Shape;26717;p42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8" name="Google Shape;26718;p42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9" name="Google Shape;26719;p42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0" name="Google Shape;26720;p42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1" name="Google Shape;26721;p42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2" name="Google Shape;26722;p42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3" name="Google Shape;26723;p42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4" name="Google Shape;26724;p42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5" name="Google Shape;26725;p42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6" name="Google Shape;26726;p42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7" name="Google Shape;26727;p42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8" name="Google Shape;26728;p42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9" name="Google Shape;26729;p42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0" name="Google Shape;26730;p42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1" name="Google Shape;26731;p42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2" name="Google Shape;26732;p42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3" name="Google Shape;26733;p42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4" name="Google Shape;26734;p42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5" name="Google Shape;26735;p42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6" name="Google Shape;26736;p42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7" name="Google Shape;26737;p42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8" name="Google Shape;26738;p42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739" name="Google Shape;26739;p42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26740" name="Google Shape;26740;p42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1" name="Google Shape;26741;p42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2" name="Google Shape;26742;p42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3" name="Google Shape;26743;p42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4" name="Google Shape;26744;p42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5" name="Google Shape;26745;p42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6" name="Google Shape;26746;p42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7" name="Google Shape;26747;p42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8" name="Google Shape;26748;p42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9" name="Google Shape;26749;p42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0" name="Google Shape;26750;p42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1" name="Google Shape;26751;p42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2" name="Google Shape;26752;p42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3" name="Google Shape;26753;p42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4" name="Google Shape;26754;p42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5" name="Google Shape;26755;p42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6" name="Google Shape;26756;p42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7" name="Google Shape;26757;p42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8" name="Google Shape;26758;p42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9" name="Google Shape;26759;p42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0" name="Google Shape;26760;p42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1" name="Google Shape;26761;p42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2" name="Google Shape;26762;p42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3" name="Google Shape;26763;p42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4" name="Google Shape;26764;p42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5" name="Google Shape;26765;p42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6" name="Google Shape;26766;p42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7" name="Google Shape;26767;p42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8" name="Google Shape;26768;p42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9" name="Google Shape;26769;p42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0" name="Google Shape;26770;p42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1" name="Google Shape;26771;p42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772" name="Google Shape;26772;p42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26773" name="Google Shape;26773;p42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4" name="Google Shape;26774;p42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5" name="Google Shape;26775;p42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6" name="Google Shape;26776;p42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7" name="Google Shape;26777;p42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8" name="Google Shape;26778;p42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9" name="Google Shape;26779;p42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0" name="Google Shape;26780;p42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1" name="Google Shape;26781;p42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2" name="Google Shape;26782;p42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3" name="Google Shape;26783;p42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4" name="Google Shape;26784;p42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5" name="Google Shape;26785;p42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6" name="Google Shape;26786;p42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7" name="Google Shape;26787;p42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8" name="Google Shape;26788;p42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9" name="Google Shape;26789;p42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0" name="Google Shape;26790;p42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1" name="Google Shape;26791;p42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2" name="Google Shape;26792;p42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3" name="Google Shape;26793;p42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4" name="Google Shape;26794;p42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5" name="Google Shape;26795;p42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6" name="Google Shape;26796;p42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7" name="Google Shape;26797;p42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8" name="Google Shape;26798;p42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9" name="Google Shape;26799;p42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0" name="Google Shape;26800;p42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1" name="Google Shape;26801;p42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2" name="Google Shape;26802;p42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3" name="Google Shape;26803;p42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4" name="Google Shape;26804;p42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805" name="Google Shape;26805;p42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26806" name="Google Shape;26806;p42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7" name="Google Shape;26807;p42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8" name="Google Shape;26808;p42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9" name="Google Shape;26809;p42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0" name="Google Shape;26810;p42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1" name="Google Shape;26811;p42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2" name="Google Shape;26812;p42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3" name="Google Shape;26813;p42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4" name="Google Shape;26814;p42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5" name="Google Shape;26815;p42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6" name="Google Shape;26816;p42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7" name="Google Shape;26817;p42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8" name="Google Shape;26818;p42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9" name="Google Shape;26819;p42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0" name="Google Shape;26820;p42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1" name="Google Shape;26821;p42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2" name="Google Shape;26822;p42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3" name="Google Shape;26823;p42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4" name="Google Shape;26824;p42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5" name="Google Shape;26825;p42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6" name="Google Shape;26826;p42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7" name="Google Shape;26827;p42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8" name="Google Shape;26828;p42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9" name="Google Shape;26829;p42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0" name="Google Shape;26830;p42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1" name="Google Shape;26831;p42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2" name="Google Shape;26832;p42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3" name="Google Shape;26833;p42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4" name="Google Shape;26834;p42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5" name="Google Shape;26835;p42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6" name="Google Shape;26836;p42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7" name="Google Shape;26837;p42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8" name="Google Shape;26838;p42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9" name="Google Shape;26839;p42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0" name="Google Shape;26840;p42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1" name="Google Shape;26841;p42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2" name="Google Shape;26842;p42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3" name="Google Shape;26843;p42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4" name="Google Shape;26844;p42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5" name="Google Shape;26845;p42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6" name="Google Shape;26846;p42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7" name="Google Shape;26847;p42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8" name="Google Shape;26848;p42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9" name="Google Shape;26849;p42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0" name="Google Shape;26850;p42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1" name="Google Shape;26851;p42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2" name="Google Shape;26852;p42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3" name="Google Shape;26853;p42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4" name="Google Shape;26854;p42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5" name="Google Shape;26855;p42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6" name="Google Shape;26856;p42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7" name="Google Shape;26857;p42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8" name="Google Shape;26858;p42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9" name="Google Shape;26859;p42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0" name="Google Shape;26860;p42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1" name="Google Shape;26861;p42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2" name="Google Shape;26862;p42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3" name="Google Shape;26863;p42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4" name="Google Shape;26864;p42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5" name="Google Shape;26865;p42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6" name="Google Shape;26866;p42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7" name="Google Shape;26867;p42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8" name="Google Shape;26868;p42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9" name="Google Shape;26869;p42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0" name="Google Shape;26870;p42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1" name="Google Shape;26871;p42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2" name="Google Shape;26872;p42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3" name="Google Shape;26873;p42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4" name="Google Shape;26874;p42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5" name="Google Shape;26875;p42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6" name="Google Shape;26876;p42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7" name="Google Shape;26877;p42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8" name="Google Shape;26878;p42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9" name="Google Shape;26879;p42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0" name="Google Shape;26880;p42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1" name="Google Shape;26881;p42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2" name="Google Shape;26882;p42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3" name="Google Shape;26883;p42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4" name="Google Shape;26884;p42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5" name="Google Shape;26885;p42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6" name="Google Shape;26886;p42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7" name="Google Shape;26887;p42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8" name="Google Shape;26888;p42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9" name="Google Shape;26889;p42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0" name="Google Shape;26890;p42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1" name="Google Shape;26891;p42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2" name="Google Shape;26892;p42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3" name="Google Shape;26893;p42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4" name="Google Shape;26894;p42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5" name="Google Shape;26895;p42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6" name="Google Shape;26896;p42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7" name="Google Shape;26897;p42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8" name="Google Shape;26898;p42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9" name="Google Shape;26899;p42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0" name="Google Shape;26900;p42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1" name="Google Shape;26901;p42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2" name="Google Shape;26902;p42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3" name="Google Shape;26903;p42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4" name="Google Shape;26904;p42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5" name="Google Shape;26905;p42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6" name="Google Shape;26906;p42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7" name="Google Shape;26907;p42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8" name="Google Shape;26908;p42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9" name="Google Shape;26909;p42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0" name="Google Shape;26910;p42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1" name="Google Shape;26911;p42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2" name="Google Shape;26912;p42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3" name="Google Shape;26913;p42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4" name="Google Shape;26914;p42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5" name="Google Shape;26915;p42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6" name="Google Shape;26916;p42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7" name="Google Shape;26917;p42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8" name="Google Shape;26918;p42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9" name="Google Shape;26919;p42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0" name="Google Shape;26920;p42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1" name="Google Shape;26921;p42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2" name="Google Shape;26922;p42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3" name="Google Shape;26923;p42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4" name="Google Shape;26924;p42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5" name="Google Shape;26925;p42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6" name="Google Shape;26926;p42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7" name="Google Shape;26927;p42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8" name="Google Shape;26928;p42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9" name="Google Shape;26929;p42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0" name="Google Shape;26930;p42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1" name="Google Shape;26931;p42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2" name="Google Shape;26932;p42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3" name="Google Shape;26933;p42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4" name="Google Shape;26934;p42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5" name="Google Shape;26935;p42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6" name="Google Shape;26936;p42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7" name="Google Shape;26937;p42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8" name="Google Shape;26938;p42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9" name="Google Shape;26939;p42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0" name="Google Shape;26940;p42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1" name="Google Shape;26941;p42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2" name="Google Shape;26942;p42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3" name="Google Shape;26943;p42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4" name="Google Shape;26944;p42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5" name="Google Shape;26945;p42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6" name="Google Shape;26946;p42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7" name="Google Shape;26947;p42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8" name="Google Shape;26948;p42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9" name="Google Shape;26949;p42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0" name="Google Shape;26950;p42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1" name="Google Shape;26951;p42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2" name="Google Shape;26952;p42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3" name="Google Shape;26953;p42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4" name="Google Shape;26954;p42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5" name="Google Shape;26955;p42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6" name="Google Shape;26956;p42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7" name="Google Shape;26957;p42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8" name="Google Shape;26958;p42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9" name="Google Shape;26959;p42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0" name="Google Shape;26960;p42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1" name="Google Shape;26961;p42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2" name="Google Shape;26962;p42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3" name="Google Shape;26963;p42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4" name="Google Shape;26964;p42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5" name="Google Shape;26965;p42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6" name="Google Shape;26966;p42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7" name="Google Shape;26967;p42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8" name="Google Shape;26968;p42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9" name="Google Shape;26969;p42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0" name="Google Shape;26970;p42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1" name="Google Shape;26971;p42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2" name="Google Shape;26972;p42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3" name="Google Shape;26973;p42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4" name="Google Shape;26974;p42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5" name="Google Shape;26975;p42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6" name="Google Shape;26976;p42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7" name="Google Shape;26977;p42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8" name="Google Shape;26978;p42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9" name="Google Shape;26979;p42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980" name="Google Shape;26980;p42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26981" name="Google Shape;26981;p42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2" name="Google Shape;26982;p42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3" name="Google Shape;26983;p42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4" name="Google Shape;26984;p42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5" name="Google Shape;26985;p42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6" name="Google Shape;26986;p42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7" name="Google Shape;26987;p42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8" name="Google Shape;26988;p42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9" name="Google Shape;26989;p42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0" name="Google Shape;26990;p42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1" name="Google Shape;26991;p42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2" name="Google Shape;26992;p42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3" name="Google Shape;26993;p42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4" name="Google Shape;26994;p42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5" name="Google Shape;26995;p42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6" name="Google Shape;26996;p42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7" name="Google Shape;26997;p42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8" name="Google Shape;26998;p42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9" name="Google Shape;26999;p42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0" name="Google Shape;27000;p42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1" name="Google Shape;27001;p42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2" name="Google Shape;27002;p42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3" name="Google Shape;27003;p42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4" name="Google Shape;27004;p42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5" name="Google Shape;27005;p42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6" name="Google Shape;27006;p42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7" name="Google Shape;27007;p42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8" name="Google Shape;27008;p42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9" name="Google Shape;27009;p42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0" name="Google Shape;27010;p42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1" name="Google Shape;27011;p42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2" name="Google Shape;27012;p42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3" name="Google Shape;27013;p42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4" name="Google Shape;27014;p42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5" name="Google Shape;27015;p42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6" name="Google Shape;27016;p42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7" name="Google Shape;27017;p42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8" name="Google Shape;27018;p42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9" name="Google Shape;27019;p42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0" name="Google Shape;27020;p42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1" name="Google Shape;27021;p42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2" name="Google Shape;27022;p42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3" name="Google Shape;27023;p42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4" name="Google Shape;27024;p42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5" name="Google Shape;27025;p42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6" name="Google Shape;27026;p42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7" name="Google Shape;27027;p42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8" name="Google Shape;27028;p42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9" name="Google Shape;27029;p42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0" name="Google Shape;27030;p42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1" name="Google Shape;27031;p42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2" name="Google Shape;27032;p42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3" name="Google Shape;27033;p42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4" name="Google Shape;27034;p42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5" name="Google Shape;27035;p42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6" name="Google Shape;27036;p42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7" name="Google Shape;27037;p42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8" name="Google Shape;27038;p42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9" name="Google Shape;27039;p42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0" name="Google Shape;27040;p42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1" name="Google Shape;27041;p42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2" name="Google Shape;27042;p42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3" name="Google Shape;27043;p42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4" name="Google Shape;27044;p42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5" name="Google Shape;27045;p42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6" name="Google Shape;27046;p42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7" name="Google Shape;27047;p42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8" name="Google Shape;27048;p42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9" name="Google Shape;27049;p42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0" name="Google Shape;27050;p42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1" name="Google Shape;27051;p42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2" name="Google Shape;27052;p42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3" name="Google Shape;27053;p42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4" name="Google Shape;27054;p42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5" name="Google Shape;27055;p42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056" name="Google Shape;27056;p42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27057" name="Google Shape;27057;p42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8" name="Google Shape;27058;p42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9" name="Google Shape;27059;p42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0" name="Google Shape;27060;p42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1" name="Google Shape;27061;p42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2" name="Google Shape;27062;p42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3" name="Google Shape;27063;p42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4" name="Google Shape;27064;p42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5" name="Google Shape;27065;p42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6" name="Google Shape;27066;p42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7" name="Google Shape;27067;p42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8" name="Google Shape;27068;p42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9" name="Google Shape;27069;p42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0" name="Google Shape;27070;p42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1" name="Google Shape;27071;p42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2" name="Google Shape;27072;p42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3" name="Google Shape;27073;p42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4" name="Google Shape;27074;p42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5" name="Google Shape;27075;p42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6" name="Google Shape;27076;p42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7" name="Google Shape;27077;p42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8" name="Google Shape;27078;p42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9" name="Google Shape;27079;p42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0" name="Google Shape;27080;p42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1" name="Google Shape;27081;p42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2" name="Google Shape;27082;p42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3" name="Google Shape;27083;p42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4" name="Google Shape;27084;p42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5" name="Google Shape;27085;p42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6" name="Google Shape;27086;p42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7" name="Google Shape;27087;p42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8" name="Google Shape;27088;p42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9" name="Google Shape;27089;p42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0" name="Google Shape;27090;p42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1" name="Google Shape;27091;p42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2" name="Google Shape;27092;p42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3" name="Google Shape;27093;p42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4" name="Google Shape;27094;p42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5" name="Google Shape;27095;p42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6" name="Google Shape;27096;p42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7" name="Google Shape;27097;p42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8" name="Google Shape;27098;p42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9" name="Google Shape;27099;p42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0" name="Google Shape;27100;p42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1" name="Google Shape;27101;p42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2" name="Google Shape;27102;p42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3" name="Google Shape;27103;p42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4" name="Google Shape;27104;p42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5" name="Google Shape;27105;p42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6" name="Google Shape;27106;p42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7" name="Google Shape;27107;p42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8" name="Google Shape;27108;p42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9" name="Google Shape;27109;p42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0" name="Google Shape;27110;p42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1" name="Google Shape;27111;p42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2" name="Google Shape;27112;p42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3" name="Google Shape;27113;p42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4" name="Google Shape;27114;p42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5" name="Google Shape;27115;p42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6" name="Google Shape;27116;p42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7" name="Google Shape;27117;p42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8" name="Google Shape;27118;p42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9" name="Google Shape;27119;p42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0" name="Google Shape;27120;p42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1" name="Google Shape;27121;p42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2" name="Google Shape;27122;p42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3" name="Google Shape;27123;p42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4" name="Google Shape;27124;p42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5" name="Google Shape;27125;p42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6" name="Google Shape;27126;p42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7" name="Google Shape;27127;p42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8" name="Google Shape;27128;p42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9" name="Google Shape;27129;p42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0" name="Google Shape;27130;p42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1" name="Google Shape;27131;p42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132" name="Google Shape;27132;p42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27133" name="Google Shape;27133;p42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4" name="Google Shape;27134;p42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5" name="Google Shape;27135;p42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6" name="Google Shape;27136;p42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7" name="Google Shape;27137;p42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8" name="Google Shape;27138;p42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9" name="Google Shape;27139;p42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0" name="Google Shape;27140;p42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1" name="Google Shape;27141;p42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2" name="Google Shape;27142;p42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3" name="Google Shape;27143;p42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4" name="Google Shape;27144;p42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5" name="Google Shape;27145;p42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6" name="Google Shape;27146;p42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7" name="Google Shape;27147;p42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8" name="Google Shape;27148;p42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9" name="Google Shape;27149;p42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0" name="Google Shape;27150;p42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1" name="Google Shape;27151;p42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2" name="Google Shape;27152;p42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3" name="Google Shape;27153;p42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4" name="Google Shape;27154;p42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5" name="Google Shape;27155;p42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6" name="Google Shape;27156;p42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7" name="Google Shape;27157;p42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8" name="Google Shape;27158;p42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9" name="Google Shape;27159;p42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0" name="Google Shape;27160;p42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1" name="Google Shape;27161;p42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2" name="Google Shape;27162;p42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3" name="Google Shape;27163;p42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4" name="Google Shape;27164;p42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5" name="Google Shape;27165;p42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6" name="Google Shape;27166;p42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7" name="Google Shape;27167;p42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8" name="Google Shape;27168;p42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9" name="Google Shape;27169;p42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0" name="Google Shape;27170;p42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1" name="Google Shape;27171;p42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2" name="Google Shape;27172;p42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3" name="Google Shape;27173;p42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4" name="Google Shape;27174;p42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5" name="Google Shape;27175;p42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6" name="Google Shape;27176;p42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7" name="Google Shape;27177;p42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8" name="Google Shape;27178;p42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9" name="Google Shape;27179;p42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0" name="Google Shape;27180;p42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1" name="Google Shape;27181;p42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2" name="Google Shape;27182;p42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3" name="Google Shape;27183;p42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4" name="Google Shape;27184;p42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5" name="Google Shape;27185;p42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6" name="Google Shape;27186;p42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7" name="Google Shape;27187;p42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8" name="Google Shape;27188;p42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9" name="Google Shape;27189;p42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0" name="Google Shape;27190;p42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1" name="Google Shape;27191;p42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2" name="Google Shape;27192;p42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3" name="Google Shape;27193;p42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4" name="Google Shape;27194;p42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5" name="Google Shape;27195;p42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6" name="Google Shape;27196;p42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7" name="Google Shape;27197;p42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8" name="Google Shape;27198;p42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9" name="Google Shape;27199;p42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0" name="Google Shape;27200;p42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1" name="Google Shape;27201;p42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2" name="Google Shape;27202;p42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3" name="Google Shape;27203;p42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4" name="Google Shape;27204;p42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5" name="Google Shape;27205;p42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6" name="Google Shape;27206;p42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7" name="Google Shape;27207;p42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8" name="Google Shape;27208;p42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9" name="Google Shape;27209;p42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0" name="Google Shape;27210;p42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1" name="Google Shape;27211;p42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2" name="Google Shape;27212;p42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3" name="Google Shape;27213;p42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4" name="Google Shape;27214;p42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5" name="Google Shape;27215;p42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6" name="Google Shape;27216;p42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7" name="Google Shape;27217;p42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8" name="Google Shape;27218;p42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9" name="Google Shape;27219;p42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0" name="Google Shape;27220;p42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1" name="Google Shape;27221;p42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2" name="Google Shape;27222;p42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3" name="Google Shape;27223;p42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4" name="Google Shape;27224;p42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5" name="Google Shape;27225;p42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6" name="Google Shape;27226;p42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7" name="Google Shape;27227;p42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8" name="Google Shape;27228;p42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9" name="Google Shape;27229;p42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0" name="Google Shape;27230;p42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1" name="Google Shape;27231;p42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2" name="Google Shape;27232;p42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3" name="Google Shape;27233;p42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4" name="Google Shape;27234;p42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5" name="Google Shape;27235;p42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6" name="Google Shape;27236;p42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7" name="Google Shape;27237;p42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8" name="Google Shape;27238;p42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9" name="Google Shape;27239;p42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0" name="Google Shape;27240;p42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1" name="Google Shape;27241;p42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2" name="Google Shape;27242;p42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3" name="Google Shape;27243;p42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4" name="Google Shape;27244;p42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5" name="Google Shape;27245;p42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6" name="Google Shape;27246;p42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7" name="Google Shape;27247;p42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8" name="Google Shape;27248;p42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9" name="Google Shape;27249;p42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0" name="Google Shape;27250;p42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1" name="Google Shape;27251;p42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2" name="Google Shape;27252;p42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3" name="Google Shape;27253;p42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4" name="Google Shape;27254;p42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5" name="Google Shape;27255;p42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6" name="Google Shape;27256;p42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7" name="Google Shape;27257;p42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8" name="Google Shape;27258;p42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9" name="Google Shape;27259;p42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0" name="Google Shape;27260;p42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1" name="Google Shape;27261;p42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2" name="Google Shape;27262;p42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3" name="Google Shape;27263;p42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4" name="Google Shape;27264;p42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5" name="Google Shape;27265;p42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6" name="Google Shape;27266;p42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7" name="Google Shape;27267;p42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8" name="Google Shape;27268;p42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9" name="Google Shape;27269;p42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0" name="Google Shape;27270;p42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1" name="Google Shape;27271;p42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2" name="Google Shape;27272;p42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3" name="Google Shape;27273;p42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4" name="Google Shape;27274;p42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5" name="Google Shape;27275;p42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6" name="Google Shape;27276;p42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7" name="Google Shape;27277;p42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8" name="Google Shape;27278;p42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9" name="Google Shape;27279;p42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0" name="Google Shape;27280;p42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1" name="Google Shape;27281;p42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2" name="Google Shape;27282;p42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3" name="Google Shape;27283;p42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4" name="Google Shape;27284;p42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5" name="Google Shape;27285;p42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6" name="Google Shape;27286;p42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7" name="Google Shape;27287;p42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8" name="Google Shape;27288;p42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9" name="Google Shape;27289;p42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0" name="Google Shape;27290;p42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1" name="Google Shape;27291;p42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2" name="Google Shape;27292;p42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3" name="Google Shape;27293;p42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4" name="Google Shape;27294;p42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5" name="Google Shape;27295;p42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6" name="Google Shape;27296;p42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297" name="Google Shape;27297;p42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27298" name="Google Shape;27298;p42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9" name="Google Shape;27299;p42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0" name="Google Shape;27300;p42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1" name="Google Shape;27301;p42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2" name="Google Shape;27302;p42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3" name="Google Shape;27303;p42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4" name="Google Shape;27304;p42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5" name="Google Shape;27305;p42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6" name="Google Shape;27306;p42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7" name="Google Shape;27307;p42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8" name="Google Shape;27308;p42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9" name="Google Shape;27309;p42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0" name="Google Shape;27310;p42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1" name="Google Shape;27311;p42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2" name="Google Shape;27312;p42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3" name="Google Shape;27313;p42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4" name="Google Shape;27314;p42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5" name="Google Shape;27315;p42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6" name="Google Shape;27316;p42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7" name="Google Shape;27317;p42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8" name="Google Shape;27318;p42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9" name="Google Shape;27319;p42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0" name="Google Shape;27320;p42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1" name="Google Shape;27321;p42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2" name="Google Shape;27322;p42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3" name="Google Shape;27323;p42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4" name="Google Shape;27324;p42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5" name="Google Shape;27325;p42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6" name="Google Shape;27326;p42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7" name="Google Shape;27327;p42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8" name="Google Shape;27328;p42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9" name="Google Shape;27329;p42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0" name="Google Shape;27330;p42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1" name="Google Shape;27331;p42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2" name="Google Shape;27332;p42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3" name="Google Shape;27333;p42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4" name="Google Shape;27334;p42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5" name="Google Shape;27335;p42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6" name="Google Shape;27336;p42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7" name="Google Shape;27337;p42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8" name="Google Shape;27338;p42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9" name="Google Shape;27339;p42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0" name="Google Shape;27340;p42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1" name="Google Shape;27341;p42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2" name="Google Shape;27342;p42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3" name="Google Shape;27343;p42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4" name="Google Shape;27344;p42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5" name="Google Shape;27345;p42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6" name="Google Shape;27346;p42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7" name="Google Shape;27347;p42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8" name="Google Shape;27348;p42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9" name="Google Shape;27349;p42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0" name="Google Shape;27350;p42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1" name="Google Shape;27351;p42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2" name="Google Shape;27352;p42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3" name="Google Shape;27353;p42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4" name="Google Shape;27354;p42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5" name="Google Shape;27355;p42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6" name="Google Shape;27356;p42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7" name="Google Shape;27357;p42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8" name="Google Shape;27358;p42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9" name="Google Shape;27359;p42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0" name="Google Shape;27360;p42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1" name="Google Shape;27361;p42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2" name="Google Shape;27362;p42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3" name="Google Shape;27363;p42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4" name="Google Shape;27364;p42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5" name="Google Shape;27365;p42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6" name="Google Shape;27366;p42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7" name="Google Shape;27367;p42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8" name="Google Shape;27368;p42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9" name="Google Shape;27369;p42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0" name="Google Shape;27370;p42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1" name="Google Shape;27371;p42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2" name="Google Shape;27372;p42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3" name="Google Shape;27373;p42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4" name="Google Shape;27374;p42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5" name="Google Shape;27375;p42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6" name="Google Shape;27376;p42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7" name="Google Shape;27377;p42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8" name="Google Shape;27378;p42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9" name="Google Shape;27379;p42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0" name="Google Shape;27380;p42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1" name="Google Shape;27381;p42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2" name="Google Shape;27382;p42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3" name="Google Shape;27383;p42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4" name="Google Shape;27384;p42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5" name="Google Shape;27385;p42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6" name="Google Shape;27386;p42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7" name="Google Shape;27387;p42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8" name="Google Shape;27388;p42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9" name="Google Shape;27389;p42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0" name="Google Shape;27390;p42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1" name="Google Shape;27391;p42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2" name="Google Shape;27392;p42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3" name="Google Shape;27393;p42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4" name="Google Shape;27394;p42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5" name="Google Shape;27395;p42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6" name="Google Shape;27396;p42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7" name="Google Shape;27397;p42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8" name="Google Shape;27398;p42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9" name="Google Shape;27399;p42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0" name="Google Shape;27400;p42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1" name="Google Shape;27401;p42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2" name="Google Shape;27402;p42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3" name="Google Shape;27403;p42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4" name="Google Shape;27404;p42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5" name="Google Shape;27405;p42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6" name="Google Shape;27406;p42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7" name="Google Shape;27407;p42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8" name="Google Shape;27408;p42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9" name="Google Shape;27409;p42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0" name="Google Shape;27410;p42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1" name="Google Shape;27411;p42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2" name="Google Shape;27412;p42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3" name="Google Shape;27413;p42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4" name="Google Shape;27414;p42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5" name="Google Shape;27415;p42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6" name="Google Shape;27416;p42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7" name="Google Shape;27417;p42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8" name="Google Shape;27418;p42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9" name="Google Shape;27419;p42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0" name="Google Shape;27420;p42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1" name="Google Shape;27421;p42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2" name="Google Shape;27422;p42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3" name="Google Shape;27423;p42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4" name="Google Shape;27424;p42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5" name="Google Shape;27425;p42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6" name="Google Shape;27426;p42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7" name="Google Shape;27427;p42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8" name="Google Shape;27428;p42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9" name="Google Shape;27429;p42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0" name="Google Shape;27430;p42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1" name="Google Shape;27431;p42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2" name="Google Shape;27432;p42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3" name="Google Shape;27433;p42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4" name="Google Shape;27434;p42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5" name="Google Shape;27435;p42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6" name="Google Shape;27436;p42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7" name="Google Shape;27437;p42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8" name="Google Shape;27438;p42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9" name="Google Shape;27439;p42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0" name="Google Shape;27440;p42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1" name="Google Shape;27441;p42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2" name="Google Shape;27442;p42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3" name="Google Shape;27443;p42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4" name="Google Shape;27444;p42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5" name="Google Shape;27445;p42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6" name="Google Shape;27446;p42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7" name="Google Shape;27447;p42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8" name="Google Shape;27448;p42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9" name="Google Shape;27449;p42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0" name="Google Shape;27450;p42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1" name="Google Shape;27451;p42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2" name="Google Shape;27452;p42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3" name="Google Shape;27453;p42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4" name="Google Shape;27454;p42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5" name="Google Shape;27455;p42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6" name="Google Shape;27456;p42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7" name="Google Shape;27457;p42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8" name="Google Shape;27458;p42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9" name="Google Shape;27459;p42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0" name="Google Shape;27460;p42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1" name="Google Shape;27461;p42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462" name="Google Shape;27462;p42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27463" name="Google Shape;27463;p42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4" name="Google Shape;27464;p42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5" name="Google Shape;27465;p42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6" name="Google Shape;27466;p42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7" name="Google Shape;27467;p42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8" name="Google Shape;27468;p42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9" name="Google Shape;27469;p42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0" name="Google Shape;27470;p42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1" name="Google Shape;27471;p42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2" name="Google Shape;27472;p42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3" name="Google Shape;27473;p42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4" name="Google Shape;27474;p42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5" name="Google Shape;27475;p42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6" name="Google Shape;27476;p42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7" name="Google Shape;27477;p42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8" name="Google Shape;27478;p42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9" name="Google Shape;27479;p42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0" name="Google Shape;27480;p42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1" name="Google Shape;27481;p42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2" name="Google Shape;27482;p42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3" name="Google Shape;27483;p42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4" name="Google Shape;27484;p42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5" name="Google Shape;27485;p42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6" name="Google Shape;27486;p42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7" name="Google Shape;27487;p42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8" name="Google Shape;27488;p42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9" name="Google Shape;27489;p42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0" name="Google Shape;27490;p42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1" name="Google Shape;27491;p42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2" name="Google Shape;27492;p42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3" name="Google Shape;27493;p42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4" name="Google Shape;27494;p42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5" name="Google Shape;27495;p42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6" name="Google Shape;27496;p42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7" name="Google Shape;27497;p42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8" name="Google Shape;27498;p42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9" name="Google Shape;27499;p42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0" name="Google Shape;27500;p42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1" name="Google Shape;27501;p42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2" name="Google Shape;27502;p42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3" name="Google Shape;27503;p42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4" name="Google Shape;27504;p42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5" name="Google Shape;27505;p42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6" name="Google Shape;27506;p42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7" name="Google Shape;27507;p42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8" name="Google Shape;27508;p42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9" name="Google Shape;27509;p42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0" name="Google Shape;27510;p42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1" name="Google Shape;27511;p42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2" name="Google Shape;27512;p42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3" name="Google Shape;27513;p42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4" name="Google Shape;27514;p42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5" name="Google Shape;27515;p42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6" name="Google Shape;27516;p42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7" name="Google Shape;27517;p42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8" name="Google Shape;27518;p42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9" name="Google Shape;27519;p42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0" name="Google Shape;27520;p42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1" name="Google Shape;27521;p42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2" name="Google Shape;27522;p42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3" name="Google Shape;27523;p42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4" name="Google Shape;27524;p42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5" name="Google Shape;27525;p42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6" name="Google Shape;27526;p42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7" name="Google Shape;27527;p42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8" name="Google Shape;27528;p42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9" name="Google Shape;27529;p42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0" name="Google Shape;27530;p42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1" name="Google Shape;27531;p42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2" name="Google Shape;27532;p42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3" name="Google Shape;27533;p42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4" name="Google Shape;27534;p42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5" name="Google Shape;27535;p42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6" name="Google Shape;27536;p42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7" name="Google Shape;27537;p42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8" name="Google Shape;27538;p42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9" name="Google Shape;27539;p42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0" name="Google Shape;27540;p42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1" name="Google Shape;27541;p42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2" name="Google Shape;27542;p42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3" name="Google Shape;27543;p42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4" name="Google Shape;27544;p42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5" name="Google Shape;27545;p42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6" name="Google Shape;27546;p42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7" name="Google Shape;27547;p42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8" name="Google Shape;27548;p42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9" name="Google Shape;27549;p42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0" name="Google Shape;27550;p42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1" name="Google Shape;27551;p42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2" name="Google Shape;27552;p42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3" name="Google Shape;27553;p42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4" name="Google Shape;27554;p42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5" name="Google Shape;27555;p42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6" name="Google Shape;27556;p42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7" name="Google Shape;27557;p42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8" name="Google Shape;27558;p42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9" name="Google Shape;27559;p42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0" name="Google Shape;27560;p42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1" name="Google Shape;27561;p42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2" name="Google Shape;27562;p42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3" name="Google Shape;27563;p42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4" name="Google Shape;27564;p42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5" name="Google Shape;27565;p42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6" name="Google Shape;27566;p42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7" name="Google Shape;27567;p42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8" name="Google Shape;27568;p42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9" name="Google Shape;27569;p42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0" name="Google Shape;27570;p42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1" name="Google Shape;27571;p42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2" name="Google Shape;27572;p42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3" name="Google Shape;27573;p42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4" name="Google Shape;27574;p42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5" name="Google Shape;27575;p42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6" name="Google Shape;27576;p42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7" name="Google Shape;27577;p42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8" name="Google Shape;27578;p42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9" name="Google Shape;27579;p42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0" name="Google Shape;27580;p42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1" name="Google Shape;27581;p42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2" name="Google Shape;27582;p42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3" name="Google Shape;27583;p42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4" name="Google Shape;27584;p42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5" name="Google Shape;27585;p42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6" name="Google Shape;27586;p42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7" name="Google Shape;27587;p42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8" name="Google Shape;27588;p42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9" name="Google Shape;27589;p42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0" name="Google Shape;27590;p42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1" name="Google Shape;27591;p42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2" name="Google Shape;27592;p42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3" name="Google Shape;27593;p42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4" name="Google Shape;27594;p42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5" name="Google Shape;27595;p42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6" name="Google Shape;27596;p42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7" name="Google Shape;27597;p42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8" name="Google Shape;27598;p42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9" name="Google Shape;27599;p42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0" name="Google Shape;27600;p42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1" name="Google Shape;27601;p42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2" name="Google Shape;27602;p42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3" name="Google Shape;27603;p42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4" name="Google Shape;27604;p42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5" name="Google Shape;27605;p42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6" name="Google Shape;27606;p42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7" name="Google Shape;27607;p42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8" name="Google Shape;27608;p42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9" name="Google Shape;27609;p42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0" name="Google Shape;27610;p42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1" name="Google Shape;27611;p42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2" name="Google Shape;27612;p42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3" name="Google Shape;27613;p42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4" name="Google Shape;27614;p42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5" name="Google Shape;27615;p42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6" name="Google Shape;27616;p42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7" name="Google Shape;27617;p42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8" name="Google Shape;27618;p42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9" name="Google Shape;27619;p42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0" name="Google Shape;27620;p42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1" name="Google Shape;27621;p42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2" name="Google Shape;27622;p42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3" name="Google Shape;27623;p42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4" name="Google Shape;27624;p42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5" name="Google Shape;27625;p42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6" name="Google Shape;27626;p42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7" name="Google Shape;27627;p42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8" name="Google Shape;27628;p42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9" name="Google Shape;27629;p42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0" name="Google Shape;27630;p42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1" name="Google Shape;27631;p42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2" name="Google Shape;27632;p42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3" name="Google Shape;27633;p42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4" name="Google Shape;27634;p42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5" name="Google Shape;27635;p42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6" name="Google Shape;27636;p42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7" name="Google Shape;27637;p42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8" name="Google Shape;27638;p42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9" name="Google Shape;27639;p42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0" name="Google Shape;27640;p42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1" name="Google Shape;27641;p42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2" name="Google Shape;27642;p42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3" name="Google Shape;27643;p42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4" name="Google Shape;27644;p42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5" name="Google Shape;27645;p42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6" name="Google Shape;27646;p42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7" name="Google Shape;27647;p42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8" name="Google Shape;27648;p42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9" name="Google Shape;27649;p42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0" name="Google Shape;27650;p42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1" name="Google Shape;27651;p42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2" name="Google Shape;27652;p42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3" name="Google Shape;27653;p42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4" name="Google Shape;27654;p42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5" name="Google Shape;27655;p42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6" name="Google Shape;27656;p42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7" name="Google Shape;27657;p42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8" name="Google Shape;27658;p42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9" name="Google Shape;27659;p42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0" name="Google Shape;27660;p42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1" name="Google Shape;27661;p42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2" name="Google Shape;27662;p42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3" name="Google Shape;27663;p42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4" name="Google Shape;27664;p42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5" name="Google Shape;27665;p42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6" name="Google Shape;27666;p42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7" name="Google Shape;27667;p42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8" name="Google Shape;27668;p42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9" name="Google Shape;27669;p42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670" name="Google Shape;27670;p42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27671" name="Google Shape;27671;p42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2" name="Google Shape;27672;p42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3" name="Google Shape;27673;p42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4" name="Google Shape;27674;p42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5" name="Google Shape;27675;p42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6" name="Google Shape;27676;p42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7" name="Google Shape;27677;p42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8" name="Google Shape;27678;p42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9" name="Google Shape;27679;p42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0" name="Google Shape;27680;p42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1" name="Google Shape;27681;p42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2" name="Google Shape;27682;p42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3" name="Google Shape;27683;p42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4" name="Google Shape;27684;p42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5" name="Google Shape;27685;p42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6" name="Google Shape;27686;p42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7" name="Google Shape;27687;p42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8" name="Google Shape;27688;p42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9" name="Google Shape;27689;p42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0" name="Google Shape;27690;p42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1" name="Google Shape;27691;p42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2" name="Google Shape;27692;p42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3" name="Google Shape;27693;p42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4" name="Google Shape;27694;p42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5" name="Google Shape;27695;p42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6" name="Google Shape;27696;p42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7" name="Google Shape;27697;p42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8" name="Google Shape;27698;p42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9" name="Google Shape;27699;p42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0" name="Google Shape;27700;p42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1" name="Google Shape;27701;p42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2" name="Google Shape;27702;p42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3" name="Google Shape;27703;p42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4" name="Google Shape;27704;p42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5" name="Google Shape;27705;p42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6" name="Google Shape;27706;p42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7" name="Google Shape;27707;p42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8" name="Google Shape;27708;p42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9" name="Google Shape;27709;p42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0" name="Google Shape;27710;p42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1" name="Google Shape;27711;p42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2" name="Google Shape;27712;p42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3" name="Google Shape;27713;p42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4" name="Google Shape;27714;p42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5" name="Google Shape;27715;p42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6" name="Google Shape;27716;p42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7" name="Google Shape;27717;p42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8" name="Google Shape;27718;p42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9" name="Google Shape;27719;p42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0" name="Google Shape;27720;p42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1" name="Google Shape;27721;p42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2" name="Google Shape;27722;p42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3" name="Google Shape;27723;p42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4" name="Google Shape;27724;p42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5" name="Google Shape;27725;p42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6" name="Google Shape;27726;p42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7" name="Google Shape;27727;p42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8" name="Google Shape;27728;p42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9" name="Google Shape;27729;p42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0" name="Google Shape;27730;p42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1" name="Google Shape;27731;p42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2" name="Google Shape;27732;p42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3" name="Google Shape;27733;p42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4" name="Google Shape;27734;p42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5" name="Google Shape;27735;p42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6" name="Google Shape;27736;p42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7" name="Google Shape;27737;p42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8" name="Google Shape;27738;p42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9" name="Google Shape;27739;p42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0" name="Google Shape;27740;p42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1" name="Google Shape;27741;p42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2" name="Google Shape;27742;p42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3" name="Google Shape;27743;p42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4" name="Google Shape;27744;p42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5" name="Google Shape;27745;p42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6" name="Google Shape;27746;p42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7" name="Google Shape;27747;p42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8" name="Google Shape;27748;p42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9" name="Google Shape;27749;p42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0" name="Google Shape;27750;p42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1" name="Google Shape;27751;p42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2" name="Google Shape;27752;p42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3" name="Google Shape;27753;p42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4" name="Google Shape;27754;p42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5" name="Google Shape;27755;p42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6" name="Google Shape;27756;p42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7" name="Google Shape;27757;p42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8" name="Google Shape;27758;p42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9" name="Google Shape;27759;p42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0" name="Google Shape;27760;p42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1" name="Google Shape;27761;p42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2" name="Google Shape;27762;p42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3" name="Google Shape;27763;p42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4" name="Google Shape;27764;p42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5" name="Google Shape;27765;p42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6" name="Google Shape;27766;p42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7" name="Google Shape;27767;p42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8" name="Google Shape;27768;p42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9" name="Google Shape;27769;p42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0" name="Google Shape;27770;p42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1" name="Google Shape;27771;p42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2" name="Google Shape;27772;p42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3" name="Google Shape;27773;p42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4" name="Google Shape;27774;p42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5" name="Google Shape;27775;p42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6" name="Google Shape;27776;p42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7" name="Google Shape;27777;p42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8" name="Google Shape;27778;p42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9" name="Google Shape;27779;p42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0" name="Google Shape;27780;p42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1" name="Google Shape;27781;p42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2" name="Google Shape;27782;p42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3" name="Google Shape;27783;p42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4" name="Google Shape;27784;p42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5" name="Google Shape;27785;p42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6" name="Google Shape;27786;p42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7" name="Google Shape;27787;p42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8" name="Google Shape;27788;p42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9" name="Google Shape;27789;p42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0" name="Google Shape;27790;p42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1" name="Google Shape;27791;p42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2" name="Google Shape;27792;p42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3" name="Google Shape;27793;p42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4" name="Google Shape;27794;p42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5" name="Google Shape;27795;p42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6" name="Google Shape;27796;p42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7" name="Google Shape;27797;p42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8" name="Google Shape;27798;p42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9" name="Google Shape;27799;p42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0" name="Google Shape;27800;p42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1" name="Google Shape;27801;p42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2" name="Google Shape;27802;p42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3" name="Google Shape;27803;p42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4" name="Google Shape;27804;p42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5" name="Google Shape;27805;p42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6" name="Google Shape;27806;p42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7" name="Google Shape;27807;p42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8" name="Google Shape;27808;p42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9" name="Google Shape;27809;p42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0" name="Google Shape;27810;p42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1" name="Google Shape;27811;p42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2" name="Google Shape;27812;p42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3" name="Google Shape;27813;p42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4" name="Google Shape;27814;p42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5" name="Google Shape;27815;p42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6" name="Google Shape;27816;p42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7" name="Google Shape;27817;p42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8" name="Google Shape;27818;p42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9" name="Google Shape;27819;p42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0" name="Google Shape;27820;p42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1" name="Google Shape;27821;p42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2" name="Google Shape;27822;p42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3" name="Google Shape;27823;p42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4" name="Google Shape;27824;p42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5" name="Google Shape;27825;p42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6" name="Google Shape;27826;p42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7" name="Google Shape;27827;p42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8" name="Google Shape;27828;p42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9" name="Google Shape;27829;p42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0" name="Google Shape;27830;p42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1" name="Google Shape;27831;p42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2" name="Google Shape;27832;p42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3" name="Google Shape;27833;p42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4" name="Google Shape;27834;p42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5" name="Google Shape;27835;p42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6" name="Google Shape;27836;p42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7" name="Google Shape;27837;p42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8" name="Google Shape;27838;p42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9" name="Google Shape;27839;p42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0" name="Google Shape;27840;p42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1" name="Google Shape;27841;p42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2" name="Google Shape;27842;p42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3" name="Google Shape;27843;p42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4" name="Google Shape;27844;p42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5" name="Google Shape;27845;p42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6" name="Google Shape;27846;p42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7" name="Google Shape;27847;p42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8" name="Google Shape;27848;p42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9" name="Google Shape;27849;p42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0" name="Google Shape;27850;p42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1" name="Google Shape;27851;p42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2" name="Google Shape;27852;p42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3" name="Google Shape;27853;p42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4" name="Google Shape;27854;p42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5" name="Google Shape;27855;p42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6" name="Google Shape;27856;p42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7" name="Google Shape;27857;p42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8" name="Google Shape;27858;p42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9" name="Google Shape;27859;p42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0" name="Google Shape;27860;p42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1" name="Google Shape;27861;p42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2" name="Google Shape;27862;p42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3" name="Google Shape;27863;p42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4" name="Google Shape;27864;p42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5" name="Google Shape;27865;p42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6" name="Google Shape;27866;p42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7" name="Google Shape;27867;p42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8" name="Google Shape;27868;p42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9" name="Google Shape;27869;p42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0" name="Google Shape;27870;p42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1" name="Google Shape;27871;p42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2" name="Google Shape;27872;p42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3" name="Google Shape;27873;p42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4" name="Google Shape;27874;p42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5" name="Google Shape;27875;p42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6" name="Google Shape;27876;p42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7" name="Google Shape;27877;p42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878" name="Google Shape;27878;p42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27879" name="Google Shape;27879;p42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0" name="Google Shape;27880;p42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1" name="Google Shape;27881;p42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2" name="Google Shape;27882;p42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3" name="Google Shape;27883;p42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4" name="Google Shape;27884;p42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5" name="Google Shape;27885;p42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6" name="Google Shape;27886;p42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7" name="Google Shape;27887;p42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8" name="Google Shape;27888;p42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9" name="Google Shape;27889;p42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0" name="Google Shape;27890;p42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1" name="Google Shape;27891;p42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2" name="Google Shape;27892;p42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3" name="Google Shape;27893;p42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4" name="Google Shape;27894;p42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5" name="Google Shape;27895;p42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6" name="Google Shape;27896;p42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7" name="Google Shape;27897;p42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8" name="Google Shape;27898;p42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9" name="Google Shape;27899;p42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0" name="Google Shape;27900;p42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1" name="Google Shape;27901;p42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2" name="Google Shape;27902;p42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3" name="Google Shape;27903;p42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4" name="Google Shape;27904;p42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5" name="Google Shape;27905;p42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6" name="Google Shape;27906;p42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7" name="Google Shape;27907;p42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8" name="Google Shape;27908;p42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9" name="Google Shape;27909;p42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0" name="Google Shape;27910;p42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1" name="Google Shape;27911;p42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2" name="Google Shape;27912;p42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3" name="Google Shape;27913;p42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4" name="Google Shape;27914;p42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5" name="Google Shape;27915;p42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6" name="Google Shape;27916;p42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7" name="Google Shape;27917;p42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8" name="Google Shape;27918;p42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9" name="Google Shape;27919;p42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0" name="Google Shape;27920;p42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1" name="Google Shape;27921;p42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2" name="Google Shape;27922;p42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3" name="Google Shape;27923;p42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4" name="Google Shape;27924;p42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5" name="Google Shape;27925;p42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6" name="Google Shape;27926;p42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7" name="Google Shape;27927;p42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8" name="Google Shape;27928;p42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9" name="Google Shape;27929;p42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0" name="Google Shape;27930;p42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1" name="Google Shape;27931;p42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2" name="Google Shape;27932;p42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3" name="Google Shape;27933;p42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4" name="Google Shape;27934;p42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5" name="Google Shape;27935;p42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6" name="Google Shape;27936;p42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7" name="Google Shape;27937;p42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8" name="Google Shape;27938;p42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9" name="Google Shape;27939;p42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0" name="Google Shape;27940;p42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1" name="Google Shape;27941;p42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2" name="Google Shape;27942;p42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3" name="Google Shape;27943;p42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944" name="Google Shape;27944;p42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7945" name="Google Shape;27945;p42"/>
          <p:cNvSpPr txBox="1">
            <a:spLocks noGrp="1"/>
          </p:cNvSpPr>
          <p:nvPr>
            <p:ph type="subTitle" idx="1"/>
          </p:nvPr>
        </p:nvSpPr>
        <p:spPr>
          <a:xfrm>
            <a:off x="720300" y="1098000"/>
            <a:ext cx="3851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000"/>
              <a:buFont typeface="Alatsi"/>
              <a:buNone/>
              <a:defRPr sz="2000">
                <a:solidFill>
                  <a:schemeClr val="accent4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  <p:sp>
        <p:nvSpPr>
          <p:cNvPr id="27946" name="Google Shape;27946;p42"/>
          <p:cNvSpPr txBox="1">
            <a:spLocks noGrp="1"/>
          </p:cNvSpPr>
          <p:nvPr>
            <p:ph type="subTitle" idx="2"/>
          </p:nvPr>
        </p:nvSpPr>
        <p:spPr>
          <a:xfrm>
            <a:off x="720300" y="1498200"/>
            <a:ext cx="3851400" cy="310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50800"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7947" name="Google Shape;27947;p42"/>
          <p:cNvSpPr txBox="1">
            <a:spLocks noGrp="1"/>
          </p:cNvSpPr>
          <p:nvPr>
            <p:ph type="subTitle" idx="3"/>
          </p:nvPr>
        </p:nvSpPr>
        <p:spPr>
          <a:xfrm>
            <a:off x="4572750" y="1498200"/>
            <a:ext cx="3851400" cy="310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R="50800"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●"/>
              <a:defRPr>
                <a:latin typeface="Alata"/>
                <a:ea typeface="Alata"/>
                <a:cs typeface="Alata"/>
                <a:sym typeface="Alata"/>
              </a:defRPr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○"/>
              <a:defRPr>
                <a:latin typeface="Alata"/>
                <a:ea typeface="Alata"/>
                <a:cs typeface="Alata"/>
                <a:sym typeface="Alata"/>
              </a:defRPr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Alata"/>
              <a:buChar char="■"/>
              <a:defRPr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27948" name="Google Shape;27948;p42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140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27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50" name="Google Shape;27950;p43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27951" name="Google Shape;27951;p43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2" name="Google Shape;27952;p43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3" name="Google Shape;27953;p43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4" name="Google Shape;27954;p43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5" name="Google Shape;27955;p43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6" name="Google Shape;27956;p43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7" name="Google Shape;27957;p43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8" name="Google Shape;27958;p43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9" name="Google Shape;27959;p43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0" name="Google Shape;27960;p43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1" name="Google Shape;27961;p43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2" name="Google Shape;27962;p43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3" name="Google Shape;27963;p43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4" name="Google Shape;27964;p43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5" name="Google Shape;27965;p43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6" name="Google Shape;27966;p43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7" name="Google Shape;27967;p43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8" name="Google Shape;27968;p43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9" name="Google Shape;27969;p43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0" name="Google Shape;27970;p43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1" name="Google Shape;27971;p43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2" name="Google Shape;27972;p43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3" name="Google Shape;27973;p43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4" name="Google Shape;27974;p43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5" name="Google Shape;27975;p43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6" name="Google Shape;27976;p43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7" name="Google Shape;27977;p43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8" name="Google Shape;27978;p43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9" name="Google Shape;27979;p43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0" name="Google Shape;27980;p43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1" name="Google Shape;27981;p43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2" name="Google Shape;27982;p43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3" name="Google Shape;27983;p43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4" name="Google Shape;27984;p43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5" name="Google Shape;27985;p43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6" name="Google Shape;27986;p43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7" name="Google Shape;27987;p43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8" name="Google Shape;27988;p43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89" name="Google Shape;27989;p43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0" name="Google Shape;27990;p43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1" name="Google Shape;27991;p43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2" name="Google Shape;27992;p43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3" name="Google Shape;27993;p43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4" name="Google Shape;27994;p43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5" name="Google Shape;27995;p43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6" name="Google Shape;27996;p43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7" name="Google Shape;27997;p43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8" name="Google Shape;27998;p43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99" name="Google Shape;27999;p43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0" name="Google Shape;28000;p43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1" name="Google Shape;28001;p43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2" name="Google Shape;28002;p43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3" name="Google Shape;28003;p43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4" name="Google Shape;28004;p43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5" name="Google Shape;28005;p43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6" name="Google Shape;28006;p43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7" name="Google Shape;28007;p43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8" name="Google Shape;28008;p43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9" name="Google Shape;28009;p43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0" name="Google Shape;28010;p43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1" name="Google Shape;28011;p43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2" name="Google Shape;28012;p43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3" name="Google Shape;28013;p43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4" name="Google Shape;28014;p43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5" name="Google Shape;28015;p43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016" name="Google Shape;28016;p43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28017" name="Google Shape;28017;p43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8" name="Google Shape;28018;p43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9" name="Google Shape;28019;p43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0" name="Google Shape;28020;p43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1" name="Google Shape;28021;p43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2" name="Google Shape;28022;p43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3" name="Google Shape;28023;p43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4" name="Google Shape;28024;p43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5" name="Google Shape;28025;p43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6" name="Google Shape;28026;p43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7" name="Google Shape;28027;p43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8" name="Google Shape;28028;p43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9" name="Google Shape;28029;p43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0" name="Google Shape;28030;p43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1" name="Google Shape;28031;p43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2" name="Google Shape;28032;p43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3" name="Google Shape;28033;p43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4" name="Google Shape;28034;p43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5" name="Google Shape;28035;p43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6" name="Google Shape;28036;p43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7" name="Google Shape;28037;p43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8" name="Google Shape;28038;p43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9" name="Google Shape;28039;p43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0" name="Google Shape;28040;p43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1" name="Google Shape;28041;p43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2" name="Google Shape;28042;p43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3" name="Google Shape;28043;p43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4" name="Google Shape;28044;p43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5" name="Google Shape;28045;p43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6" name="Google Shape;28046;p43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7" name="Google Shape;28047;p43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8" name="Google Shape;28048;p43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9" name="Google Shape;28049;p43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0" name="Google Shape;28050;p43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1" name="Google Shape;28051;p43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2" name="Google Shape;28052;p43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3" name="Google Shape;28053;p43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4" name="Google Shape;28054;p43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5" name="Google Shape;28055;p43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6" name="Google Shape;28056;p43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7" name="Google Shape;28057;p43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8" name="Google Shape;28058;p43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9" name="Google Shape;28059;p43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0" name="Google Shape;28060;p43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1" name="Google Shape;28061;p43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2" name="Google Shape;28062;p43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3" name="Google Shape;28063;p43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4" name="Google Shape;28064;p43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5" name="Google Shape;28065;p43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6" name="Google Shape;28066;p43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7" name="Google Shape;28067;p43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8" name="Google Shape;28068;p43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9" name="Google Shape;28069;p43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0" name="Google Shape;28070;p43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1" name="Google Shape;28071;p43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2" name="Google Shape;28072;p43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3" name="Google Shape;28073;p43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4" name="Google Shape;28074;p43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5" name="Google Shape;28075;p43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6" name="Google Shape;28076;p43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7" name="Google Shape;28077;p43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8" name="Google Shape;28078;p43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9" name="Google Shape;28079;p43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0" name="Google Shape;28080;p43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1" name="Google Shape;28081;p43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2" name="Google Shape;28082;p43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3" name="Google Shape;28083;p43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4" name="Google Shape;28084;p43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5" name="Google Shape;28085;p43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6" name="Google Shape;28086;p43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7" name="Google Shape;28087;p43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8" name="Google Shape;28088;p43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9" name="Google Shape;28089;p43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0" name="Google Shape;28090;p43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1" name="Google Shape;28091;p43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2" name="Google Shape;28092;p43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3" name="Google Shape;28093;p43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4" name="Google Shape;28094;p43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5" name="Google Shape;28095;p43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6" name="Google Shape;28096;p43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7" name="Google Shape;28097;p43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8" name="Google Shape;28098;p43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9" name="Google Shape;28099;p43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0" name="Google Shape;28100;p43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1" name="Google Shape;28101;p43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2" name="Google Shape;28102;p43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3" name="Google Shape;28103;p43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4" name="Google Shape;28104;p43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5" name="Google Shape;28105;p43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6" name="Google Shape;28106;p43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7" name="Google Shape;28107;p43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8" name="Google Shape;28108;p43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9" name="Google Shape;28109;p43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0" name="Google Shape;28110;p43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1" name="Google Shape;28111;p43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2" name="Google Shape;28112;p43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3" name="Google Shape;28113;p43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4" name="Google Shape;28114;p43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5" name="Google Shape;28115;p43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6" name="Google Shape;28116;p43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7" name="Google Shape;28117;p43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8" name="Google Shape;28118;p43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9" name="Google Shape;28119;p43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0" name="Google Shape;28120;p43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1" name="Google Shape;28121;p43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2" name="Google Shape;28122;p43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3" name="Google Shape;28123;p43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4" name="Google Shape;28124;p43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5" name="Google Shape;28125;p43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6" name="Google Shape;28126;p43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7" name="Google Shape;28127;p43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8" name="Google Shape;28128;p43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9" name="Google Shape;28129;p43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0" name="Google Shape;28130;p43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1" name="Google Shape;28131;p43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2" name="Google Shape;28132;p43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3" name="Google Shape;28133;p43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4" name="Google Shape;28134;p43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5" name="Google Shape;28135;p43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6" name="Google Shape;28136;p43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7" name="Google Shape;28137;p43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8" name="Google Shape;28138;p43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9" name="Google Shape;28139;p43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0" name="Google Shape;28140;p43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1" name="Google Shape;28141;p43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2" name="Google Shape;28142;p43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3" name="Google Shape;28143;p43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4" name="Google Shape;28144;p43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5" name="Google Shape;28145;p43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6" name="Google Shape;28146;p43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7" name="Google Shape;28147;p43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8" name="Google Shape;28148;p43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9" name="Google Shape;28149;p43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0" name="Google Shape;28150;p43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1" name="Google Shape;28151;p43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2" name="Google Shape;28152;p43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3" name="Google Shape;28153;p43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4" name="Google Shape;28154;p43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5" name="Google Shape;28155;p43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6" name="Google Shape;28156;p43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7" name="Google Shape;28157;p43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8" name="Google Shape;28158;p43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9" name="Google Shape;28159;p43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0" name="Google Shape;28160;p43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1" name="Google Shape;28161;p43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2" name="Google Shape;28162;p43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3" name="Google Shape;28163;p43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4" name="Google Shape;28164;p43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5" name="Google Shape;28165;p43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6" name="Google Shape;28166;p43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7" name="Google Shape;28167;p43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8" name="Google Shape;28168;p43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9" name="Google Shape;28169;p43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0" name="Google Shape;28170;p43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1" name="Google Shape;28171;p43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2" name="Google Shape;28172;p43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3" name="Google Shape;28173;p43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4" name="Google Shape;28174;p43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5" name="Google Shape;28175;p43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6" name="Google Shape;28176;p43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7" name="Google Shape;28177;p43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8" name="Google Shape;28178;p43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9" name="Google Shape;28179;p43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0" name="Google Shape;28180;p43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1" name="Google Shape;28181;p43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2" name="Google Shape;28182;p43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3" name="Google Shape;28183;p43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4" name="Google Shape;28184;p43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5" name="Google Shape;28185;p43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6" name="Google Shape;28186;p43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7" name="Google Shape;28187;p43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8" name="Google Shape;28188;p43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9" name="Google Shape;28189;p43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0" name="Google Shape;28190;p43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191" name="Google Shape;28191;p43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28192" name="Google Shape;28192;p43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3" name="Google Shape;28193;p43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4" name="Google Shape;28194;p43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5" name="Google Shape;28195;p43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6" name="Google Shape;28196;p43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7" name="Google Shape;28197;p43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8" name="Google Shape;28198;p43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9" name="Google Shape;28199;p43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0" name="Google Shape;28200;p43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1" name="Google Shape;28201;p43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2" name="Google Shape;28202;p43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3" name="Google Shape;28203;p43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4" name="Google Shape;28204;p43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5" name="Google Shape;28205;p43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6" name="Google Shape;28206;p43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7" name="Google Shape;28207;p43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8" name="Google Shape;28208;p43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9" name="Google Shape;28209;p43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0" name="Google Shape;28210;p43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1" name="Google Shape;28211;p43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2" name="Google Shape;28212;p43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3" name="Google Shape;28213;p43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4" name="Google Shape;28214;p43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5" name="Google Shape;28215;p43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6" name="Google Shape;28216;p43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7" name="Google Shape;28217;p43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8" name="Google Shape;28218;p43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9" name="Google Shape;28219;p43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0" name="Google Shape;28220;p43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1" name="Google Shape;28221;p43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2" name="Google Shape;28222;p43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3" name="Google Shape;28223;p43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24" name="Google Shape;28224;p43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28225" name="Google Shape;28225;p43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6" name="Google Shape;28226;p43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7" name="Google Shape;28227;p43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8" name="Google Shape;28228;p43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9" name="Google Shape;28229;p43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0" name="Google Shape;28230;p43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1" name="Google Shape;28231;p43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2" name="Google Shape;28232;p43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3" name="Google Shape;28233;p43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4" name="Google Shape;28234;p43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5" name="Google Shape;28235;p43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6" name="Google Shape;28236;p43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7" name="Google Shape;28237;p43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8" name="Google Shape;28238;p43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9" name="Google Shape;28239;p43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0" name="Google Shape;28240;p43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1" name="Google Shape;28241;p43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2" name="Google Shape;28242;p43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3" name="Google Shape;28243;p43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4" name="Google Shape;28244;p43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5" name="Google Shape;28245;p43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6" name="Google Shape;28246;p43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7" name="Google Shape;28247;p43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8" name="Google Shape;28248;p43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9" name="Google Shape;28249;p43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0" name="Google Shape;28250;p43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1" name="Google Shape;28251;p43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2" name="Google Shape;28252;p43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3" name="Google Shape;28253;p43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4" name="Google Shape;28254;p43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5" name="Google Shape;28255;p43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6" name="Google Shape;28256;p43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57" name="Google Shape;28257;p43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28258" name="Google Shape;28258;p43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9" name="Google Shape;28259;p43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0" name="Google Shape;28260;p43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1" name="Google Shape;28261;p43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2" name="Google Shape;28262;p43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3" name="Google Shape;28263;p43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4" name="Google Shape;28264;p43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5" name="Google Shape;28265;p43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6" name="Google Shape;28266;p43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7" name="Google Shape;28267;p43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8" name="Google Shape;28268;p43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9" name="Google Shape;28269;p43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0" name="Google Shape;28270;p43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1" name="Google Shape;28271;p43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2" name="Google Shape;28272;p43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3" name="Google Shape;28273;p43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4" name="Google Shape;28274;p43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5" name="Google Shape;28275;p43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6" name="Google Shape;28276;p43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7" name="Google Shape;28277;p43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8" name="Google Shape;28278;p43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9" name="Google Shape;28279;p43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0" name="Google Shape;28280;p43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1" name="Google Shape;28281;p43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2" name="Google Shape;28282;p43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3" name="Google Shape;28283;p43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4" name="Google Shape;28284;p43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5" name="Google Shape;28285;p43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6" name="Google Shape;28286;p43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7" name="Google Shape;28287;p43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8" name="Google Shape;28288;p43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9" name="Google Shape;28289;p43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0" name="Google Shape;28290;p43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1" name="Google Shape;28291;p43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2" name="Google Shape;28292;p43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3" name="Google Shape;28293;p43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4" name="Google Shape;28294;p43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5" name="Google Shape;28295;p43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6" name="Google Shape;28296;p43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7" name="Google Shape;28297;p43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8" name="Google Shape;28298;p43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9" name="Google Shape;28299;p43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0" name="Google Shape;28300;p43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1" name="Google Shape;28301;p43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2" name="Google Shape;28302;p43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3" name="Google Shape;28303;p43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4" name="Google Shape;28304;p43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5" name="Google Shape;28305;p43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6" name="Google Shape;28306;p43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7" name="Google Shape;28307;p43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8" name="Google Shape;28308;p43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9" name="Google Shape;28309;p43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0" name="Google Shape;28310;p43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1" name="Google Shape;28311;p43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2" name="Google Shape;28312;p43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3" name="Google Shape;28313;p43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4" name="Google Shape;28314;p43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5" name="Google Shape;28315;p43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6" name="Google Shape;28316;p43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7" name="Google Shape;28317;p43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8" name="Google Shape;28318;p43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9" name="Google Shape;28319;p43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0" name="Google Shape;28320;p43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1" name="Google Shape;28321;p43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2" name="Google Shape;28322;p43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3" name="Google Shape;28323;p43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4" name="Google Shape;28324;p43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5" name="Google Shape;28325;p43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6" name="Google Shape;28326;p43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7" name="Google Shape;28327;p43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8" name="Google Shape;28328;p43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9" name="Google Shape;28329;p43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0" name="Google Shape;28330;p43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1" name="Google Shape;28331;p43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2" name="Google Shape;28332;p43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3" name="Google Shape;28333;p43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4" name="Google Shape;28334;p43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5" name="Google Shape;28335;p43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6" name="Google Shape;28336;p43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7" name="Google Shape;28337;p43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8" name="Google Shape;28338;p43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9" name="Google Shape;28339;p43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0" name="Google Shape;28340;p43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1" name="Google Shape;28341;p43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2" name="Google Shape;28342;p43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3" name="Google Shape;28343;p43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4" name="Google Shape;28344;p43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5" name="Google Shape;28345;p43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6" name="Google Shape;28346;p43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7" name="Google Shape;28347;p43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8" name="Google Shape;28348;p43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9" name="Google Shape;28349;p43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0" name="Google Shape;28350;p43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1" name="Google Shape;28351;p43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2" name="Google Shape;28352;p43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3" name="Google Shape;28353;p43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4" name="Google Shape;28354;p43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5" name="Google Shape;28355;p43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6" name="Google Shape;28356;p43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7" name="Google Shape;28357;p43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8" name="Google Shape;28358;p43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9" name="Google Shape;28359;p43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0" name="Google Shape;28360;p43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1" name="Google Shape;28361;p43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2" name="Google Shape;28362;p43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3" name="Google Shape;28363;p43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4" name="Google Shape;28364;p43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5" name="Google Shape;28365;p43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6" name="Google Shape;28366;p43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7" name="Google Shape;28367;p43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8" name="Google Shape;28368;p43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9" name="Google Shape;28369;p43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0" name="Google Shape;28370;p43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1" name="Google Shape;28371;p43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2" name="Google Shape;28372;p43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3" name="Google Shape;28373;p43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4" name="Google Shape;28374;p43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5" name="Google Shape;28375;p43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6" name="Google Shape;28376;p43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7" name="Google Shape;28377;p43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8" name="Google Shape;28378;p43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9" name="Google Shape;28379;p43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0" name="Google Shape;28380;p43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1" name="Google Shape;28381;p43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2" name="Google Shape;28382;p43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3" name="Google Shape;28383;p43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4" name="Google Shape;28384;p43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5" name="Google Shape;28385;p43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6" name="Google Shape;28386;p43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7" name="Google Shape;28387;p43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8" name="Google Shape;28388;p43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9" name="Google Shape;28389;p43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0" name="Google Shape;28390;p43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1" name="Google Shape;28391;p43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2" name="Google Shape;28392;p43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3" name="Google Shape;28393;p43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4" name="Google Shape;28394;p43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5" name="Google Shape;28395;p43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6" name="Google Shape;28396;p43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7" name="Google Shape;28397;p43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8" name="Google Shape;28398;p43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9" name="Google Shape;28399;p43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0" name="Google Shape;28400;p43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1" name="Google Shape;28401;p43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2" name="Google Shape;28402;p43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3" name="Google Shape;28403;p43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4" name="Google Shape;28404;p43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5" name="Google Shape;28405;p43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6" name="Google Shape;28406;p43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7" name="Google Shape;28407;p43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8" name="Google Shape;28408;p43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9" name="Google Shape;28409;p43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0" name="Google Shape;28410;p43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1" name="Google Shape;28411;p43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2" name="Google Shape;28412;p43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3" name="Google Shape;28413;p43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4" name="Google Shape;28414;p43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5" name="Google Shape;28415;p43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6" name="Google Shape;28416;p43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7" name="Google Shape;28417;p43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8" name="Google Shape;28418;p43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9" name="Google Shape;28419;p43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0" name="Google Shape;28420;p43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1" name="Google Shape;28421;p43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2" name="Google Shape;28422;p43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3" name="Google Shape;28423;p43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4" name="Google Shape;28424;p43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5" name="Google Shape;28425;p43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6" name="Google Shape;28426;p43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7" name="Google Shape;28427;p43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8" name="Google Shape;28428;p43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9" name="Google Shape;28429;p43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0" name="Google Shape;28430;p43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1" name="Google Shape;28431;p43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432" name="Google Shape;28432;p43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28433" name="Google Shape;28433;p43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4" name="Google Shape;28434;p43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5" name="Google Shape;28435;p43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6" name="Google Shape;28436;p43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7" name="Google Shape;28437;p43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8" name="Google Shape;28438;p43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9" name="Google Shape;28439;p43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0" name="Google Shape;28440;p43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1" name="Google Shape;28441;p43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2" name="Google Shape;28442;p43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3" name="Google Shape;28443;p43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4" name="Google Shape;28444;p43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5" name="Google Shape;28445;p43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6" name="Google Shape;28446;p43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7" name="Google Shape;28447;p43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8" name="Google Shape;28448;p43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9" name="Google Shape;28449;p43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0" name="Google Shape;28450;p43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1" name="Google Shape;28451;p43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2" name="Google Shape;28452;p43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3" name="Google Shape;28453;p43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4" name="Google Shape;28454;p43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5" name="Google Shape;28455;p43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6" name="Google Shape;28456;p43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7" name="Google Shape;28457;p43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8" name="Google Shape;28458;p43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9" name="Google Shape;28459;p43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0" name="Google Shape;28460;p43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1" name="Google Shape;28461;p43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2" name="Google Shape;28462;p43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3" name="Google Shape;28463;p43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4" name="Google Shape;28464;p43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5" name="Google Shape;28465;p43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6" name="Google Shape;28466;p43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7" name="Google Shape;28467;p43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8" name="Google Shape;28468;p43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9" name="Google Shape;28469;p43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0" name="Google Shape;28470;p43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1" name="Google Shape;28471;p43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2" name="Google Shape;28472;p43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3" name="Google Shape;28473;p43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4" name="Google Shape;28474;p43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5" name="Google Shape;28475;p43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6" name="Google Shape;28476;p43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7" name="Google Shape;28477;p43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8" name="Google Shape;28478;p43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9" name="Google Shape;28479;p43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0" name="Google Shape;28480;p43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1" name="Google Shape;28481;p43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2" name="Google Shape;28482;p43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3" name="Google Shape;28483;p43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4" name="Google Shape;28484;p43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5" name="Google Shape;28485;p43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6" name="Google Shape;28486;p43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7" name="Google Shape;28487;p43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8" name="Google Shape;28488;p43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9" name="Google Shape;28489;p43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0" name="Google Shape;28490;p43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1" name="Google Shape;28491;p43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2" name="Google Shape;28492;p43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3" name="Google Shape;28493;p43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4" name="Google Shape;28494;p43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5" name="Google Shape;28495;p43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6" name="Google Shape;28496;p43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7" name="Google Shape;28497;p43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8" name="Google Shape;28498;p43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9" name="Google Shape;28499;p43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0" name="Google Shape;28500;p43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1" name="Google Shape;28501;p43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2" name="Google Shape;28502;p43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3" name="Google Shape;28503;p43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4" name="Google Shape;28504;p43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5" name="Google Shape;28505;p43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6" name="Google Shape;28506;p43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7" name="Google Shape;28507;p43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508" name="Google Shape;28508;p43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28509" name="Google Shape;28509;p43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0" name="Google Shape;28510;p43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1" name="Google Shape;28511;p43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2" name="Google Shape;28512;p43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3" name="Google Shape;28513;p43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4" name="Google Shape;28514;p43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5" name="Google Shape;28515;p43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6" name="Google Shape;28516;p43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7" name="Google Shape;28517;p43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8" name="Google Shape;28518;p43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9" name="Google Shape;28519;p43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0" name="Google Shape;28520;p43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1" name="Google Shape;28521;p43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2" name="Google Shape;28522;p43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3" name="Google Shape;28523;p43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4" name="Google Shape;28524;p43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5" name="Google Shape;28525;p43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6" name="Google Shape;28526;p43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7" name="Google Shape;28527;p43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8" name="Google Shape;28528;p43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9" name="Google Shape;28529;p43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0" name="Google Shape;28530;p43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1" name="Google Shape;28531;p43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2" name="Google Shape;28532;p43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3" name="Google Shape;28533;p43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4" name="Google Shape;28534;p43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5" name="Google Shape;28535;p43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6" name="Google Shape;28536;p43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7" name="Google Shape;28537;p43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8" name="Google Shape;28538;p43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9" name="Google Shape;28539;p43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0" name="Google Shape;28540;p43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1" name="Google Shape;28541;p43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2" name="Google Shape;28542;p43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3" name="Google Shape;28543;p43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4" name="Google Shape;28544;p43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5" name="Google Shape;28545;p43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6" name="Google Shape;28546;p43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7" name="Google Shape;28547;p43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8" name="Google Shape;28548;p43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9" name="Google Shape;28549;p43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0" name="Google Shape;28550;p43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1" name="Google Shape;28551;p43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2" name="Google Shape;28552;p43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3" name="Google Shape;28553;p43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4" name="Google Shape;28554;p43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5" name="Google Shape;28555;p43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6" name="Google Shape;28556;p43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7" name="Google Shape;28557;p43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8" name="Google Shape;28558;p43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9" name="Google Shape;28559;p43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0" name="Google Shape;28560;p43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1" name="Google Shape;28561;p43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2" name="Google Shape;28562;p43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3" name="Google Shape;28563;p43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4" name="Google Shape;28564;p43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5" name="Google Shape;28565;p43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6" name="Google Shape;28566;p43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7" name="Google Shape;28567;p43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8" name="Google Shape;28568;p43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9" name="Google Shape;28569;p43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0" name="Google Shape;28570;p43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1" name="Google Shape;28571;p43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2" name="Google Shape;28572;p43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3" name="Google Shape;28573;p43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4" name="Google Shape;28574;p43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5" name="Google Shape;28575;p43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6" name="Google Shape;28576;p43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7" name="Google Shape;28577;p43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8" name="Google Shape;28578;p43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9" name="Google Shape;28579;p43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0" name="Google Shape;28580;p43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1" name="Google Shape;28581;p43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2" name="Google Shape;28582;p43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3" name="Google Shape;28583;p43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584" name="Google Shape;28584;p43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28585" name="Google Shape;28585;p43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6" name="Google Shape;28586;p43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7" name="Google Shape;28587;p43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8" name="Google Shape;28588;p43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9" name="Google Shape;28589;p43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0" name="Google Shape;28590;p43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1" name="Google Shape;28591;p43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2" name="Google Shape;28592;p43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3" name="Google Shape;28593;p43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4" name="Google Shape;28594;p43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5" name="Google Shape;28595;p43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6" name="Google Shape;28596;p43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7" name="Google Shape;28597;p43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8" name="Google Shape;28598;p43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9" name="Google Shape;28599;p43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0" name="Google Shape;28600;p43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1" name="Google Shape;28601;p43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2" name="Google Shape;28602;p43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3" name="Google Shape;28603;p43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4" name="Google Shape;28604;p43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5" name="Google Shape;28605;p43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6" name="Google Shape;28606;p43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7" name="Google Shape;28607;p43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8" name="Google Shape;28608;p43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9" name="Google Shape;28609;p43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0" name="Google Shape;28610;p43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1" name="Google Shape;28611;p43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2" name="Google Shape;28612;p43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3" name="Google Shape;28613;p43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4" name="Google Shape;28614;p43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5" name="Google Shape;28615;p43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6" name="Google Shape;28616;p43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7" name="Google Shape;28617;p43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8" name="Google Shape;28618;p43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9" name="Google Shape;28619;p43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0" name="Google Shape;28620;p43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1" name="Google Shape;28621;p43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2" name="Google Shape;28622;p43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3" name="Google Shape;28623;p43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4" name="Google Shape;28624;p43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5" name="Google Shape;28625;p43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6" name="Google Shape;28626;p43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7" name="Google Shape;28627;p43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8" name="Google Shape;28628;p43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9" name="Google Shape;28629;p43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0" name="Google Shape;28630;p43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1" name="Google Shape;28631;p43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2" name="Google Shape;28632;p43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3" name="Google Shape;28633;p43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4" name="Google Shape;28634;p43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5" name="Google Shape;28635;p43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6" name="Google Shape;28636;p43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7" name="Google Shape;28637;p43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8" name="Google Shape;28638;p43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9" name="Google Shape;28639;p43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0" name="Google Shape;28640;p43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1" name="Google Shape;28641;p43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2" name="Google Shape;28642;p43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3" name="Google Shape;28643;p43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4" name="Google Shape;28644;p43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5" name="Google Shape;28645;p43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6" name="Google Shape;28646;p43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7" name="Google Shape;28647;p43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8" name="Google Shape;28648;p43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9" name="Google Shape;28649;p43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0" name="Google Shape;28650;p43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1" name="Google Shape;28651;p43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2" name="Google Shape;28652;p43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3" name="Google Shape;28653;p43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4" name="Google Shape;28654;p43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5" name="Google Shape;28655;p43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6" name="Google Shape;28656;p43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7" name="Google Shape;28657;p43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8" name="Google Shape;28658;p43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9" name="Google Shape;28659;p43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0" name="Google Shape;28660;p43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1" name="Google Shape;28661;p43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2" name="Google Shape;28662;p43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3" name="Google Shape;28663;p43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4" name="Google Shape;28664;p43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5" name="Google Shape;28665;p43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6" name="Google Shape;28666;p43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7" name="Google Shape;28667;p43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8" name="Google Shape;28668;p43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9" name="Google Shape;28669;p43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0" name="Google Shape;28670;p43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1" name="Google Shape;28671;p43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2" name="Google Shape;28672;p43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3" name="Google Shape;28673;p43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4" name="Google Shape;28674;p43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5" name="Google Shape;28675;p43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6" name="Google Shape;28676;p43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7" name="Google Shape;28677;p43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8" name="Google Shape;28678;p43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9" name="Google Shape;28679;p43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0" name="Google Shape;28680;p43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1" name="Google Shape;28681;p43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2" name="Google Shape;28682;p43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3" name="Google Shape;28683;p43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4" name="Google Shape;28684;p43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5" name="Google Shape;28685;p43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6" name="Google Shape;28686;p43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7" name="Google Shape;28687;p43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8" name="Google Shape;28688;p43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9" name="Google Shape;28689;p43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0" name="Google Shape;28690;p43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1" name="Google Shape;28691;p43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2" name="Google Shape;28692;p43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3" name="Google Shape;28693;p43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4" name="Google Shape;28694;p43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5" name="Google Shape;28695;p43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6" name="Google Shape;28696;p43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7" name="Google Shape;28697;p43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8" name="Google Shape;28698;p43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9" name="Google Shape;28699;p43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0" name="Google Shape;28700;p43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1" name="Google Shape;28701;p43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2" name="Google Shape;28702;p43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3" name="Google Shape;28703;p43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4" name="Google Shape;28704;p43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5" name="Google Shape;28705;p43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6" name="Google Shape;28706;p43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7" name="Google Shape;28707;p43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8" name="Google Shape;28708;p43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9" name="Google Shape;28709;p43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0" name="Google Shape;28710;p43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1" name="Google Shape;28711;p43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2" name="Google Shape;28712;p43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3" name="Google Shape;28713;p43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4" name="Google Shape;28714;p43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5" name="Google Shape;28715;p43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6" name="Google Shape;28716;p43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7" name="Google Shape;28717;p43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8" name="Google Shape;28718;p43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9" name="Google Shape;28719;p43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0" name="Google Shape;28720;p43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1" name="Google Shape;28721;p43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2" name="Google Shape;28722;p43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3" name="Google Shape;28723;p43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4" name="Google Shape;28724;p43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5" name="Google Shape;28725;p43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6" name="Google Shape;28726;p43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7" name="Google Shape;28727;p43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8" name="Google Shape;28728;p43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9" name="Google Shape;28729;p43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0" name="Google Shape;28730;p43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1" name="Google Shape;28731;p43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2" name="Google Shape;28732;p43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3" name="Google Shape;28733;p43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4" name="Google Shape;28734;p43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5" name="Google Shape;28735;p43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6" name="Google Shape;28736;p43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7" name="Google Shape;28737;p43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8" name="Google Shape;28738;p43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9" name="Google Shape;28739;p43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0" name="Google Shape;28740;p43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1" name="Google Shape;28741;p43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2" name="Google Shape;28742;p43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3" name="Google Shape;28743;p43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4" name="Google Shape;28744;p43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5" name="Google Shape;28745;p43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6" name="Google Shape;28746;p43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7" name="Google Shape;28747;p43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48" name="Google Shape;28748;p43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49" name="Google Shape;28749;p43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28750" name="Google Shape;28750;p43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1" name="Google Shape;28751;p43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2" name="Google Shape;28752;p43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3" name="Google Shape;28753;p43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4" name="Google Shape;28754;p43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5" name="Google Shape;28755;p43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6" name="Google Shape;28756;p43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7" name="Google Shape;28757;p43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8" name="Google Shape;28758;p43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59" name="Google Shape;28759;p43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0" name="Google Shape;28760;p43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1" name="Google Shape;28761;p43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2" name="Google Shape;28762;p43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3" name="Google Shape;28763;p43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4" name="Google Shape;28764;p43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5" name="Google Shape;28765;p43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6" name="Google Shape;28766;p43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7" name="Google Shape;28767;p43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8" name="Google Shape;28768;p43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9" name="Google Shape;28769;p43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0" name="Google Shape;28770;p43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1" name="Google Shape;28771;p43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2" name="Google Shape;28772;p43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3" name="Google Shape;28773;p43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4" name="Google Shape;28774;p43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5" name="Google Shape;28775;p43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6" name="Google Shape;28776;p43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7" name="Google Shape;28777;p43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8" name="Google Shape;28778;p43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9" name="Google Shape;28779;p43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0" name="Google Shape;28780;p43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1" name="Google Shape;28781;p43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2" name="Google Shape;28782;p43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3" name="Google Shape;28783;p43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4" name="Google Shape;28784;p43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5" name="Google Shape;28785;p43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6" name="Google Shape;28786;p43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7" name="Google Shape;28787;p43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8" name="Google Shape;28788;p43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9" name="Google Shape;28789;p43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0" name="Google Shape;28790;p43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1" name="Google Shape;28791;p43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2" name="Google Shape;28792;p43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3" name="Google Shape;28793;p43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4" name="Google Shape;28794;p43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5" name="Google Shape;28795;p43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6" name="Google Shape;28796;p43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7" name="Google Shape;28797;p43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8" name="Google Shape;28798;p43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9" name="Google Shape;28799;p43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0" name="Google Shape;28800;p43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1" name="Google Shape;28801;p43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2" name="Google Shape;28802;p43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3" name="Google Shape;28803;p43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4" name="Google Shape;28804;p43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5" name="Google Shape;28805;p43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6" name="Google Shape;28806;p43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7" name="Google Shape;28807;p43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8" name="Google Shape;28808;p43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9" name="Google Shape;28809;p43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0" name="Google Shape;28810;p43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1" name="Google Shape;28811;p43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2" name="Google Shape;28812;p43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3" name="Google Shape;28813;p43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4" name="Google Shape;28814;p43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5" name="Google Shape;28815;p43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6" name="Google Shape;28816;p43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7" name="Google Shape;28817;p43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8" name="Google Shape;28818;p43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9" name="Google Shape;28819;p43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0" name="Google Shape;28820;p43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1" name="Google Shape;28821;p43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2" name="Google Shape;28822;p43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3" name="Google Shape;28823;p43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4" name="Google Shape;28824;p43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5" name="Google Shape;28825;p43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6" name="Google Shape;28826;p43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7" name="Google Shape;28827;p43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8" name="Google Shape;28828;p43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9" name="Google Shape;28829;p43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0" name="Google Shape;28830;p43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1" name="Google Shape;28831;p43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2" name="Google Shape;28832;p43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3" name="Google Shape;28833;p43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4" name="Google Shape;28834;p43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5" name="Google Shape;28835;p43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6" name="Google Shape;28836;p43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7" name="Google Shape;28837;p43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8" name="Google Shape;28838;p43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9" name="Google Shape;28839;p43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0" name="Google Shape;28840;p43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1" name="Google Shape;28841;p43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2" name="Google Shape;28842;p43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3" name="Google Shape;28843;p43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4" name="Google Shape;28844;p43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5" name="Google Shape;28845;p43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6" name="Google Shape;28846;p43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7" name="Google Shape;28847;p43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8" name="Google Shape;28848;p43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9" name="Google Shape;28849;p43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0" name="Google Shape;28850;p43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1" name="Google Shape;28851;p43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2" name="Google Shape;28852;p43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3" name="Google Shape;28853;p43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4" name="Google Shape;28854;p43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5" name="Google Shape;28855;p43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6" name="Google Shape;28856;p43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7" name="Google Shape;28857;p43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8" name="Google Shape;28858;p43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9" name="Google Shape;28859;p43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0" name="Google Shape;28860;p43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1" name="Google Shape;28861;p43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2" name="Google Shape;28862;p43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3" name="Google Shape;28863;p43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4" name="Google Shape;28864;p43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5" name="Google Shape;28865;p43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6" name="Google Shape;28866;p43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7" name="Google Shape;28867;p43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8" name="Google Shape;28868;p43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9" name="Google Shape;28869;p43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0" name="Google Shape;28870;p43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1" name="Google Shape;28871;p43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2" name="Google Shape;28872;p43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3" name="Google Shape;28873;p43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4" name="Google Shape;28874;p43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5" name="Google Shape;28875;p43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6" name="Google Shape;28876;p43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7" name="Google Shape;28877;p43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8" name="Google Shape;28878;p43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9" name="Google Shape;28879;p43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0" name="Google Shape;28880;p43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1" name="Google Shape;28881;p43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2" name="Google Shape;28882;p43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3" name="Google Shape;28883;p43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4" name="Google Shape;28884;p43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5" name="Google Shape;28885;p43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6" name="Google Shape;28886;p43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7" name="Google Shape;28887;p43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8" name="Google Shape;28888;p43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9" name="Google Shape;28889;p43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0" name="Google Shape;28890;p43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1" name="Google Shape;28891;p43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2" name="Google Shape;28892;p43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3" name="Google Shape;28893;p43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4" name="Google Shape;28894;p43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5" name="Google Shape;28895;p43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6" name="Google Shape;28896;p43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7" name="Google Shape;28897;p43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8" name="Google Shape;28898;p43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9" name="Google Shape;28899;p43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0" name="Google Shape;28900;p43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1" name="Google Shape;28901;p43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2" name="Google Shape;28902;p43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3" name="Google Shape;28903;p43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4" name="Google Shape;28904;p43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5" name="Google Shape;28905;p43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6" name="Google Shape;28906;p43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7" name="Google Shape;28907;p43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8" name="Google Shape;28908;p43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9" name="Google Shape;28909;p43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0" name="Google Shape;28910;p43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1" name="Google Shape;28911;p43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2" name="Google Shape;28912;p43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3" name="Google Shape;28913;p43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14" name="Google Shape;28914;p43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28915" name="Google Shape;28915;p43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6" name="Google Shape;28916;p43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7" name="Google Shape;28917;p43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8" name="Google Shape;28918;p43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9" name="Google Shape;28919;p43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0" name="Google Shape;28920;p43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1" name="Google Shape;28921;p43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2" name="Google Shape;28922;p43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3" name="Google Shape;28923;p43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4" name="Google Shape;28924;p43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5" name="Google Shape;28925;p43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6" name="Google Shape;28926;p43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7" name="Google Shape;28927;p43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8" name="Google Shape;28928;p43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9" name="Google Shape;28929;p43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0" name="Google Shape;28930;p43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1" name="Google Shape;28931;p43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2" name="Google Shape;28932;p43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3" name="Google Shape;28933;p43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4" name="Google Shape;28934;p43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5" name="Google Shape;28935;p43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6" name="Google Shape;28936;p43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7" name="Google Shape;28937;p43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8" name="Google Shape;28938;p43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9" name="Google Shape;28939;p43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0" name="Google Shape;28940;p43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1" name="Google Shape;28941;p43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2" name="Google Shape;28942;p43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3" name="Google Shape;28943;p43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4" name="Google Shape;28944;p43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5" name="Google Shape;28945;p43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6" name="Google Shape;28946;p43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7" name="Google Shape;28947;p43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8" name="Google Shape;28948;p43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9" name="Google Shape;28949;p43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0" name="Google Shape;28950;p43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1" name="Google Shape;28951;p43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2" name="Google Shape;28952;p43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3" name="Google Shape;28953;p43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4" name="Google Shape;28954;p43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5" name="Google Shape;28955;p43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6" name="Google Shape;28956;p43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7" name="Google Shape;28957;p43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8" name="Google Shape;28958;p43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9" name="Google Shape;28959;p43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0" name="Google Shape;28960;p43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1" name="Google Shape;28961;p43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2" name="Google Shape;28962;p43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3" name="Google Shape;28963;p43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4" name="Google Shape;28964;p43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5" name="Google Shape;28965;p43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6" name="Google Shape;28966;p43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7" name="Google Shape;28967;p43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8" name="Google Shape;28968;p43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9" name="Google Shape;28969;p43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0" name="Google Shape;28970;p43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1" name="Google Shape;28971;p43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2" name="Google Shape;28972;p43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3" name="Google Shape;28973;p43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4" name="Google Shape;28974;p43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5" name="Google Shape;28975;p43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6" name="Google Shape;28976;p43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7" name="Google Shape;28977;p43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8" name="Google Shape;28978;p43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9" name="Google Shape;28979;p43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0" name="Google Shape;28980;p43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1" name="Google Shape;28981;p43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2" name="Google Shape;28982;p43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3" name="Google Shape;28983;p43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4" name="Google Shape;28984;p43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5" name="Google Shape;28985;p43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6" name="Google Shape;28986;p43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7" name="Google Shape;28987;p43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8" name="Google Shape;28988;p43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9" name="Google Shape;28989;p43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0" name="Google Shape;28990;p43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1" name="Google Shape;28991;p43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2" name="Google Shape;28992;p43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3" name="Google Shape;28993;p43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4" name="Google Shape;28994;p43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5" name="Google Shape;28995;p43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6" name="Google Shape;28996;p43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7" name="Google Shape;28997;p43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8" name="Google Shape;28998;p43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9" name="Google Shape;28999;p43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0" name="Google Shape;29000;p43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1" name="Google Shape;29001;p43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2" name="Google Shape;29002;p43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3" name="Google Shape;29003;p43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4" name="Google Shape;29004;p43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5" name="Google Shape;29005;p43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6" name="Google Shape;29006;p43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7" name="Google Shape;29007;p43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8" name="Google Shape;29008;p43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9" name="Google Shape;29009;p43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0" name="Google Shape;29010;p43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1" name="Google Shape;29011;p43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2" name="Google Shape;29012;p43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3" name="Google Shape;29013;p43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4" name="Google Shape;29014;p43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5" name="Google Shape;29015;p43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6" name="Google Shape;29016;p43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7" name="Google Shape;29017;p43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8" name="Google Shape;29018;p43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9" name="Google Shape;29019;p43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0" name="Google Shape;29020;p43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1" name="Google Shape;29021;p43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2" name="Google Shape;29022;p43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3" name="Google Shape;29023;p43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4" name="Google Shape;29024;p43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5" name="Google Shape;29025;p43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6" name="Google Shape;29026;p43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7" name="Google Shape;29027;p43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8" name="Google Shape;29028;p43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9" name="Google Shape;29029;p43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0" name="Google Shape;29030;p43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1" name="Google Shape;29031;p43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2" name="Google Shape;29032;p43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3" name="Google Shape;29033;p43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4" name="Google Shape;29034;p43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5" name="Google Shape;29035;p43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6" name="Google Shape;29036;p43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7" name="Google Shape;29037;p43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8" name="Google Shape;29038;p43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9" name="Google Shape;29039;p43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0" name="Google Shape;29040;p43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1" name="Google Shape;29041;p43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2" name="Google Shape;29042;p43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3" name="Google Shape;29043;p43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4" name="Google Shape;29044;p43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5" name="Google Shape;29045;p43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6" name="Google Shape;29046;p43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7" name="Google Shape;29047;p43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8" name="Google Shape;29048;p43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9" name="Google Shape;29049;p43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0" name="Google Shape;29050;p43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1" name="Google Shape;29051;p43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2" name="Google Shape;29052;p43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3" name="Google Shape;29053;p43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4" name="Google Shape;29054;p43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5" name="Google Shape;29055;p43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6" name="Google Shape;29056;p43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7" name="Google Shape;29057;p43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8" name="Google Shape;29058;p43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9" name="Google Shape;29059;p43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0" name="Google Shape;29060;p43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1" name="Google Shape;29061;p43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2" name="Google Shape;29062;p43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3" name="Google Shape;29063;p43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4" name="Google Shape;29064;p43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5" name="Google Shape;29065;p43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6" name="Google Shape;29066;p43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7" name="Google Shape;29067;p43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8" name="Google Shape;29068;p43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9" name="Google Shape;29069;p43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0" name="Google Shape;29070;p43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1" name="Google Shape;29071;p43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2" name="Google Shape;29072;p43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3" name="Google Shape;29073;p43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4" name="Google Shape;29074;p43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5" name="Google Shape;29075;p43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6" name="Google Shape;29076;p43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7" name="Google Shape;29077;p43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8" name="Google Shape;29078;p43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9" name="Google Shape;29079;p43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0" name="Google Shape;29080;p43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1" name="Google Shape;29081;p43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2" name="Google Shape;29082;p43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3" name="Google Shape;29083;p43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4" name="Google Shape;29084;p43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5" name="Google Shape;29085;p43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6" name="Google Shape;29086;p43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7" name="Google Shape;29087;p43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8" name="Google Shape;29088;p43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9" name="Google Shape;29089;p43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0" name="Google Shape;29090;p43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1" name="Google Shape;29091;p43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2" name="Google Shape;29092;p43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3" name="Google Shape;29093;p43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4" name="Google Shape;29094;p43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5" name="Google Shape;29095;p43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6" name="Google Shape;29096;p43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7" name="Google Shape;29097;p43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8" name="Google Shape;29098;p43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9" name="Google Shape;29099;p43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0" name="Google Shape;29100;p43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1" name="Google Shape;29101;p43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2" name="Google Shape;29102;p43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3" name="Google Shape;29103;p43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4" name="Google Shape;29104;p43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5" name="Google Shape;29105;p43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6" name="Google Shape;29106;p43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7" name="Google Shape;29107;p43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8" name="Google Shape;29108;p43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9" name="Google Shape;29109;p43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0" name="Google Shape;29110;p43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1" name="Google Shape;29111;p43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2" name="Google Shape;29112;p43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3" name="Google Shape;29113;p43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4" name="Google Shape;29114;p43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5" name="Google Shape;29115;p43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6" name="Google Shape;29116;p43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7" name="Google Shape;29117;p43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8" name="Google Shape;29118;p43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9" name="Google Shape;29119;p43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0" name="Google Shape;29120;p43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1" name="Google Shape;29121;p43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122" name="Google Shape;29122;p43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29123" name="Google Shape;29123;p43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4" name="Google Shape;29124;p43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5" name="Google Shape;29125;p43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6" name="Google Shape;29126;p43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7" name="Google Shape;29127;p43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8" name="Google Shape;29128;p43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9" name="Google Shape;29129;p43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0" name="Google Shape;29130;p43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1" name="Google Shape;29131;p43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2" name="Google Shape;29132;p43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3" name="Google Shape;29133;p43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4" name="Google Shape;29134;p43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5" name="Google Shape;29135;p43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6" name="Google Shape;29136;p43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7" name="Google Shape;29137;p43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8" name="Google Shape;29138;p43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9" name="Google Shape;29139;p43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0" name="Google Shape;29140;p43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1" name="Google Shape;29141;p43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2" name="Google Shape;29142;p43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3" name="Google Shape;29143;p43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4" name="Google Shape;29144;p43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5" name="Google Shape;29145;p43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6" name="Google Shape;29146;p43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7" name="Google Shape;29147;p43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8" name="Google Shape;29148;p43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9" name="Google Shape;29149;p43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0" name="Google Shape;29150;p43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1" name="Google Shape;29151;p43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2" name="Google Shape;29152;p43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3" name="Google Shape;29153;p43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4" name="Google Shape;29154;p43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5" name="Google Shape;29155;p43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6" name="Google Shape;29156;p43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7" name="Google Shape;29157;p43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8" name="Google Shape;29158;p43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9" name="Google Shape;29159;p43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0" name="Google Shape;29160;p43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1" name="Google Shape;29161;p43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2" name="Google Shape;29162;p43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3" name="Google Shape;29163;p43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4" name="Google Shape;29164;p43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5" name="Google Shape;29165;p43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6" name="Google Shape;29166;p43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7" name="Google Shape;29167;p43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8" name="Google Shape;29168;p43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9" name="Google Shape;29169;p43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0" name="Google Shape;29170;p43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1" name="Google Shape;29171;p43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2" name="Google Shape;29172;p43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3" name="Google Shape;29173;p43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4" name="Google Shape;29174;p43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5" name="Google Shape;29175;p43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6" name="Google Shape;29176;p43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7" name="Google Shape;29177;p43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8" name="Google Shape;29178;p43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9" name="Google Shape;29179;p43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0" name="Google Shape;29180;p43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1" name="Google Shape;29181;p43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2" name="Google Shape;29182;p43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3" name="Google Shape;29183;p43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4" name="Google Shape;29184;p43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5" name="Google Shape;29185;p43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6" name="Google Shape;29186;p43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7" name="Google Shape;29187;p43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8" name="Google Shape;29188;p43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9" name="Google Shape;29189;p43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0" name="Google Shape;29190;p43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1" name="Google Shape;29191;p43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2" name="Google Shape;29192;p43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3" name="Google Shape;29193;p43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4" name="Google Shape;29194;p43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5" name="Google Shape;29195;p43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6" name="Google Shape;29196;p43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7" name="Google Shape;29197;p43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8" name="Google Shape;29198;p43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9" name="Google Shape;29199;p43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0" name="Google Shape;29200;p43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1" name="Google Shape;29201;p43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2" name="Google Shape;29202;p43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3" name="Google Shape;29203;p43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4" name="Google Shape;29204;p43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5" name="Google Shape;29205;p43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6" name="Google Shape;29206;p43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7" name="Google Shape;29207;p43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8" name="Google Shape;29208;p43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9" name="Google Shape;29209;p43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0" name="Google Shape;29210;p43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1" name="Google Shape;29211;p43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2" name="Google Shape;29212;p43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3" name="Google Shape;29213;p43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4" name="Google Shape;29214;p43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5" name="Google Shape;29215;p43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6" name="Google Shape;29216;p43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7" name="Google Shape;29217;p43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8" name="Google Shape;29218;p43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9" name="Google Shape;29219;p43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0" name="Google Shape;29220;p43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1" name="Google Shape;29221;p43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2" name="Google Shape;29222;p43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3" name="Google Shape;29223;p43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4" name="Google Shape;29224;p43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5" name="Google Shape;29225;p43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6" name="Google Shape;29226;p43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7" name="Google Shape;29227;p43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8" name="Google Shape;29228;p43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9" name="Google Shape;29229;p43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0" name="Google Shape;29230;p43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1" name="Google Shape;29231;p43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2" name="Google Shape;29232;p43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3" name="Google Shape;29233;p43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4" name="Google Shape;29234;p43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5" name="Google Shape;29235;p43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6" name="Google Shape;29236;p43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7" name="Google Shape;29237;p43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8" name="Google Shape;29238;p43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9" name="Google Shape;29239;p43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0" name="Google Shape;29240;p43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1" name="Google Shape;29241;p43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2" name="Google Shape;29242;p43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3" name="Google Shape;29243;p43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4" name="Google Shape;29244;p43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5" name="Google Shape;29245;p43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6" name="Google Shape;29246;p43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7" name="Google Shape;29247;p43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8" name="Google Shape;29248;p43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9" name="Google Shape;29249;p43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0" name="Google Shape;29250;p43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1" name="Google Shape;29251;p43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2" name="Google Shape;29252;p43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3" name="Google Shape;29253;p43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4" name="Google Shape;29254;p43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5" name="Google Shape;29255;p43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6" name="Google Shape;29256;p43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7" name="Google Shape;29257;p43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8" name="Google Shape;29258;p43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9" name="Google Shape;29259;p43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0" name="Google Shape;29260;p43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1" name="Google Shape;29261;p43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2" name="Google Shape;29262;p43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3" name="Google Shape;29263;p43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4" name="Google Shape;29264;p43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5" name="Google Shape;29265;p43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6" name="Google Shape;29266;p43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7" name="Google Shape;29267;p43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8" name="Google Shape;29268;p43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9" name="Google Shape;29269;p43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0" name="Google Shape;29270;p43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1" name="Google Shape;29271;p43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2" name="Google Shape;29272;p43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3" name="Google Shape;29273;p43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4" name="Google Shape;29274;p43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5" name="Google Shape;29275;p43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6" name="Google Shape;29276;p43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7" name="Google Shape;29277;p43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8" name="Google Shape;29278;p43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9" name="Google Shape;29279;p43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0" name="Google Shape;29280;p43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1" name="Google Shape;29281;p43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2" name="Google Shape;29282;p43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3" name="Google Shape;29283;p43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4" name="Google Shape;29284;p43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5" name="Google Shape;29285;p43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6" name="Google Shape;29286;p43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7" name="Google Shape;29287;p43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8" name="Google Shape;29288;p43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9" name="Google Shape;29289;p43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0" name="Google Shape;29290;p43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1" name="Google Shape;29291;p43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2" name="Google Shape;29292;p43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3" name="Google Shape;29293;p43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4" name="Google Shape;29294;p43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5" name="Google Shape;29295;p43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6" name="Google Shape;29296;p43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7" name="Google Shape;29297;p43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8" name="Google Shape;29298;p43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9" name="Google Shape;29299;p43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0" name="Google Shape;29300;p43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1" name="Google Shape;29301;p43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2" name="Google Shape;29302;p43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3" name="Google Shape;29303;p43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4" name="Google Shape;29304;p43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5" name="Google Shape;29305;p43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6" name="Google Shape;29306;p43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7" name="Google Shape;29307;p43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8" name="Google Shape;29308;p43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9" name="Google Shape;29309;p43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0" name="Google Shape;29310;p43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1" name="Google Shape;29311;p43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2" name="Google Shape;29312;p43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3" name="Google Shape;29313;p43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4" name="Google Shape;29314;p43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5" name="Google Shape;29315;p43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6" name="Google Shape;29316;p43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7" name="Google Shape;29317;p43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8" name="Google Shape;29318;p43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9" name="Google Shape;29319;p43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0" name="Google Shape;29320;p43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1" name="Google Shape;29321;p43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2" name="Google Shape;29322;p43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3" name="Google Shape;29323;p43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4" name="Google Shape;29324;p43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5" name="Google Shape;29325;p43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6" name="Google Shape;29326;p43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7" name="Google Shape;29327;p43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8" name="Google Shape;29328;p43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9" name="Google Shape;29329;p43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330" name="Google Shape;29330;p43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29331" name="Google Shape;29331;p43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2" name="Google Shape;29332;p43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3" name="Google Shape;29333;p43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4" name="Google Shape;29334;p43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5" name="Google Shape;29335;p43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6" name="Google Shape;29336;p43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7" name="Google Shape;29337;p43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8" name="Google Shape;29338;p43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9" name="Google Shape;29339;p43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0" name="Google Shape;29340;p43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1" name="Google Shape;29341;p43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2" name="Google Shape;29342;p43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3" name="Google Shape;29343;p43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4" name="Google Shape;29344;p43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5" name="Google Shape;29345;p43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6" name="Google Shape;29346;p43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7" name="Google Shape;29347;p43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8" name="Google Shape;29348;p43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9" name="Google Shape;29349;p43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0" name="Google Shape;29350;p43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1" name="Google Shape;29351;p43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2" name="Google Shape;29352;p43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3" name="Google Shape;29353;p43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4" name="Google Shape;29354;p43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5" name="Google Shape;29355;p43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6" name="Google Shape;29356;p43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7" name="Google Shape;29357;p43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8" name="Google Shape;29358;p43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9" name="Google Shape;29359;p43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0" name="Google Shape;29360;p43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1" name="Google Shape;29361;p43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2" name="Google Shape;29362;p43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3" name="Google Shape;29363;p43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4" name="Google Shape;29364;p43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5" name="Google Shape;29365;p43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6" name="Google Shape;29366;p43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7" name="Google Shape;29367;p43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8" name="Google Shape;29368;p43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9" name="Google Shape;29369;p43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0" name="Google Shape;29370;p43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1" name="Google Shape;29371;p43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2" name="Google Shape;29372;p43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3" name="Google Shape;29373;p43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4" name="Google Shape;29374;p43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5" name="Google Shape;29375;p43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6" name="Google Shape;29376;p43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7" name="Google Shape;29377;p43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8" name="Google Shape;29378;p43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9" name="Google Shape;29379;p43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0" name="Google Shape;29380;p43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1" name="Google Shape;29381;p43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2" name="Google Shape;29382;p43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3" name="Google Shape;29383;p43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4" name="Google Shape;29384;p43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5" name="Google Shape;29385;p43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6" name="Google Shape;29386;p43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7" name="Google Shape;29387;p43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8" name="Google Shape;29388;p43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9" name="Google Shape;29389;p43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0" name="Google Shape;29390;p43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1" name="Google Shape;29391;p43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2" name="Google Shape;29392;p43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3" name="Google Shape;29393;p43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4" name="Google Shape;29394;p43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5" name="Google Shape;29395;p43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396" name="Google Shape;29396;p43"/>
          <p:cNvGrpSpPr/>
          <p:nvPr/>
        </p:nvGrpSpPr>
        <p:grpSpPr>
          <a:xfrm>
            <a:off x="-16500" y="-13200"/>
            <a:ext cx="9177150" cy="5169900"/>
            <a:chOff x="-16500" y="-13200"/>
            <a:chExt cx="9177150" cy="5169900"/>
          </a:xfrm>
        </p:grpSpPr>
        <p:sp>
          <p:nvSpPr>
            <p:cNvPr id="29397" name="Google Shape;29397;p43"/>
            <p:cNvSpPr/>
            <p:nvPr/>
          </p:nvSpPr>
          <p:spPr>
            <a:xfrm rot="-5400000">
              <a:off x="6454950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8" name="Google Shape;29398;p43"/>
            <p:cNvSpPr/>
            <p:nvPr/>
          </p:nvSpPr>
          <p:spPr>
            <a:xfrm>
              <a:off x="-16500" y="484602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9" name="Google Shape;29399;p43"/>
            <p:cNvSpPr/>
            <p:nvPr/>
          </p:nvSpPr>
          <p:spPr>
            <a:xfrm rot="-5400000">
              <a:off x="-2480700" y="2451000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0" name="Google Shape;29400;p43"/>
            <p:cNvSpPr/>
            <p:nvPr/>
          </p:nvSpPr>
          <p:spPr>
            <a:xfrm>
              <a:off x="-16500" y="-275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401" name="Google Shape;29401;p43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29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03" name="Google Shape;29403;p44"/>
          <p:cNvGrpSpPr/>
          <p:nvPr/>
        </p:nvGrpSpPr>
        <p:grpSpPr>
          <a:xfrm rot="10800000">
            <a:off x="3075425" y="3279755"/>
            <a:ext cx="2993208" cy="2827312"/>
            <a:chOff x="3075367" y="-950359"/>
            <a:chExt cx="2993208" cy="2827312"/>
          </a:xfrm>
        </p:grpSpPr>
        <p:sp>
          <p:nvSpPr>
            <p:cNvPr id="29404" name="Google Shape;29404;p44"/>
            <p:cNvSpPr/>
            <p:nvPr/>
          </p:nvSpPr>
          <p:spPr>
            <a:xfrm rot="10800000">
              <a:off x="3075367" y="-950359"/>
              <a:ext cx="2993208" cy="2827312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5" name="Google Shape;29405;p44"/>
            <p:cNvSpPr/>
            <p:nvPr/>
          </p:nvSpPr>
          <p:spPr>
            <a:xfrm rot="10800000">
              <a:off x="4421821" y="-827858"/>
              <a:ext cx="157302" cy="1107867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6" name="Google Shape;29406;p44"/>
            <p:cNvSpPr/>
            <p:nvPr/>
          </p:nvSpPr>
          <p:spPr>
            <a:xfrm rot="10800000">
              <a:off x="4036223" y="20974"/>
              <a:ext cx="535785" cy="29102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7" name="Google Shape;29407;p44"/>
            <p:cNvSpPr/>
            <p:nvPr/>
          </p:nvSpPr>
          <p:spPr>
            <a:xfrm rot="10800000">
              <a:off x="4571960" y="21573"/>
              <a:ext cx="711995" cy="95660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8" name="Google Shape;29408;p44"/>
            <p:cNvSpPr/>
            <p:nvPr/>
          </p:nvSpPr>
          <p:spPr>
            <a:xfrm rot="10800000">
              <a:off x="4076517" y="-39268"/>
              <a:ext cx="491533" cy="58523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9" name="Google Shape;29409;p44"/>
            <p:cNvSpPr/>
            <p:nvPr/>
          </p:nvSpPr>
          <p:spPr>
            <a:xfrm rot="10800000">
              <a:off x="4189527" y="-112742"/>
              <a:ext cx="382481" cy="134356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0" name="Google Shape;29410;p44"/>
            <p:cNvSpPr/>
            <p:nvPr/>
          </p:nvSpPr>
          <p:spPr>
            <a:xfrm rot="10800000">
              <a:off x="4266159" y="-181499"/>
              <a:ext cx="305849" cy="203113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1" name="Google Shape;29411;p44"/>
            <p:cNvSpPr/>
            <p:nvPr/>
          </p:nvSpPr>
          <p:spPr>
            <a:xfrm rot="10800000">
              <a:off x="4323843" y="-226551"/>
              <a:ext cx="239490" cy="243408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2" name="Google Shape;29412;p44"/>
            <p:cNvSpPr/>
            <p:nvPr/>
          </p:nvSpPr>
          <p:spPr>
            <a:xfrm rot="10800000">
              <a:off x="4312770" y="21564"/>
              <a:ext cx="259238" cy="880289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3" name="Google Shape;29413;p44"/>
            <p:cNvSpPr/>
            <p:nvPr/>
          </p:nvSpPr>
          <p:spPr>
            <a:xfrm rot="10800000">
              <a:off x="4199001" y="21565"/>
              <a:ext cx="373007" cy="779153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4" name="Google Shape;29414;p44"/>
            <p:cNvSpPr/>
            <p:nvPr/>
          </p:nvSpPr>
          <p:spPr>
            <a:xfrm rot="10800000">
              <a:off x="4070201" y="21566"/>
              <a:ext cx="501806" cy="692247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5" name="Google Shape;29415;p44"/>
            <p:cNvSpPr/>
            <p:nvPr/>
          </p:nvSpPr>
          <p:spPr>
            <a:xfrm rot="10800000">
              <a:off x="4037822" y="21568"/>
              <a:ext cx="534186" cy="539742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6" name="Google Shape;29416;p44"/>
            <p:cNvSpPr/>
            <p:nvPr/>
          </p:nvSpPr>
          <p:spPr>
            <a:xfrm rot="10800000">
              <a:off x="4024390" y="32642"/>
              <a:ext cx="538143" cy="399870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7" name="Google Shape;29417;p44"/>
            <p:cNvSpPr/>
            <p:nvPr/>
          </p:nvSpPr>
          <p:spPr>
            <a:xfrm rot="10800000">
              <a:off x="4033864" y="21571"/>
              <a:ext cx="538143" cy="269511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8" name="Google Shape;29418;p44"/>
            <p:cNvSpPr/>
            <p:nvPr/>
          </p:nvSpPr>
          <p:spPr>
            <a:xfrm rot="10800000">
              <a:off x="4055171" y="21572"/>
              <a:ext cx="516837" cy="128839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9" name="Google Shape;29419;p44"/>
            <p:cNvSpPr/>
            <p:nvPr/>
          </p:nvSpPr>
          <p:spPr>
            <a:xfrm rot="10800000">
              <a:off x="4419463" y="21563"/>
              <a:ext cx="152545" cy="1000414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0" name="Google Shape;29420;p44"/>
            <p:cNvSpPr/>
            <p:nvPr/>
          </p:nvSpPr>
          <p:spPr>
            <a:xfrm rot="10800000">
              <a:off x="4571964" y="-223393"/>
              <a:ext cx="297134" cy="245007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1" name="Google Shape;29421;p44"/>
            <p:cNvSpPr/>
            <p:nvPr/>
          </p:nvSpPr>
          <p:spPr>
            <a:xfrm rot="10800000">
              <a:off x="4571962" y="-258131"/>
              <a:ext cx="478101" cy="279745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2" name="Google Shape;29422;p44"/>
            <p:cNvSpPr/>
            <p:nvPr/>
          </p:nvSpPr>
          <p:spPr>
            <a:xfrm rot="10800000">
              <a:off x="4571961" y="-194931"/>
              <a:ext cx="556332" cy="21654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3" name="Google Shape;29423;p44"/>
            <p:cNvSpPr/>
            <p:nvPr/>
          </p:nvSpPr>
          <p:spPr>
            <a:xfrm rot="10800000">
              <a:off x="4579876" y="-100110"/>
              <a:ext cx="616375" cy="122523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4" name="Google Shape;29424;p44"/>
            <p:cNvSpPr/>
            <p:nvPr/>
          </p:nvSpPr>
          <p:spPr>
            <a:xfrm rot="10800000">
              <a:off x="4579875" y="1826"/>
              <a:ext cx="712754" cy="20587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5" name="Google Shape;29425;p44"/>
            <p:cNvSpPr/>
            <p:nvPr/>
          </p:nvSpPr>
          <p:spPr>
            <a:xfrm rot="10800000">
              <a:off x="4571959" y="21571"/>
              <a:ext cx="761764" cy="23157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6" name="Google Shape;29426;p44"/>
            <p:cNvSpPr/>
            <p:nvPr/>
          </p:nvSpPr>
          <p:spPr>
            <a:xfrm rot="10800000">
              <a:off x="4579874" y="22369"/>
              <a:ext cx="736459" cy="369849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7" name="Google Shape;29427;p44"/>
            <p:cNvSpPr/>
            <p:nvPr/>
          </p:nvSpPr>
          <p:spPr>
            <a:xfrm rot="10800000">
              <a:off x="4571959" y="21568"/>
              <a:ext cx="732542" cy="533426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8" name="Google Shape;29428;p44"/>
            <p:cNvSpPr/>
            <p:nvPr/>
          </p:nvSpPr>
          <p:spPr>
            <a:xfrm rot="10800000">
              <a:off x="4571960" y="21566"/>
              <a:ext cx="648794" cy="669341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9" name="Google Shape;29429;p44"/>
            <p:cNvSpPr/>
            <p:nvPr/>
          </p:nvSpPr>
          <p:spPr>
            <a:xfrm rot="10800000">
              <a:off x="4571961" y="21565"/>
              <a:ext cx="577679" cy="808414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0" name="Google Shape;29430;p44"/>
            <p:cNvSpPr/>
            <p:nvPr/>
          </p:nvSpPr>
          <p:spPr>
            <a:xfrm rot="10800000">
              <a:off x="4571962" y="21564"/>
              <a:ext cx="502606" cy="891363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1" name="Google Shape;29431;p44"/>
            <p:cNvSpPr/>
            <p:nvPr/>
          </p:nvSpPr>
          <p:spPr>
            <a:xfrm rot="10800000">
              <a:off x="4571963" y="21562"/>
              <a:ext cx="411743" cy="1057299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2" name="Google Shape;29432;p44"/>
            <p:cNvSpPr/>
            <p:nvPr/>
          </p:nvSpPr>
          <p:spPr>
            <a:xfrm rot="10800000">
              <a:off x="4574322" y="33433"/>
              <a:ext cx="333511" cy="1224794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3" name="Google Shape;29433;p44"/>
            <p:cNvSpPr/>
            <p:nvPr/>
          </p:nvSpPr>
          <p:spPr>
            <a:xfrm rot="10800000">
              <a:off x="4572765" y="54739"/>
              <a:ext cx="221262" cy="1225634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4" name="Google Shape;29434;p44"/>
            <p:cNvSpPr/>
            <p:nvPr/>
          </p:nvSpPr>
          <p:spPr>
            <a:xfrm rot="10800000">
              <a:off x="4572766" y="33431"/>
              <a:ext cx="122523" cy="1381256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5" name="Google Shape;29435;p44"/>
            <p:cNvSpPr/>
            <p:nvPr/>
          </p:nvSpPr>
          <p:spPr>
            <a:xfrm rot="10800000">
              <a:off x="4570368" y="43705"/>
              <a:ext cx="8755" cy="1306983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6" name="Google Shape;29436;p44"/>
            <p:cNvSpPr/>
            <p:nvPr/>
          </p:nvSpPr>
          <p:spPr>
            <a:xfrm rot="10800000">
              <a:off x="4506369" y="33434"/>
              <a:ext cx="67997" cy="111814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7" name="Google Shape;29437;p44"/>
            <p:cNvSpPr/>
            <p:nvPr/>
          </p:nvSpPr>
          <p:spPr>
            <a:xfrm rot="10800000">
              <a:off x="3722539" y="-943223"/>
              <a:ext cx="835238" cy="949846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8" name="Google Shape;29438;p44"/>
            <p:cNvSpPr/>
            <p:nvPr/>
          </p:nvSpPr>
          <p:spPr>
            <a:xfrm rot="10800000">
              <a:off x="3672730" y="-747265"/>
              <a:ext cx="860542" cy="744374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9" name="Google Shape;29439;p44"/>
            <p:cNvSpPr/>
            <p:nvPr/>
          </p:nvSpPr>
          <p:spPr>
            <a:xfrm rot="10800000">
              <a:off x="3417530" y="-559983"/>
              <a:ext cx="1139447" cy="572122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0" name="Google Shape;29440;p44"/>
            <p:cNvSpPr/>
            <p:nvPr/>
          </p:nvSpPr>
          <p:spPr>
            <a:xfrm rot="10800000">
              <a:off x="3253153" y="-339520"/>
              <a:ext cx="1279360" cy="348502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1" name="Google Shape;29441;p44"/>
            <p:cNvSpPr/>
            <p:nvPr/>
          </p:nvSpPr>
          <p:spPr>
            <a:xfrm rot="10800000">
              <a:off x="3247637" y="-653"/>
              <a:ext cx="1180542" cy="81549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2" name="Google Shape;29442;p44"/>
            <p:cNvSpPr/>
            <p:nvPr/>
          </p:nvSpPr>
          <p:spPr>
            <a:xfrm rot="10800000">
              <a:off x="3100648" y="27087"/>
              <a:ext cx="1430266" cy="31692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3" name="Google Shape;29443;p44"/>
            <p:cNvSpPr/>
            <p:nvPr/>
          </p:nvSpPr>
          <p:spPr>
            <a:xfrm rot="10800000">
              <a:off x="3152815" y="31042"/>
              <a:ext cx="1393129" cy="507363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4" name="Google Shape;29444;p44"/>
            <p:cNvSpPr/>
            <p:nvPr/>
          </p:nvSpPr>
          <p:spPr>
            <a:xfrm rot="10800000">
              <a:off x="3228648" y="29480"/>
              <a:ext cx="1333886" cy="757806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5" name="Google Shape;29445;p44"/>
            <p:cNvSpPr/>
            <p:nvPr/>
          </p:nvSpPr>
          <p:spPr>
            <a:xfrm rot="10800000">
              <a:off x="3313995" y="103752"/>
              <a:ext cx="1171108" cy="883448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6" name="Google Shape;29446;p44"/>
            <p:cNvSpPr/>
            <p:nvPr/>
          </p:nvSpPr>
          <p:spPr>
            <a:xfrm rot="10800000">
              <a:off x="3495761" y="99791"/>
              <a:ext cx="1009089" cy="1137888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7" name="Google Shape;29447;p44"/>
            <p:cNvSpPr/>
            <p:nvPr/>
          </p:nvSpPr>
          <p:spPr>
            <a:xfrm rot="10800000">
              <a:off x="3813403" y="114819"/>
              <a:ext cx="700122" cy="1357551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8" name="Google Shape;29448;p44"/>
            <p:cNvSpPr/>
            <p:nvPr/>
          </p:nvSpPr>
          <p:spPr>
            <a:xfrm rot="10800000">
              <a:off x="3951676" y="85556"/>
              <a:ext cx="590311" cy="1505339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9" name="Google Shape;29449;p44"/>
            <p:cNvSpPr/>
            <p:nvPr/>
          </p:nvSpPr>
          <p:spPr>
            <a:xfrm rot="10800000">
              <a:off x="4142916" y="139281"/>
              <a:ext cx="405386" cy="1570138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0" name="Google Shape;29450;p44"/>
            <p:cNvSpPr/>
            <p:nvPr/>
          </p:nvSpPr>
          <p:spPr>
            <a:xfrm rot="10800000">
              <a:off x="4360180" y="294184"/>
              <a:ext cx="183365" cy="143102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1" name="Google Shape;29451;p44"/>
            <p:cNvSpPr/>
            <p:nvPr/>
          </p:nvSpPr>
          <p:spPr>
            <a:xfrm rot="10800000">
              <a:off x="4475548" y="251490"/>
              <a:ext cx="88545" cy="1542475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2" name="Google Shape;29452;p44"/>
            <p:cNvSpPr/>
            <p:nvPr/>
          </p:nvSpPr>
          <p:spPr>
            <a:xfrm rot="10800000">
              <a:off x="4604339" y="-800192"/>
              <a:ext cx="723068" cy="788627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3" name="Google Shape;29453;p44"/>
            <p:cNvSpPr/>
            <p:nvPr/>
          </p:nvSpPr>
          <p:spPr>
            <a:xfrm rot="10800000">
              <a:off x="4624884" y="-705371"/>
              <a:ext cx="930098" cy="69536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4" name="Google Shape;29454;p44"/>
            <p:cNvSpPr/>
            <p:nvPr/>
          </p:nvSpPr>
          <p:spPr>
            <a:xfrm rot="10800000">
              <a:off x="4652545" y="-555265"/>
              <a:ext cx="1043108" cy="536584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5" name="Google Shape;29455;p44"/>
            <p:cNvSpPr/>
            <p:nvPr/>
          </p:nvSpPr>
          <p:spPr>
            <a:xfrm rot="10800000">
              <a:off x="4626480" y="-356909"/>
              <a:ext cx="1190855" cy="364292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6" name="Google Shape;29456;p44"/>
            <p:cNvSpPr/>
            <p:nvPr/>
          </p:nvSpPr>
          <p:spPr>
            <a:xfrm rot="10800000">
              <a:off x="4653342" y="-164110"/>
              <a:ext cx="1283277" cy="178608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7" name="Google Shape;29457;p44"/>
            <p:cNvSpPr/>
            <p:nvPr/>
          </p:nvSpPr>
          <p:spPr>
            <a:xfrm rot="10800000">
              <a:off x="4659656" y="24731"/>
              <a:ext cx="1393129" cy="46411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8" name="Google Shape;29458;p44"/>
            <p:cNvSpPr/>
            <p:nvPr/>
          </p:nvSpPr>
          <p:spPr>
            <a:xfrm rot="10800000">
              <a:off x="4620961" y="34202"/>
              <a:ext cx="1426308" cy="346943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9" name="Google Shape;29459;p44"/>
            <p:cNvSpPr/>
            <p:nvPr/>
          </p:nvSpPr>
          <p:spPr>
            <a:xfrm rot="10800000">
              <a:off x="4682562" y="62661"/>
              <a:ext cx="1349676" cy="548417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0" name="Google Shape;29460;p44"/>
            <p:cNvSpPr/>
            <p:nvPr/>
          </p:nvSpPr>
          <p:spPr>
            <a:xfrm rot="10800000">
              <a:off x="4635153" y="57902"/>
              <a:ext cx="1317296" cy="75940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1" name="Google Shape;29461;p44"/>
            <p:cNvSpPr/>
            <p:nvPr/>
          </p:nvSpPr>
          <p:spPr>
            <a:xfrm rot="10800000">
              <a:off x="4631996" y="71331"/>
              <a:ext cx="1205086" cy="1013046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2" name="Google Shape;29462;p44"/>
            <p:cNvSpPr/>
            <p:nvPr/>
          </p:nvSpPr>
          <p:spPr>
            <a:xfrm rot="10800000">
              <a:off x="4673892" y="136128"/>
              <a:ext cx="972752" cy="1193214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3" name="Google Shape;29463;p44"/>
            <p:cNvSpPr/>
            <p:nvPr/>
          </p:nvSpPr>
          <p:spPr>
            <a:xfrm rot="10800000">
              <a:off x="4662022" y="147998"/>
              <a:ext cx="703320" cy="1329888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4" name="Google Shape;29464;p44"/>
            <p:cNvSpPr/>
            <p:nvPr/>
          </p:nvSpPr>
          <p:spPr>
            <a:xfrm rot="10800000">
              <a:off x="4596464" y="70566"/>
              <a:ext cx="713554" cy="151085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5" name="Google Shape;29465;p44"/>
            <p:cNvSpPr/>
            <p:nvPr/>
          </p:nvSpPr>
          <p:spPr>
            <a:xfrm rot="10800000">
              <a:off x="4584594" y="68965"/>
              <a:ext cx="490773" cy="1671275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6" name="Google Shape;29466;p44"/>
            <p:cNvSpPr/>
            <p:nvPr/>
          </p:nvSpPr>
          <p:spPr>
            <a:xfrm rot="10800000">
              <a:off x="4579078" y="74481"/>
              <a:ext cx="433049" cy="171157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7" name="Google Shape;29467;p44"/>
            <p:cNvSpPr/>
            <p:nvPr/>
          </p:nvSpPr>
          <p:spPr>
            <a:xfrm rot="10800000">
              <a:off x="4584597" y="181174"/>
              <a:ext cx="250523" cy="1645211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8" name="Google Shape;29468;p44"/>
            <p:cNvSpPr/>
            <p:nvPr/>
          </p:nvSpPr>
          <p:spPr>
            <a:xfrm rot="10800000">
              <a:off x="4579882" y="333678"/>
              <a:ext cx="79830" cy="1517971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469" name="Google Shape;29469;p44"/>
          <p:cNvGrpSpPr/>
          <p:nvPr/>
        </p:nvGrpSpPr>
        <p:grpSpPr>
          <a:xfrm>
            <a:off x="6926690" y="2240605"/>
            <a:ext cx="2466404" cy="3635474"/>
            <a:chOff x="3303950" y="2061625"/>
            <a:chExt cx="2101750" cy="3097975"/>
          </a:xfrm>
        </p:grpSpPr>
        <p:sp>
          <p:nvSpPr>
            <p:cNvPr id="29470" name="Google Shape;29470;p44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1" name="Google Shape;29471;p44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2" name="Google Shape;29472;p44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3" name="Google Shape;29473;p44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4" name="Google Shape;29474;p44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5" name="Google Shape;29475;p44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6" name="Google Shape;29476;p44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7" name="Google Shape;29477;p44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8" name="Google Shape;29478;p44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9" name="Google Shape;29479;p44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0" name="Google Shape;29480;p44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1" name="Google Shape;29481;p44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2" name="Google Shape;29482;p44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3" name="Google Shape;29483;p44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4" name="Google Shape;29484;p44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5" name="Google Shape;29485;p44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6" name="Google Shape;29486;p44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7" name="Google Shape;29487;p44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8" name="Google Shape;29488;p44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9" name="Google Shape;29489;p44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0" name="Google Shape;29490;p44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1" name="Google Shape;29491;p44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2" name="Google Shape;29492;p44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3" name="Google Shape;29493;p44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4" name="Google Shape;29494;p44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5" name="Google Shape;29495;p44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6" name="Google Shape;29496;p44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7" name="Google Shape;29497;p44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8" name="Google Shape;29498;p44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9" name="Google Shape;29499;p44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0" name="Google Shape;29500;p44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1" name="Google Shape;29501;p44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2" name="Google Shape;29502;p44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3" name="Google Shape;29503;p44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4" name="Google Shape;29504;p44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5" name="Google Shape;29505;p44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6" name="Google Shape;29506;p44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7" name="Google Shape;29507;p44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8" name="Google Shape;29508;p44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9" name="Google Shape;29509;p44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0" name="Google Shape;29510;p44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1" name="Google Shape;29511;p44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2" name="Google Shape;29512;p44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3" name="Google Shape;29513;p44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4" name="Google Shape;29514;p44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5" name="Google Shape;29515;p44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6" name="Google Shape;29516;p44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7" name="Google Shape;29517;p44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8" name="Google Shape;29518;p44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9" name="Google Shape;29519;p44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0" name="Google Shape;29520;p44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1" name="Google Shape;29521;p44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2" name="Google Shape;29522;p44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3" name="Google Shape;29523;p44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4" name="Google Shape;29524;p44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5" name="Google Shape;29525;p44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6" name="Google Shape;29526;p44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7" name="Google Shape;29527;p44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8" name="Google Shape;29528;p44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9" name="Google Shape;29529;p44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0" name="Google Shape;29530;p44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1" name="Google Shape;29531;p44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2" name="Google Shape;29532;p44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3" name="Google Shape;29533;p44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4" name="Google Shape;29534;p44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5" name="Google Shape;29535;p44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6" name="Google Shape;29536;p44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7" name="Google Shape;29537;p44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8" name="Google Shape;29538;p44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9" name="Google Shape;29539;p44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0" name="Google Shape;29540;p44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1" name="Google Shape;29541;p44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2" name="Google Shape;29542;p44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3" name="Google Shape;29543;p44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4" name="Google Shape;29544;p44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5" name="Google Shape;29545;p44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6" name="Google Shape;29546;p44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7" name="Google Shape;29547;p44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8" name="Google Shape;29548;p44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9" name="Google Shape;29549;p44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0" name="Google Shape;29550;p44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1" name="Google Shape;29551;p44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2" name="Google Shape;29552;p44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3" name="Google Shape;29553;p44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4" name="Google Shape;29554;p44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5" name="Google Shape;29555;p44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6" name="Google Shape;29556;p44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7" name="Google Shape;29557;p44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8" name="Google Shape;29558;p44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9" name="Google Shape;29559;p44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0" name="Google Shape;29560;p44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1" name="Google Shape;29561;p44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2" name="Google Shape;29562;p44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3" name="Google Shape;29563;p44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4" name="Google Shape;29564;p44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5" name="Google Shape;29565;p44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6" name="Google Shape;29566;p44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7" name="Google Shape;29567;p44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8" name="Google Shape;29568;p44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9" name="Google Shape;29569;p44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0" name="Google Shape;29570;p44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1" name="Google Shape;29571;p44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2" name="Google Shape;29572;p44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3" name="Google Shape;29573;p44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4" name="Google Shape;29574;p44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5" name="Google Shape;29575;p44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6" name="Google Shape;29576;p44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7" name="Google Shape;29577;p44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8" name="Google Shape;29578;p44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9" name="Google Shape;29579;p44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0" name="Google Shape;29580;p44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1" name="Google Shape;29581;p44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2" name="Google Shape;29582;p44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3" name="Google Shape;29583;p44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4" name="Google Shape;29584;p44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5" name="Google Shape;29585;p44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6" name="Google Shape;29586;p44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7" name="Google Shape;29587;p44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8" name="Google Shape;29588;p44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9" name="Google Shape;29589;p44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0" name="Google Shape;29590;p44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1" name="Google Shape;29591;p44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2" name="Google Shape;29592;p44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3" name="Google Shape;29593;p44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4" name="Google Shape;29594;p44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5" name="Google Shape;29595;p44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6" name="Google Shape;29596;p44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7" name="Google Shape;29597;p44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8" name="Google Shape;29598;p44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9" name="Google Shape;29599;p44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0" name="Google Shape;29600;p44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1" name="Google Shape;29601;p44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2" name="Google Shape;29602;p44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3" name="Google Shape;29603;p44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4" name="Google Shape;29604;p44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5" name="Google Shape;29605;p44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6" name="Google Shape;29606;p44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7" name="Google Shape;29607;p44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8" name="Google Shape;29608;p44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9" name="Google Shape;29609;p44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0" name="Google Shape;29610;p44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1" name="Google Shape;29611;p44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2" name="Google Shape;29612;p44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3" name="Google Shape;29613;p44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4" name="Google Shape;29614;p44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5" name="Google Shape;29615;p44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6" name="Google Shape;29616;p44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7" name="Google Shape;29617;p44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8" name="Google Shape;29618;p44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9" name="Google Shape;29619;p44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0" name="Google Shape;29620;p44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1" name="Google Shape;29621;p44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2" name="Google Shape;29622;p44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3" name="Google Shape;29623;p44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4" name="Google Shape;29624;p44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5" name="Google Shape;29625;p44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6" name="Google Shape;29626;p44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7" name="Google Shape;29627;p44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8" name="Google Shape;29628;p44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9" name="Google Shape;29629;p44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0" name="Google Shape;29630;p44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1" name="Google Shape;29631;p44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2" name="Google Shape;29632;p44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3" name="Google Shape;29633;p44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4" name="Google Shape;29634;p44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5" name="Google Shape;29635;p44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6" name="Google Shape;29636;p44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7" name="Google Shape;29637;p44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8" name="Google Shape;29638;p44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9" name="Google Shape;29639;p44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0" name="Google Shape;29640;p44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1" name="Google Shape;29641;p44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2" name="Google Shape;29642;p44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3" name="Google Shape;29643;p44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644" name="Google Shape;29644;p44"/>
          <p:cNvGrpSpPr/>
          <p:nvPr/>
        </p:nvGrpSpPr>
        <p:grpSpPr>
          <a:xfrm rot="3980785">
            <a:off x="5003438" y="2920406"/>
            <a:ext cx="2485535" cy="3327754"/>
            <a:chOff x="1379150" y="2722825"/>
            <a:chExt cx="1910000" cy="2557200"/>
          </a:xfrm>
        </p:grpSpPr>
        <p:sp>
          <p:nvSpPr>
            <p:cNvPr id="29645" name="Google Shape;29645;p44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6" name="Google Shape;29646;p44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7" name="Google Shape;29647;p44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8" name="Google Shape;29648;p44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9" name="Google Shape;29649;p44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0" name="Google Shape;29650;p44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1" name="Google Shape;29651;p44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2" name="Google Shape;29652;p44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3" name="Google Shape;29653;p44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4" name="Google Shape;29654;p44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5" name="Google Shape;29655;p44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6" name="Google Shape;29656;p44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7" name="Google Shape;29657;p44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8" name="Google Shape;29658;p44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9" name="Google Shape;29659;p44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0" name="Google Shape;29660;p44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1" name="Google Shape;29661;p44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2" name="Google Shape;29662;p44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3" name="Google Shape;29663;p44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4" name="Google Shape;29664;p44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5" name="Google Shape;29665;p44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6" name="Google Shape;29666;p44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7" name="Google Shape;29667;p44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8" name="Google Shape;29668;p44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9" name="Google Shape;29669;p44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0" name="Google Shape;29670;p44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1" name="Google Shape;29671;p44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2" name="Google Shape;29672;p44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3" name="Google Shape;29673;p44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4" name="Google Shape;29674;p44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5" name="Google Shape;29675;p44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6" name="Google Shape;29676;p44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7" name="Google Shape;29677;p44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8" name="Google Shape;29678;p44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9" name="Google Shape;29679;p44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0" name="Google Shape;29680;p44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1" name="Google Shape;29681;p44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2" name="Google Shape;29682;p44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3" name="Google Shape;29683;p44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4" name="Google Shape;29684;p44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5" name="Google Shape;29685;p44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6" name="Google Shape;29686;p44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7" name="Google Shape;29687;p44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8" name="Google Shape;29688;p44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9" name="Google Shape;29689;p44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0" name="Google Shape;29690;p44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1" name="Google Shape;29691;p44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2" name="Google Shape;29692;p44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3" name="Google Shape;29693;p44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4" name="Google Shape;29694;p44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5" name="Google Shape;29695;p44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6" name="Google Shape;29696;p44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7" name="Google Shape;29697;p44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8" name="Google Shape;29698;p44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9" name="Google Shape;29699;p44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0" name="Google Shape;29700;p44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1" name="Google Shape;29701;p44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2" name="Google Shape;29702;p44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3" name="Google Shape;29703;p44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4" name="Google Shape;29704;p44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5" name="Google Shape;29705;p44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6" name="Google Shape;29706;p44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7" name="Google Shape;29707;p44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8" name="Google Shape;29708;p44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9" name="Google Shape;29709;p44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0" name="Google Shape;29710;p44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1" name="Google Shape;29711;p44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2" name="Google Shape;29712;p44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3" name="Google Shape;29713;p44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4" name="Google Shape;29714;p44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5" name="Google Shape;29715;p44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6" name="Google Shape;29716;p44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7" name="Google Shape;29717;p44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8" name="Google Shape;29718;p44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9" name="Google Shape;29719;p44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720" name="Google Shape;29720;p44"/>
          <p:cNvGrpSpPr/>
          <p:nvPr/>
        </p:nvGrpSpPr>
        <p:grpSpPr>
          <a:xfrm flipH="1">
            <a:off x="-249093" y="2226137"/>
            <a:ext cx="2466404" cy="3635474"/>
            <a:chOff x="3303950" y="2061625"/>
            <a:chExt cx="2101750" cy="3097975"/>
          </a:xfrm>
        </p:grpSpPr>
        <p:sp>
          <p:nvSpPr>
            <p:cNvPr id="29721" name="Google Shape;29721;p44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2" name="Google Shape;29722;p44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3" name="Google Shape;29723;p44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4" name="Google Shape;29724;p44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5" name="Google Shape;29725;p44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6" name="Google Shape;29726;p44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7" name="Google Shape;29727;p44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8" name="Google Shape;29728;p44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9" name="Google Shape;29729;p44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0" name="Google Shape;29730;p44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1" name="Google Shape;29731;p44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2" name="Google Shape;29732;p44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3" name="Google Shape;29733;p44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4" name="Google Shape;29734;p44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5" name="Google Shape;29735;p44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6" name="Google Shape;29736;p44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7" name="Google Shape;29737;p44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8" name="Google Shape;29738;p44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9" name="Google Shape;29739;p44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0" name="Google Shape;29740;p44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1" name="Google Shape;29741;p44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2" name="Google Shape;29742;p44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3" name="Google Shape;29743;p44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4" name="Google Shape;29744;p44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5" name="Google Shape;29745;p44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6" name="Google Shape;29746;p44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7" name="Google Shape;29747;p44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8" name="Google Shape;29748;p44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9" name="Google Shape;29749;p44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0" name="Google Shape;29750;p44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1" name="Google Shape;29751;p44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2" name="Google Shape;29752;p44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3" name="Google Shape;29753;p44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4" name="Google Shape;29754;p44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5" name="Google Shape;29755;p44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6" name="Google Shape;29756;p44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7" name="Google Shape;29757;p44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8" name="Google Shape;29758;p44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9" name="Google Shape;29759;p44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0" name="Google Shape;29760;p44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1" name="Google Shape;29761;p44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2" name="Google Shape;29762;p44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3" name="Google Shape;29763;p44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4" name="Google Shape;29764;p44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5" name="Google Shape;29765;p44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6" name="Google Shape;29766;p44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7" name="Google Shape;29767;p44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8" name="Google Shape;29768;p44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9" name="Google Shape;29769;p44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0" name="Google Shape;29770;p44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1" name="Google Shape;29771;p44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2" name="Google Shape;29772;p44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3" name="Google Shape;29773;p44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4" name="Google Shape;29774;p44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5" name="Google Shape;29775;p44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6" name="Google Shape;29776;p44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7" name="Google Shape;29777;p44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8" name="Google Shape;29778;p44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9" name="Google Shape;29779;p44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0" name="Google Shape;29780;p44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1" name="Google Shape;29781;p44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2" name="Google Shape;29782;p44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3" name="Google Shape;29783;p44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4" name="Google Shape;29784;p44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5" name="Google Shape;29785;p44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6" name="Google Shape;29786;p44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7" name="Google Shape;29787;p44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8" name="Google Shape;29788;p44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9" name="Google Shape;29789;p44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0" name="Google Shape;29790;p44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1" name="Google Shape;29791;p44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2" name="Google Shape;29792;p44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3" name="Google Shape;29793;p44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4" name="Google Shape;29794;p44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5" name="Google Shape;29795;p44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6" name="Google Shape;29796;p44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7" name="Google Shape;29797;p44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8" name="Google Shape;29798;p44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9" name="Google Shape;29799;p44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0" name="Google Shape;29800;p44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1" name="Google Shape;29801;p44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2" name="Google Shape;29802;p44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3" name="Google Shape;29803;p44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4" name="Google Shape;29804;p44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5" name="Google Shape;29805;p44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6" name="Google Shape;29806;p44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7" name="Google Shape;29807;p44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8" name="Google Shape;29808;p44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9" name="Google Shape;29809;p44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0" name="Google Shape;29810;p44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1" name="Google Shape;29811;p44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2" name="Google Shape;29812;p44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3" name="Google Shape;29813;p44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4" name="Google Shape;29814;p44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5" name="Google Shape;29815;p44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6" name="Google Shape;29816;p44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7" name="Google Shape;29817;p44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8" name="Google Shape;29818;p44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9" name="Google Shape;29819;p44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0" name="Google Shape;29820;p44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1" name="Google Shape;29821;p44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2" name="Google Shape;29822;p44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3" name="Google Shape;29823;p44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4" name="Google Shape;29824;p44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5" name="Google Shape;29825;p44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6" name="Google Shape;29826;p44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7" name="Google Shape;29827;p44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8" name="Google Shape;29828;p44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9" name="Google Shape;29829;p44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0" name="Google Shape;29830;p44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1" name="Google Shape;29831;p44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2" name="Google Shape;29832;p44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3" name="Google Shape;29833;p44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4" name="Google Shape;29834;p44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5" name="Google Shape;29835;p44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6" name="Google Shape;29836;p44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7" name="Google Shape;29837;p44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8" name="Google Shape;29838;p44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9" name="Google Shape;29839;p44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0" name="Google Shape;29840;p44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1" name="Google Shape;29841;p44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2" name="Google Shape;29842;p44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3" name="Google Shape;29843;p44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4" name="Google Shape;29844;p44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5" name="Google Shape;29845;p44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6" name="Google Shape;29846;p44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7" name="Google Shape;29847;p44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8" name="Google Shape;29848;p44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9" name="Google Shape;29849;p44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0" name="Google Shape;29850;p44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1" name="Google Shape;29851;p44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2" name="Google Shape;29852;p44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3" name="Google Shape;29853;p44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4" name="Google Shape;29854;p44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5" name="Google Shape;29855;p44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6" name="Google Shape;29856;p44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7" name="Google Shape;29857;p44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8" name="Google Shape;29858;p44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9" name="Google Shape;29859;p44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0" name="Google Shape;29860;p44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1" name="Google Shape;29861;p44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2" name="Google Shape;29862;p44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3" name="Google Shape;29863;p44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4" name="Google Shape;29864;p44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5" name="Google Shape;29865;p44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6" name="Google Shape;29866;p44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7" name="Google Shape;29867;p44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8" name="Google Shape;29868;p44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9" name="Google Shape;29869;p44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0" name="Google Shape;29870;p44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1" name="Google Shape;29871;p44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2" name="Google Shape;29872;p44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3" name="Google Shape;29873;p44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4" name="Google Shape;29874;p44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5" name="Google Shape;29875;p44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6" name="Google Shape;29876;p44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7" name="Google Shape;29877;p44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8" name="Google Shape;29878;p44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9" name="Google Shape;29879;p44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0" name="Google Shape;29880;p44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1" name="Google Shape;29881;p44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2" name="Google Shape;29882;p44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3" name="Google Shape;29883;p44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4" name="Google Shape;29884;p44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5" name="Google Shape;29885;p44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6" name="Google Shape;29886;p44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7" name="Google Shape;29887;p44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8" name="Google Shape;29888;p44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9" name="Google Shape;29889;p44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0" name="Google Shape;29890;p44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1" name="Google Shape;29891;p44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2" name="Google Shape;29892;p44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3" name="Google Shape;29893;p44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4" name="Google Shape;29894;p44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895" name="Google Shape;29895;p44"/>
          <p:cNvGrpSpPr/>
          <p:nvPr/>
        </p:nvGrpSpPr>
        <p:grpSpPr>
          <a:xfrm rot="-3980785" flipH="1">
            <a:off x="1655027" y="2905938"/>
            <a:ext cx="2485535" cy="3327754"/>
            <a:chOff x="1379150" y="2722825"/>
            <a:chExt cx="1910000" cy="2557200"/>
          </a:xfrm>
        </p:grpSpPr>
        <p:sp>
          <p:nvSpPr>
            <p:cNvPr id="29896" name="Google Shape;29896;p44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7" name="Google Shape;29897;p44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8" name="Google Shape;29898;p44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9" name="Google Shape;29899;p44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0" name="Google Shape;29900;p44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1" name="Google Shape;29901;p44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2" name="Google Shape;29902;p44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3" name="Google Shape;29903;p44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4" name="Google Shape;29904;p44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5" name="Google Shape;29905;p44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6" name="Google Shape;29906;p44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7" name="Google Shape;29907;p44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8" name="Google Shape;29908;p44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9" name="Google Shape;29909;p44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0" name="Google Shape;29910;p44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1" name="Google Shape;29911;p44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2" name="Google Shape;29912;p44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3" name="Google Shape;29913;p44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4" name="Google Shape;29914;p44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5" name="Google Shape;29915;p44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6" name="Google Shape;29916;p44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7" name="Google Shape;29917;p44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8" name="Google Shape;29918;p44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9" name="Google Shape;29919;p44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0" name="Google Shape;29920;p44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1" name="Google Shape;29921;p44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2" name="Google Shape;29922;p44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3" name="Google Shape;29923;p44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4" name="Google Shape;29924;p44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5" name="Google Shape;29925;p44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6" name="Google Shape;29926;p44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7" name="Google Shape;29927;p44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8" name="Google Shape;29928;p44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9" name="Google Shape;29929;p44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0" name="Google Shape;29930;p44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1" name="Google Shape;29931;p44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2" name="Google Shape;29932;p44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3" name="Google Shape;29933;p44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4" name="Google Shape;29934;p44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5" name="Google Shape;29935;p44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6" name="Google Shape;29936;p44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7" name="Google Shape;29937;p44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8" name="Google Shape;29938;p44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9" name="Google Shape;29939;p44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0" name="Google Shape;29940;p44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1" name="Google Shape;29941;p44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2" name="Google Shape;29942;p44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3" name="Google Shape;29943;p44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4" name="Google Shape;29944;p44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5" name="Google Shape;29945;p44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6" name="Google Shape;29946;p44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7" name="Google Shape;29947;p44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8" name="Google Shape;29948;p44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9" name="Google Shape;29949;p44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0" name="Google Shape;29950;p44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1" name="Google Shape;29951;p44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2" name="Google Shape;29952;p44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3" name="Google Shape;29953;p44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4" name="Google Shape;29954;p44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5" name="Google Shape;29955;p44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6" name="Google Shape;29956;p44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7" name="Google Shape;29957;p44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8" name="Google Shape;29958;p44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9" name="Google Shape;29959;p44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0" name="Google Shape;29960;p44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1" name="Google Shape;29961;p44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2" name="Google Shape;29962;p44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3" name="Google Shape;29963;p44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4" name="Google Shape;29964;p44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5" name="Google Shape;29965;p44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6" name="Google Shape;29966;p44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7" name="Google Shape;29967;p44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8" name="Google Shape;29968;p44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9" name="Google Shape;29969;p44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0" name="Google Shape;29970;p44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971" name="Google Shape;29971;p44"/>
          <p:cNvGrpSpPr/>
          <p:nvPr/>
        </p:nvGrpSpPr>
        <p:grpSpPr>
          <a:xfrm rot="10800000">
            <a:off x="-16650" y="8"/>
            <a:ext cx="9177150" cy="5169900"/>
            <a:chOff x="-18100" y="-12875"/>
            <a:chExt cx="9177150" cy="5169900"/>
          </a:xfrm>
        </p:grpSpPr>
        <p:sp>
          <p:nvSpPr>
            <p:cNvPr id="29972" name="Google Shape;29972;p44"/>
            <p:cNvSpPr/>
            <p:nvPr/>
          </p:nvSpPr>
          <p:spPr>
            <a:xfrm rot="-5400000">
              <a:off x="6453350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3" name="Google Shape;29973;p44"/>
            <p:cNvSpPr/>
            <p:nvPr/>
          </p:nvSpPr>
          <p:spPr>
            <a:xfrm>
              <a:off x="-18100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4" name="Google Shape;29974;p44"/>
            <p:cNvSpPr/>
            <p:nvPr/>
          </p:nvSpPr>
          <p:spPr>
            <a:xfrm rot="-5400000">
              <a:off x="-2482300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5" name="Google Shape;29975;p44"/>
            <p:cNvSpPr/>
            <p:nvPr/>
          </p:nvSpPr>
          <p:spPr>
            <a:xfrm>
              <a:off x="-18100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976" name="Google Shape;29976;p44"/>
          <p:cNvSpPr/>
          <p:nvPr/>
        </p:nvSpPr>
        <p:spPr>
          <a:xfrm rot="10800000">
            <a:off x="222600" y="310358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 Title and four columns">
  <p:cSld name="CUSTOM_12">
    <p:spTree>
      <p:nvGrpSpPr>
        <p:cNvPr id="1" name="Shape 29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78" name="Google Shape;29978;p45"/>
          <p:cNvSpPr/>
          <p:nvPr/>
        </p:nvSpPr>
        <p:spPr>
          <a:xfrm>
            <a:off x="511338" y="1605950"/>
            <a:ext cx="1881900" cy="30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79" name="Google Shape;29979;p45"/>
          <p:cNvSpPr/>
          <p:nvPr/>
        </p:nvSpPr>
        <p:spPr>
          <a:xfrm>
            <a:off x="2589344" y="1605950"/>
            <a:ext cx="1883700" cy="30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0" name="Google Shape;29980;p45"/>
          <p:cNvSpPr/>
          <p:nvPr/>
        </p:nvSpPr>
        <p:spPr>
          <a:xfrm>
            <a:off x="4669151" y="1605950"/>
            <a:ext cx="1883700" cy="30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1" name="Google Shape;29981;p45"/>
          <p:cNvSpPr/>
          <p:nvPr/>
        </p:nvSpPr>
        <p:spPr>
          <a:xfrm>
            <a:off x="6748958" y="1605950"/>
            <a:ext cx="1883700" cy="30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82" name="Google Shape;29982;p45"/>
          <p:cNvSpPr txBox="1">
            <a:spLocks noGrp="1"/>
          </p:cNvSpPr>
          <p:nvPr>
            <p:ph type="subTitle" idx="1"/>
          </p:nvPr>
        </p:nvSpPr>
        <p:spPr>
          <a:xfrm>
            <a:off x="598938" y="3305325"/>
            <a:ext cx="1706700" cy="43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9983" name="Google Shape;29983;p45"/>
          <p:cNvSpPr txBox="1">
            <a:spLocks noGrp="1"/>
          </p:cNvSpPr>
          <p:nvPr>
            <p:ph type="subTitle" idx="2"/>
          </p:nvPr>
        </p:nvSpPr>
        <p:spPr>
          <a:xfrm>
            <a:off x="588888" y="3624850"/>
            <a:ext cx="1726800" cy="64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29984" name="Google Shape;29984;p45"/>
          <p:cNvSpPr txBox="1">
            <a:spLocks noGrp="1"/>
          </p:cNvSpPr>
          <p:nvPr>
            <p:ph type="subTitle" idx="3"/>
          </p:nvPr>
        </p:nvSpPr>
        <p:spPr>
          <a:xfrm>
            <a:off x="2677850" y="3305325"/>
            <a:ext cx="1706700" cy="43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9985" name="Google Shape;29985;p45"/>
          <p:cNvSpPr txBox="1">
            <a:spLocks noGrp="1"/>
          </p:cNvSpPr>
          <p:nvPr>
            <p:ph type="subTitle" idx="4"/>
          </p:nvPr>
        </p:nvSpPr>
        <p:spPr>
          <a:xfrm>
            <a:off x="2667800" y="3624850"/>
            <a:ext cx="1726800" cy="64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29986" name="Google Shape;29986;p45"/>
          <p:cNvSpPr txBox="1">
            <a:spLocks noGrp="1"/>
          </p:cNvSpPr>
          <p:nvPr>
            <p:ph type="subTitle" idx="5"/>
          </p:nvPr>
        </p:nvSpPr>
        <p:spPr>
          <a:xfrm>
            <a:off x="4757641" y="3305325"/>
            <a:ext cx="1706700" cy="43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9987" name="Google Shape;29987;p45"/>
          <p:cNvSpPr txBox="1">
            <a:spLocks noGrp="1"/>
          </p:cNvSpPr>
          <p:nvPr>
            <p:ph type="subTitle" idx="6"/>
          </p:nvPr>
        </p:nvSpPr>
        <p:spPr>
          <a:xfrm>
            <a:off x="4747591" y="3624850"/>
            <a:ext cx="1726800" cy="64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29988" name="Google Shape;29988;p45"/>
          <p:cNvSpPr txBox="1">
            <a:spLocks noGrp="1"/>
          </p:cNvSpPr>
          <p:nvPr>
            <p:ph type="subTitle" idx="7"/>
          </p:nvPr>
        </p:nvSpPr>
        <p:spPr>
          <a:xfrm>
            <a:off x="6837458" y="3305325"/>
            <a:ext cx="1706700" cy="433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900" b="1"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9989" name="Google Shape;29989;p45"/>
          <p:cNvSpPr txBox="1">
            <a:spLocks noGrp="1"/>
          </p:cNvSpPr>
          <p:nvPr>
            <p:ph type="subTitle" idx="8"/>
          </p:nvPr>
        </p:nvSpPr>
        <p:spPr>
          <a:xfrm>
            <a:off x="6827408" y="3624850"/>
            <a:ext cx="1726800" cy="64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1200"/>
              </a:spcBef>
              <a:spcAft>
                <a:spcPts val="1200"/>
              </a:spcAft>
              <a:buSzPts val="1400"/>
              <a:buNone/>
              <a:defRPr sz="13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29990" name="Google Shape;29990;p45"/>
          <p:cNvSpPr/>
          <p:nvPr/>
        </p:nvSpPr>
        <p:spPr>
          <a:xfrm>
            <a:off x="0" y="0"/>
            <a:ext cx="9144000" cy="901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1" name="Google Shape;29991;p45"/>
          <p:cNvSpPr txBox="1">
            <a:spLocks noGrp="1"/>
          </p:cNvSpPr>
          <p:nvPr>
            <p:ph type="title"/>
          </p:nvPr>
        </p:nvSpPr>
        <p:spPr>
          <a:xfrm>
            <a:off x="713225" y="276088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9992" name="Google Shape;29992;p45"/>
          <p:cNvSpPr/>
          <p:nvPr/>
        </p:nvSpPr>
        <p:spPr>
          <a:xfrm rot="2058878">
            <a:off x="1169281" y="1396511"/>
            <a:ext cx="566013" cy="453745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3" name="Google Shape;29993;p45"/>
          <p:cNvSpPr/>
          <p:nvPr/>
        </p:nvSpPr>
        <p:spPr>
          <a:xfrm rot="2474228">
            <a:off x="3297083" y="1396505"/>
            <a:ext cx="565984" cy="453722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4" name="Google Shape;29994;p45"/>
          <p:cNvSpPr/>
          <p:nvPr/>
        </p:nvSpPr>
        <p:spPr>
          <a:xfrm rot="2115914">
            <a:off x="5352447" y="1396502"/>
            <a:ext cx="565989" cy="453726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995" name="Google Shape;29995;p45"/>
          <p:cNvSpPr/>
          <p:nvPr/>
        </p:nvSpPr>
        <p:spPr>
          <a:xfrm rot="1886540">
            <a:off x="7407805" y="1390511"/>
            <a:ext cx="566006" cy="453740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 1">
  <p:cSld name="TITLE_1">
    <p:spTree>
      <p:nvGrpSpPr>
        <p:cNvPr id="1" name="Shape 29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97" name="Google Shape;29997;p46"/>
          <p:cNvSpPr txBox="1">
            <a:spLocks noGrp="1"/>
          </p:cNvSpPr>
          <p:nvPr>
            <p:ph type="ctrTitle"/>
          </p:nvPr>
        </p:nvSpPr>
        <p:spPr>
          <a:xfrm>
            <a:off x="338875" y="1604225"/>
            <a:ext cx="8520600" cy="156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7200">
                <a:solidFill>
                  <a:schemeClr val="lt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9998" name="Google Shape;29998;p46"/>
          <p:cNvSpPr txBox="1">
            <a:spLocks noGrp="1"/>
          </p:cNvSpPr>
          <p:nvPr>
            <p:ph type="subTitle" idx="1"/>
          </p:nvPr>
        </p:nvSpPr>
        <p:spPr>
          <a:xfrm>
            <a:off x="311700" y="3149550"/>
            <a:ext cx="8520600" cy="47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000">
                <a:solidFill>
                  <a:schemeClr val="accent4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CUSTOM_1_1">
    <p:spTree>
      <p:nvGrpSpPr>
        <p:cNvPr id="1" name="Shape 29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0" name="Google Shape;30000;p47"/>
          <p:cNvSpPr txBox="1">
            <a:spLocks noGrp="1"/>
          </p:cNvSpPr>
          <p:nvPr>
            <p:ph type="subTitle" idx="1"/>
          </p:nvPr>
        </p:nvSpPr>
        <p:spPr>
          <a:xfrm>
            <a:off x="929675" y="1993376"/>
            <a:ext cx="1706700" cy="23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0001" name="Google Shape;30001;p47"/>
          <p:cNvSpPr txBox="1">
            <a:spLocks noGrp="1"/>
          </p:cNvSpPr>
          <p:nvPr>
            <p:ph type="subTitle" idx="2"/>
          </p:nvPr>
        </p:nvSpPr>
        <p:spPr>
          <a:xfrm>
            <a:off x="713225" y="2210548"/>
            <a:ext cx="2139600" cy="64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30002" name="Google Shape;30002;p47"/>
          <p:cNvSpPr txBox="1">
            <a:spLocks noGrp="1"/>
          </p:cNvSpPr>
          <p:nvPr>
            <p:ph type="subTitle" idx="3"/>
          </p:nvPr>
        </p:nvSpPr>
        <p:spPr>
          <a:xfrm>
            <a:off x="3719975" y="1993976"/>
            <a:ext cx="1706700" cy="23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0003" name="Google Shape;30003;p47"/>
          <p:cNvSpPr txBox="1">
            <a:spLocks noGrp="1"/>
          </p:cNvSpPr>
          <p:nvPr>
            <p:ph type="subTitle" idx="4"/>
          </p:nvPr>
        </p:nvSpPr>
        <p:spPr>
          <a:xfrm>
            <a:off x="3503525" y="2210548"/>
            <a:ext cx="2139600" cy="64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30004" name="Google Shape;30004;p47"/>
          <p:cNvSpPr txBox="1">
            <a:spLocks noGrp="1"/>
          </p:cNvSpPr>
          <p:nvPr>
            <p:ph type="subTitle" idx="5"/>
          </p:nvPr>
        </p:nvSpPr>
        <p:spPr>
          <a:xfrm>
            <a:off x="6510425" y="1993976"/>
            <a:ext cx="1706700" cy="23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 b="1">
                <a:solidFill>
                  <a:schemeClr val="lt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30005" name="Google Shape;30005;p47"/>
          <p:cNvSpPr txBox="1">
            <a:spLocks noGrp="1"/>
          </p:cNvSpPr>
          <p:nvPr>
            <p:ph type="subTitle" idx="6"/>
          </p:nvPr>
        </p:nvSpPr>
        <p:spPr>
          <a:xfrm>
            <a:off x="6293825" y="2210548"/>
            <a:ext cx="2139900" cy="64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5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30006" name="Google Shape;30006;p47"/>
          <p:cNvSpPr/>
          <p:nvPr/>
        </p:nvSpPr>
        <p:spPr>
          <a:xfrm>
            <a:off x="0" y="0"/>
            <a:ext cx="9144000" cy="901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07" name="Google Shape;30007;p47"/>
          <p:cNvSpPr txBox="1">
            <a:spLocks noGrp="1"/>
          </p:cNvSpPr>
          <p:nvPr>
            <p:ph type="title"/>
          </p:nvPr>
        </p:nvSpPr>
        <p:spPr>
          <a:xfrm>
            <a:off x="713225" y="276088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_ONLY_2">
    <p:spTree>
      <p:nvGrpSpPr>
        <p:cNvPr id="1" name="Shape 30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9" name="Google Shape;30009;p48"/>
          <p:cNvSpPr/>
          <p:nvPr/>
        </p:nvSpPr>
        <p:spPr>
          <a:xfrm>
            <a:off x="0" y="0"/>
            <a:ext cx="9144000" cy="9012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010" name="Google Shape;30010;p48"/>
          <p:cNvSpPr txBox="1">
            <a:spLocks noGrp="1"/>
          </p:cNvSpPr>
          <p:nvPr>
            <p:ph type="title"/>
          </p:nvPr>
        </p:nvSpPr>
        <p:spPr>
          <a:xfrm>
            <a:off x="713225" y="2761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2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7" name="Google Shape;2307;p6"/>
          <p:cNvSpPr txBox="1">
            <a:spLocks noGrp="1"/>
          </p:cNvSpPr>
          <p:nvPr>
            <p:ph type="title"/>
          </p:nvPr>
        </p:nvSpPr>
        <p:spPr>
          <a:xfrm>
            <a:off x="800100" y="481945"/>
            <a:ext cx="7543800" cy="102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62626"/>
              </a:buClr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  <a:defRPr/>
            </a:lvl9pPr>
          </a:lstStyle>
          <a:p>
            <a:endParaRPr/>
          </a:p>
        </p:txBody>
      </p:sp>
      <p:sp>
        <p:nvSpPr>
          <p:cNvPr id="2308" name="Google Shape;2308;p6"/>
          <p:cNvSpPr txBox="1">
            <a:spLocks noGrp="1"/>
          </p:cNvSpPr>
          <p:nvPr>
            <p:ph type="body" idx="1"/>
          </p:nvPr>
        </p:nvSpPr>
        <p:spPr>
          <a:xfrm>
            <a:off x="802386" y="1555750"/>
            <a:ext cx="3497700" cy="4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marL="457200" lvl="0" indent="-2286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1" i="0">
                <a:solidFill>
                  <a:schemeClr val="dk1"/>
                </a:solidFill>
                <a:latin typeface="Avenir"/>
                <a:ea typeface="Avenir"/>
                <a:cs typeface="Avenir"/>
                <a:sym typeface="Avenir"/>
              </a:defRPr>
            </a:lvl1pPr>
            <a:lvl2pPr marL="914400" lvl="1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 sz="1400" b="1"/>
            </a:lvl2pPr>
            <a:lvl3pPr marL="1371600" lvl="2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 sz="1400" b="1"/>
            </a:lvl3pPr>
            <a:lvl4pPr marL="1828800" lvl="3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4pPr>
            <a:lvl5pPr marL="2286000" lvl="4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5pPr>
            <a:lvl6pPr marL="2743200" lvl="5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6pPr>
            <a:lvl7pPr marL="3200400" lvl="6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7pPr>
            <a:lvl8pPr marL="3657600" lvl="7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8pPr>
            <a:lvl9pPr marL="4114800" lvl="8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9pPr>
          </a:lstStyle>
          <a:p>
            <a:endParaRPr/>
          </a:p>
        </p:txBody>
      </p:sp>
      <p:sp>
        <p:nvSpPr>
          <p:cNvPr id="2309" name="Google Shape;2309;p6"/>
          <p:cNvSpPr txBox="1">
            <a:spLocks noGrp="1"/>
          </p:cNvSpPr>
          <p:nvPr>
            <p:ph type="body" idx="2"/>
          </p:nvPr>
        </p:nvSpPr>
        <p:spPr>
          <a:xfrm>
            <a:off x="802386" y="2094354"/>
            <a:ext cx="3497700" cy="237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>
              <a:lnSpc>
                <a:spcPct val="110000"/>
              </a:lnSpc>
              <a:spcBef>
                <a:spcPts val="700"/>
              </a:spcBef>
              <a:spcAft>
                <a:spcPts val="0"/>
              </a:spcAft>
              <a:buSzPts val="1400"/>
              <a:buChar char="◦"/>
              <a:defRPr sz="1400"/>
            </a:lvl1pPr>
            <a:lvl2pPr marL="91440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◦"/>
              <a:defRPr sz="1200"/>
            </a:lvl2pPr>
            <a:lvl3pPr marL="1371600" lvl="2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3pPr>
            <a:lvl4pPr marL="1828800" lvl="3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4pPr>
            <a:lvl5pPr marL="2286000" lvl="4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5pPr>
            <a:lvl6pPr marL="2743200" lvl="5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6pPr>
            <a:lvl7pPr marL="3200400" lvl="6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7pPr>
            <a:lvl8pPr marL="3657600" lvl="7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8pPr>
            <a:lvl9pPr marL="4114800" lvl="8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9pPr>
          </a:lstStyle>
          <a:p>
            <a:endParaRPr/>
          </a:p>
        </p:txBody>
      </p:sp>
      <p:sp>
        <p:nvSpPr>
          <p:cNvPr id="2310" name="Google Shape;2310;p6"/>
          <p:cNvSpPr txBox="1">
            <a:spLocks noGrp="1"/>
          </p:cNvSpPr>
          <p:nvPr>
            <p:ph type="body" idx="3"/>
          </p:nvPr>
        </p:nvSpPr>
        <p:spPr>
          <a:xfrm>
            <a:off x="4844034" y="1555750"/>
            <a:ext cx="3497700" cy="4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>
            <a:lvl1pPr marL="457200" lvl="0" indent="-228600" algn="l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1">
                <a:solidFill>
                  <a:schemeClr val="dk1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 sz="1400" b="1"/>
            </a:lvl2pPr>
            <a:lvl3pPr marL="1371600" lvl="2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400"/>
              <a:buNone/>
              <a:defRPr sz="1400" b="1"/>
            </a:lvl3pPr>
            <a:lvl4pPr marL="1828800" lvl="3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4pPr>
            <a:lvl5pPr marL="2286000" lvl="4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5pPr>
            <a:lvl6pPr marL="2743200" lvl="5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6pPr>
            <a:lvl7pPr marL="3200400" lvl="6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7pPr>
            <a:lvl8pPr marL="3657600" lvl="7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8pPr>
            <a:lvl9pPr marL="4114800" lvl="8" indent="-2286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None/>
              <a:defRPr sz="1200" b="1"/>
            </a:lvl9pPr>
          </a:lstStyle>
          <a:p>
            <a:endParaRPr/>
          </a:p>
        </p:txBody>
      </p:sp>
      <p:sp>
        <p:nvSpPr>
          <p:cNvPr id="2311" name="Google Shape;2311;p6"/>
          <p:cNvSpPr txBox="1">
            <a:spLocks noGrp="1"/>
          </p:cNvSpPr>
          <p:nvPr>
            <p:ph type="body" idx="4"/>
          </p:nvPr>
        </p:nvSpPr>
        <p:spPr>
          <a:xfrm>
            <a:off x="4844034" y="2094353"/>
            <a:ext cx="3497700" cy="237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t" anchorCtr="0">
            <a:normAutofit/>
          </a:bodyPr>
          <a:lstStyle>
            <a:lvl1pPr marL="457200" lvl="0" indent="-317500" algn="l">
              <a:lnSpc>
                <a:spcPct val="110000"/>
              </a:lnSpc>
              <a:spcBef>
                <a:spcPts val="700"/>
              </a:spcBef>
              <a:spcAft>
                <a:spcPts val="0"/>
              </a:spcAft>
              <a:buSzPts val="1400"/>
              <a:buChar char="◦"/>
              <a:defRPr sz="1400"/>
            </a:lvl1pPr>
            <a:lvl2pPr marL="914400" lvl="1" indent="-30480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200"/>
              <a:buChar char="◦"/>
              <a:defRPr sz="1200"/>
            </a:lvl2pPr>
            <a:lvl3pPr marL="1371600" lvl="2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3pPr>
            <a:lvl4pPr marL="1828800" lvl="3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4pPr>
            <a:lvl5pPr marL="2286000" lvl="4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5pPr>
            <a:lvl6pPr marL="2743200" lvl="5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6pPr>
            <a:lvl7pPr marL="3200400" lvl="6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7pPr>
            <a:lvl8pPr marL="3657600" lvl="7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8pPr>
            <a:lvl9pPr marL="4114800" lvl="8" indent="-298450" algn="l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100"/>
              <a:buChar char="◦"/>
              <a:defRPr sz="1100"/>
            </a:lvl9pPr>
          </a:lstStyle>
          <a:p>
            <a:endParaRPr/>
          </a:p>
        </p:txBody>
      </p:sp>
      <p:sp>
        <p:nvSpPr>
          <p:cNvPr id="2312" name="Google Shape;2312;p6"/>
          <p:cNvSpPr txBox="1">
            <a:spLocks noGrp="1"/>
          </p:cNvSpPr>
          <p:nvPr>
            <p:ph type="dt" idx="10"/>
          </p:nvPr>
        </p:nvSpPr>
        <p:spPr>
          <a:xfrm>
            <a:off x="5442595" y="4526280"/>
            <a:ext cx="2169600" cy="27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313" name="Google Shape;2313;p6"/>
          <p:cNvSpPr txBox="1">
            <a:spLocks noGrp="1"/>
          </p:cNvSpPr>
          <p:nvPr>
            <p:ph type="ftr" idx="11"/>
          </p:nvPr>
        </p:nvSpPr>
        <p:spPr>
          <a:xfrm>
            <a:off x="800100" y="4526280"/>
            <a:ext cx="4362600" cy="27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def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314" name="Google Shape;2314;p6"/>
          <p:cNvSpPr txBox="1">
            <a:spLocks noGrp="1"/>
          </p:cNvSpPr>
          <p:nvPr>
            <p:ph type="sldNum" idx="12"/>
          </p:nvPr>
        </p:nvSpPr>
        <p:spPr>
          <a:xfrm>
            <a:off x="7715250" y="4526280"/>
            <a:ext cx="628800" cy="274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b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Arial"/>
              <a:buNone/>
              <a:defRPr sz="600" b="0" i="0" u="none" strike="noStrike" cap="none">
                <a:solidFill>
                  <a:srgbClr val="3F3F3F"/>
                </a:solidFill>
                <a:latin typeface="Avenir"/>
                <a:ea typeface="Avenir"/>
                <a:cs typeface="Avenir"/>
                <a:sym typeface="Avenir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2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16" name="Google Shape;2316;p7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2317" name="Google Shape;2317;p7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" name="Google Shape;2318;p7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9" name="Google Shape;2319;p7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0" name="Google Shape;2320;p7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1" name="Google Shape;2321;p7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2" name="Google Shape;2322;p7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3" name="Google Shape;2323;p7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4" name="Google Shape;2324;p7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5" name="Google Shape;2325;p7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6" name="Google Shape;2326;p7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7" name="Google Shape;2327;p7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8" name="Google Shape;2328;p7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9" name="Google Shape;2329;p7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0" name="Google Shape;2330;p7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1" name="Google Shape;2331;p7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2" name="Google Shape;2332;p7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3" name="Google Shape;2333;p7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4" name="Google Shape;2334;p7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5" name="Google Shape;2335;p7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6" name="Google Shape;2336;p7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7" name="Google Shape;2337;p7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8" name="Google Shape;2338;p7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9" name="Google Shape;2339;p7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0" name="Google Shape;2340;p7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1" name="Google Shape;2341;p7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2" name="Google Shape;2342;p7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3" name="Google Shape;2343;p7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4" name="Google Shape;2344;p7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5" name="Google Shape;2345;p7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6" name="Google Shape;2346;p7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" name="Google Shape;2347;p7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" name="Google Shape;2348;p7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" name="Google Shape;2349;p7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" name="Google Shape;2350;p7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" name="Google Shape;2351;p7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" name="Google Shape;2352;p7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" name="Google Shape;2353;p7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" name="Google Shape;2354;p7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" name="Google Shape;2355;p7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" name="Google Shape;2356;p7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" name="Google Shape;2357;p7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8" name="Google Shape;2358;p7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9" name="Google Shape;2359;p7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" name="Google Shape;2360;p7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1" name="Google Shape;2361;p7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2" name="Google Shape;2362;p7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3" name="Google Shape;2363;p7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4" name="Google Shape;2364;p7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5" name="Google Shape;2365;p7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6" name="Google Shape;2366;p7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7" name="Google Shape;2367;p7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8" name="Google Shape;2368;p7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9" name="Google Shape;2369;p7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0" name="Google Shape;2370;p7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" name="Google Shape;2371;p7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" name="Google Shape;2372;p7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" name="Google Shape;2373;p7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" name="Google Shape;2374;p7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" name="Google Shape;2375;p7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" name="Google Shape;2376;p7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" name="Google Shape;2377;p7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" name="Google Shape;2378;p7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" name="Google Shape;2379;p7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" name="Google Shape;2380;p7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" name="Google Shape;2381;p7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382" name="Google Shape;2382;p7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2383" name="Google Shape;2383;p7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" name="Google Shape;2384;p7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5" name="Google Shape;2385;p7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6" name="Google Shape;2386;p7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7" name="Google Shape;2387;p7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8" name="Google Shape;2388;p7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9" name="Google Shape;2389;p7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0" name="Google Shape;2390;p7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1" name="Google Shape;2391;p7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2" name="Google Shape;2392;p7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3" name="Google Shape;2393;p7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4" name="Google Shape;2394;p7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5" name="Google Shape;2395;p7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6" name="Google Shape;2396;p7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7" name="Google Shape;2397;p7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8" name="Google Shape;2398;p7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9" name="Google Shape;2399;p7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0" name="Google Shape;2400;p7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1" name="Google Shape;2401;p7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2" name="Google Shape;2402;p7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3" name="Google Shape;2403;p7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4" name="Google Shape;2404;p7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5" name="Google Shape;2405;p7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6" name="Google Shape;2406;p7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7" name="Google Shape;2407;p7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8" name="Google Shape;2408;p7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9" name="Google Shape;2409;p7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0" name="Google Shape;2410;p7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1" name="Google Shape;2411;p7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2" name="Google Shape;2412;p7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3" name="Google Shape;2413;p7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4" name="Google Shape;2414;p7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5" name="Google Shape;2415;p7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6" name="Google Shape;2416;p7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7" name="Google Shape;2417;p7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8" name="Google Shape;2418;p7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9" name="Google Shape;2419;p7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0" name="Google Shape;2420;p7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1" name="Google Shape;2421;p7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2" name="Google Shape;2422;p7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3" name="Google Shape;2423;p7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4" name="Google Shape;2424;p7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5" name="Google Shape;2425;p7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6" name="Google Shape;2426;p7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7" name="Google Shape;2427;p7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8" name="Google Shape;2428;p7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9" name="Google Shape;2429;p7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0" name="Google Shape;2430;p7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1" name="Google Shape;2431;p7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2" name="Google Shape;2432;p7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3" name="Google Shape;2433;p7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4" name="Google Shape;2434;p7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5" name="Google Shape;2435;p7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6" name="Google Shape;2436;p7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7" name="Google Shape;2437;p7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8" name="Google Shape;2438;p7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9" name="Google Shape;2439;p7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0" name="Google Shape;2440;p7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1" name="Google Shape;2441;p7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2" name="Google Shape;2442;p7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3" name="Google Shape;2443;p7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4" name="Google Shape;2444;p7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5" name="Google Shape;2445;p7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6" name="Google Shape;2446;p7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7" name="Google Shape;2447;p7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8" name="Google Shape;2448;p7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9" name="Google Shape;2449;p7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0" name="Google Shape;2450;p7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1" name="Google Shape;2451;p7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" name="Google Shape;2452;p7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" name="Google Shape;2453;p7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" name="Google Shape;2454;p7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" name="Google Shape;2455;p7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" name="Google Shape;2456;p7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" name="Google Shape;2457;p7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" name="Google Shape;2458;p7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" name="Google Shape;2459;p7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" name="Google Shape;2460;p7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" name="Google Shape;2461;p7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" name="Google Shape;2462;p7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3" name="Google Shape;2463;p7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4" name="Google Shape;2464;p7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" name="Google Shape;2465;p7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6" name="Google Shape;2466;p7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7" name="Google Shape;2467;p7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8" name="Google Shape;2468;p7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9" name="Google Shape;2469;p7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0" name="Google Shape;2470;p7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1" name="Google Shape;2471;p7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2" name="Google Shape;2472;p7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3" name="Google Shape;2473;p7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4" name="Google Shape;2474;p7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5" name="Google Shape;2475;p7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6" name="Google Shape;2476;p7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7" name="Google Shape;2477;p7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8" name="Google Shape;2478;p7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9" name="Google Shape;2479;p7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0" name="Google Shape;2480;p7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1" name="Google Shape;2481;p7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2" name="Google Shape;2482;p7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3" name="Google Shape;2483;p7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4" name="Google Shape;2484;p7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5" name="Google Shape;2485;p7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6" name="Google Shape;2486;p7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7" name="Google Shape;2487;p7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8" name="Google Shape;2488;p7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9" name="Google Shape;2489;p7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0" name="Google Shape;2490;p7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1" name="Google Shape;2491;p7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2" name="Google Shape;2492;p7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" name="Google Shape;2493;p7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" name="Google Shape;2494;p7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" name="Google Shape;2495;p7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" name="Google Shape;2496;p7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" name="Google Shape;2497;p7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" name="Google Shape;2498;p7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" name="Google Shape;2499;p7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" name="Google Shape;2500;p7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" name="Google Shape;2501;p7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" name="Google Shape;2502;p7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" name="Google Shape;2503;p7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4" name="Google Shape;2504;p7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5" name="Google Shape;2505;p7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" name="Google Shape;2506;p7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7" name="Google Shape;2507;p7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8" name="Google Shape;2508;p7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9" name="Google Shape;2509;p7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0" name="Google Shape;2510;p7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1" name="Google Shape;2511;p7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2" name="Google Shape;2512;p7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3" name="Google Shape;2513;p7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4" name="Google Shape;2514;p7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5" name="Google Shape;2515;p7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6" name="Google Shape;2516;p7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7" name="Google Shape;2517;p7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8" name="Google Shape;2518;p7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9" name="Google Shape;2519;p7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0" name="Google Shape;2520;p7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1" name="Google Shape;2521;p7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2" name="Google Shape;2522;p7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3" name="Google Shape;2523;p7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4" name="Google Shape;2524;p7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5" name="Google Shape;2525;p7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6" name="Google Shape;2526;p7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7" name="Google Shape;2527;p7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8" name="Google Shape;2528;p7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9" name="Google Shape;2529;p7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0" name="Google Shape;2530;p7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1" name="Google Shape;2531;p7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2" name="Google Shape;2532;p7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3" name="Google Shape;2533;p7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4" name="Google Shape;2534;p7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5" name="Google Shape;2535;p7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6" name="Google Shape;2536;p7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7" name="Google Shape;2537;p7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8" name="Google Shape;2538;p7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9" name="Google Shape;2539;p7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0" name="Google Shape;2540;p7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1" name="Google Shape;2541;p7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" name="Google Shape;2542;p7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" name="Google Shape;2543;p7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" name="Google Shape;2544;p7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" name="Google Shape;2545;p7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" name="Google Shape;2546;p7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" name="Google Shape;2547;p7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" name="Google Shape;2548;p7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" name="Google Shape;2549;p7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" name="Google Shape;2550;p7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" name="Google Shape;2551;p7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" name="Google Shape;2552;p7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3" name="Google Shape;2553;p7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4" name="Google Shape;2554;p7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" name="Google Shape;2555;p7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6" name="Google Shape;2556;p7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57" name="Google Shape;2557;p7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2558" name="Google Shape;2558;p7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9" name="Google Shape;2559;p7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0" name="Google Shape;2560;p7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1" name="Google Shape;2561;p7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2" name="Google Shape;2562;p7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3" name="Google Shape;2563;p7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4" name="Google Shape;2564;p7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5" name="Google Shape;2565;p7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6" name="Google Shape;2566;p7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" name="Google Shape;2567;p7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" name="Google Shape;2568;p7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" name="Google Shape;2569;p7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" name="Google Shape;2570;p7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" name="Google Shape;2571;p7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" name="Google Shape;2572;p7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" name="Google Shape;2573;p7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" name="Google Shape;2574;p7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" name="Google Shape;2575;p7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" name="Google Shape;2576;p7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" name="Google Shape;2577;p7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8" name="Google Shape;2578;p7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" name="Google Shape;2579;p7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" name="Google Shape;2580;p7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1" name="Google Shape;2581;p7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2" name="Google Shape;2582;p7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3" name="Google Shape;2583;p7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4" name="Google Shape;2584;p7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5" name="Google Shape;2585;p7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6" name="Google Shape;2586;p7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7" name="Google Shape;2587;p7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8" name="Google Shape;2588;p7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9" name="Google Shape;2589;p7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590" name="Google Shape;2590;p7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2591" name="Google Shape;2591;p7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2" name="Google Shape;2592;p7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3" name="Google Shape;2593;p7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4" name="Google Shape;2594;p7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5" name="Google Shape;2595;p7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6" name="Google Shape;2596;p7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7" name="Google Shape;2597;p7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8" name="Google Shape;2598;p7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99" name="Google Shape;2599;p7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0" name="Google Shape;2600;p7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1" name="Google Shape;2601;p7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2" name="Google Shape;2602;p7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3" name="Google Shape;2603;p7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4" name="Google Shape;2604;p7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5" name="Google Shape;2605;p7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6" name="Google Shape;2606;p7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7" name="Google Shape;2607;p7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8" name="Google Shape;2608;p7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09" name="Google Shape;2609;p7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0" name="Google Shape;2610;p7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1" name="Google Shape;2611;p7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2" name="Google Shape;2612;p7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3" name="Google Shape;2613;p7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4" name="Google Shape;2614;p7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" name="Google Shape;2615;p7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" name="Google Shape;2616;p7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" name="Google Shape;2617;p7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" name="Google Shape;2618;p7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" name="Google Shape;2619;p7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" name="Google Shape;2620;p7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" name="Google Shape;2621;p7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" name="Google Shape;2622;p7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23" name="Google Shape;2623;p7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2624" name="Google Shape;2624;p7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5" name="Google Shape;2625;p7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6" name="Google Shape;2626;p7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" name="Google Shape;2627;p7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" name="Google Shape;2628;p7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9" name="Google Shape;2629;p7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0" name="Google Shape;2630;p7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1" name="Google Shape;2631;p7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2" name="Google Shape;2632;p7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3" name="Google Shape;2633;p7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4" name="Google Shape;2634;p7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5" name="Google Shape;2635;p7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6" name="Google Shape;2636;p7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7" name="Google Shape;2637;p7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8" name="Google Shape;2638;p7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" name="Google Shape;2639;p7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" name="Google Shape;2640;p7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" name="Google Shape;2641;p7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" name="Google Shape;2642;p7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" name="Google Shape;2643;p7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" name="Google Shape;2644;p7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" name="Google Shape;2645;p7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" name="Google Shape;2646;p7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" name="Google Shape;2647;p7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" name="Google Shape;2648;p7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" name="Google Shape;2649;p7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0" name="Google Shape;2650;p7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1" name="Google Shape;2651;p7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" name="Google Shape;2652;p7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3" name="Google Shape;2653;p7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4" name="Google Shape;2654;p7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5" name="Google Shape;2655;p7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6" name="Google Shape;2656;p7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7" name="Google Shape;2657;p7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8" name="Google Shape;2658;p7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9" name="Google Shape;2659;p7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0" name="Google Shape;2660;p7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1" name="Google Shape;2661;p7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2" name="Google Shape;2662;p7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3" name="Google Shape;2663;p7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4" name="Google Shape;2664;p7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5" name="Google Shape;2665;p7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6" name="Google Shape;2666;p7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7" name="Google Shape;2667;p7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8" name="Google Shape;2668;p7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69" name="Google Shape;2669;p7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0" name="Google Shape;2670;p7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1" name="Google Shape;2671;p7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2" name="Google Shape;2672;p7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3" name="Google Shape;2673;p7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4" name="Google Shape;2674;p7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5" name="Google Shape;2675;p7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6" name="Google Shape;2676;p7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7" name="Google Shape;2677;p7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8" name="Google Shape;2678;p7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79" name="Google Shape;2679;p7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0" name="Google Shape;2680;p7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1" name="Google Shape;2681;p7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2" name="Google Shape;2682;p7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3" name="Google Shape;2683;p7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4" name="Google Shape;2684;p7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5" name="Google Shape;2685;p7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6" name="Google Shape;2686;p7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7" name="Google Shape;2687;p7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" name="Google Shape;2688;p7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" name="Google Shape;2689;p7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" name="Google Shape;2690;p7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" name="Google Shape;2691;p7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" name="Google Shape;2692;p7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" name="Google Shape;2693;p7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" name="Google Shape;2694;p7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" name="Google Shape;2695;p7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" name="Google Shape;2696;p7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" name="Google Shape;2697;p7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" name="Google Shape;2698;p7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9" name="Google Shape;2699;p7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0" name="Google Shape;2700;p7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" name="Google Shape;2701;p7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2" name="Google Shape;2702;p7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3" name="Google Shape;2703;p7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4" name="Google Shape;2704;p7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5" name="Google Shape;2705;p7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6" name="Google Shape;2706;p7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7" name="Google Shape;2707;p7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8" name="Google Shape;2708;p7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9" name="Google Shape;2709;p7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0" name="Google Shape;2710;p7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1" name="Google Shape;2711;p7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2" name="Google Shape;2712;p7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3" name="Google Shape;2713;p7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4" name="Google Shape;2714;p7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5" name="Google Shape;2715;p7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6" name="Google Shape;2716;p7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7" name="Google Shape;2717;p7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8" name="Google Shape;2718;p7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19" name="Google Shape;2719;p7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0" name="Google Shape;2720;p7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1" name="Google Shape;2721;p7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2" name="Google Shape;2722;p7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3" name="Google Shape;2723;p7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4" name="Google Shape;2724;p7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5" name="Google Shape;2725;p7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6" name="Google Shape;2726;p7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7" name="Google Shape;2727;p7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8" name="Google Shape;2728;p7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29" name="Google Shape;2729;p7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0" name="Google Shape;2730;p7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1" name="Google Shape;2731;p7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" name="Google Shape;2732;p7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" name="Google Shape;2733;p7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" name="Google Shape;2734;p7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" name="Google Shape;2735;p7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" name="Google Shape;2736;p7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" name="Google Shape;2737;p7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" name="Google Shape;2738;p7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" name="Google Shape;2739;p7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" name="Google Shape;2740;p7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" name="Google Shape;2741;p7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2" name="Google Shape;2742;p7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3" name="Google Shape;2743;p7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" name="Google Shape;2744;p7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" name="Google Shape;2745;p7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6" name="Google Shape;2746;p7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7" name="Google Shape;2747;p7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8" name="Google Shape;2748;p7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9" name="Google Shape;2749;p7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0" name="Google Shape;2750;p7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1" name="Google Shape;2751;p7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2" name="Google Shape;2752;p7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3" name="Google Shape;2753;p7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4" name="Google Shape;2754;p7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5" name="Google Shape;2755;p7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6" name="Google Shape;2756;p7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7" name="Google Shape;2757;p7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8" name="Google Shape;2758;p7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59" name="Google Shape;2759;p7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0" name="Google Shape;2760;p7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1" name="Google Shape;2761;p7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2" name="Google Shape;2762;p7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3" name="Google Shape;2763;p7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4" name="Google Shape;2764;p7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5" name="Google Shape;2765;p7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6" name="Google Shape;2766;p7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7" name="Google Shape;2767;p7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8" name="Google Shape;2768;p7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69" name="Google Shape;2769;p7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0" name="Google Shape;2770;p7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1" name="Google Shape;2771;p7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" name="Google Shape;2772;p7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" name="Google Shape;2773;p7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" name="Google Shape;2774;p7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" name="Google Shape;2775;p7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" name="Google Shape;2776;p7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" name="Google Shape;2777;p7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" name="Google Shape;2778;p7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" name="Google Shape;2779;p7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" name="Google Shape;2780;p7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" name="Google Shape;2781;p7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" name="Google Shape;2782;p7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3" name="Google Shape;2783;p7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4" name="Google Shape;2784;p7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" name="Google Shape;2785;p7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6" name="Google Shape;2786;p7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7" name="Google Shape;2787;p7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8" name="Google Shape;2788;p7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9" name="Google Shape;2789;p7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0" name="Google Shape;2790;p7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1" name="Google Shape;2791;p7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2" name="Google Shape;2792;p7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3" name="Google Shape;2793;p7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4" name="Google Shape;2794;p7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5" name="Google Shape;2795;p7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6" name="Google Shape;2796;p7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7" name="Google Shape;2797;p7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98" name="Google Shape;2798;p7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2799" name="Google Shape;2799;p7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0" name="Google Shape;2800;p7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1" name="Google Shape;2801;p7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2" name="Google Shape;2802;p7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" name="Google Shape;2803;p7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" name="Google Shape;2804;p7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" name="Google Shape;2805;p7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" name="Google Shape;2806;p7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" name="Google Shape;2807;p7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" name="Google Shape;2808;p7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" name="Google Shape;2809;p7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" name="Google Shape;2810;p7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" name="Google Shape;2811;p7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" name="Google Shape;2812;p7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" name="Google Shape;2813;p7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4" name="Google Shape;2814;p7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5" name="Google Shape;2815;p7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" name="Google Shape;2816;p7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7" name="Google Shape;2817;p7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8" name="Google Shape;2818;p7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9" name="Google Shape;2819;p7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0" name="Google Shape;2820;p7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1" name="Google Shape;2821;p7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" name="Google Shape;2822;p7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" name="Google Shape;2823;p7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" name="Google Shape;2824;p7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" name="Google Shape;2825;p7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" name="Google Shape;2826;p7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" name="Google Shape;2827;p7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" name="Google Shape;2828;p7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" name="Google Shape;2829;p7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" name="Google Shape;2830;p7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" name="Google Shape;2831;p7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" name="Google Shape;2832;p7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" name="Google Shape;2833;p7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" name="Google Shape;2834;p7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" name="Google Shape;2835;p7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6" name="Google Shape;2836;p7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7" name="Google Shape;2837;p7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8" name="Google Shape;2838;p7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9" name="Google Shape;2839;p7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0" name="Google Shape;2840;p7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" name="Google Shape;2841;p7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" name="Google Shape;2842;p7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" name="Google Shape;2843;p7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" name="Google Shape;2844;p7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" name="Google Shape;2845;p7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" name="Google Shape;2846;p7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" name="Google Shape;2847;p7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" name="Google Shape;2848;p7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" name="Google Shape;2849;p7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" name="Google Shape;2850;p7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" name="Google Shape;2851;p7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2" name="Google Shape;2852;p7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3" name="Google Shape;2853;p7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" name="Google Shape;2854;p7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5" name="Google Shape;2855;p7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6" name="Google Shape;2856;p7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7" name="Google Shape;2857;p7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8" name="Google Shape;2858;p7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9" name="Google Shape;2859;p7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0" name="Google Shape;2860;p7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1" name="Google Shape;2861;p7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2" name="Google Shape;2862;p7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3" name="Google Shape;2863;p7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4" name="Google Shape;2864;p7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5" name="Google Shape;2865;p7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6" name="Google Shape;2866;p7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7" name="Google Shape;2867;p7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8" name="Google Shape;2868;p7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9" name="Google Shape;2869;p7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0" name="Google Shape;2870;p7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1" name="Google Shape;2871;p7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2" name="Google Shape;2872;p7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3" name="Google Shape;2873;p7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74" name="Google Shape;2874;p7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2875" name="Google Shape;2875;p7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6" name="Google Shape;2876;p7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7" name="Google Shape;2877;p7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8" name="Google Shape;2878;p7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9" name="Google Shape;2879;p7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0" name="Google Shape;2880;p7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1" name="Google Shape;2881;p7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2" name="Google Shape;2882;p7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3" name="Google Shape;2883;p7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4" name="Google Shape;2884;p7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5" name="Google Shape;2885;p7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6" name="Google Shape;2886;p7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7" name="Google Shape;2887;p7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8" name="Google Shape;2888;p7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9" name="Google Shape;2889;p7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0" name="Google Shape;2890;p7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1" name="Google Shape;2891;p7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2" name="Google Shape;2892;p7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3" name="Google Shape;2893;p7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" name="Google Shape;2894;p7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5" name="Google Shape;2895;p7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6" name="Google Shape;2896;p7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7" name="Google Shape;2897;p7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8" name="Google Shape;2898;p7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9" name="Google Shape;2899;p7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" name="Google Shape;2900;p7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" name="Google Shape;2901;p7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" name="Google Shape;2902;p7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" name="Google Shape;2903;p7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" name="Google Shape;2904;p7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" name="Google Shape;2905;p7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" name="Google Shape;2906;p7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" name="Google Shape;2907;p7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" name="Google Shape;2908;p7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" name="Google Shape;2909;p7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" name="Google Shape;2910;p7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1" name="Google Shape;2911;p7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2" name="Google Shape;2912;p7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" name="Google Shape;2913;p7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4" name="Google Shape;2914;p7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5" name="Google Shape;2915;p7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6" name="Google Shape;2916;p7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7" name="Google Shape;2917;p7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8" name="Google Shape;2918;p7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9" name="Google Shape;2919;p7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0" name="Google Shape;2920;p7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1" name="Google Shape;2921;p7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2" name="Google Shape;2922;p7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3" name="Google Shape;2923;p7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4" name="Google Shape;2924;p7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5" name="Google Shape;2925;p7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6" name="Google Shape;2926;p7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7" name="Google Shape;2927;p7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8" name="Google Shape;2928;p7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9" name="Google Shape;2929;p7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0" name="Google Shape;2930;p7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1" name="Google Shape;2931;p7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2" name="Google Shape;2932;p7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3" name="Google Shape;2933;p7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4" name="Google Shape;2934;p7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5" name="Google Shape;2935;p7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6" name="Google Shape;2936;p7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7" name="Google Shape;2937;p7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8" name="Google Shape;2938;p7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9" name="Google Shape;2939;p7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0" name="Google Shape;2940;p7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1" name="Google Shape;2941;p7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2" name="Google Shape;2942;p7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3" name="Google Shape;2943;p7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4" name="Google Shape;2944;p7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5" name="Google Shape;2945;p7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6" name="Google Shape;2946;p7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7" name="Google Shape;2947;p7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8" name="Google Shape;2948;p7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" name="Google Shape;2949;p7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50" name="Google Shape;2950;p7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2951" name="Google Shape;2951;p7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" name="Google Shape;2952;p7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" name="Google Shape;2953;p7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" name="Google Shape;2954;p7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" name="Google Shape;2955;p7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" name="Google Shape;2956;p7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" name="Google Shape;2957;p7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" name="Google Shape;2958;p7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" name="Google Shape;2959;p7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0" name="Google Shape;2960;p7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1" name="Google Shape;2961;p7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" name="Google Shape;2962;p7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3" name="Google Shape;2963;p7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4" name="Google Shape;2964;p7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5" name="Google Shape;2965;p7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6" name="Google Shape;2966;p7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7" name="Google Shape;2967;p7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8" name="Google Shape;2968;p7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9" name="Google Shape;2969;p7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0" name="Google Shape;2970;p7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1" name="Google Shape;2971;p7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2" name="Google Shape;2972;p7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3" name="Google Shape;2973;p7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4" name="Google Shape;2974;p7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5" name="Google Shape;2975;p7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6" name="Google Shape;2976;p7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7" name="Google Shape;2977;p7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8" name="Google Shape;2978;p7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9" name="Google Shape;2979;p7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0" name="Google Shape;2980;p7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1" name="Google Shape;2981;p7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2" name="Google Shape;2982;p7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3" name="Google Shape;2983;p7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4" name="Google Shape;2984;p7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5" name="Google Shape;2985;p7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6" name="Google Shape;2986;p7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7" name="Google Shape;2987;p7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8" name="Google Shape;2988;p7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9" name="Google Shape;2989;p7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0" name="Google Shape;2990;p7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1" name="Google Shape;2991;p7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2" name="Google Shape;2992;p7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3" name="Google Shape;2993;p7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4" name="Google Shape;2994;p7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5" name="Google Shape;2995;p7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6" name="Google Shape;2996;p7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7" name="Google Shape;2997;p7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" name="Google Shape;2998;p7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" name="Google Shape;2999;p7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" name="Google Shape;3000;p7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" name="Google Shape;3001;p7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" name="Google Shape;3002;p7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" name="Google Shape;3003;p7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" name="Google Shape;3004;p7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" name="Google Shape;3005;p7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" name="Google Shape;3006;p7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" name="Google Shape;3007;p7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" name="Google Shape;3008;p7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" name="Google Shape;3009;p7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" name="Google Shape;3010;p7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" name="Google Shape;3011;p7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" name="Google Shape;3012;p7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" name="Google Shape;3013;p7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" name="Google Shape;3014;p7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" name="Google Shape;3015;p7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" name="Google Shape;3016;p7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" name="Google Shape;3017;p7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" name="Google Shape;3018;p7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" name="Google Shape;3019;p7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" name="Google Shape;3020;p7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" name="Google Shape;3021;p7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" name="Google Shape;3022;p7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" name="Google Shape;3023;p7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" name="Google Shape;3024;p7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" name="Google Shape;3025;p7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" name="Google Shape;3026;p7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" name="Google Shape;3027;p7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" name="Google Shape;3028;p7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" name="Google Shape;3029;p7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" name="Google Shape;3030;p7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" name="Google Shape;3031;p7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" name="Google Shape;3032;p7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" name="Google Shape;3033;p7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" name="Google Shape;3034;p7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" name="Google Shape;3035;p7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" name="Google Shape;3036;p7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" name="Google Shape;3037;p7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" name="Google Shape;3038;p7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" name="Google Shape;3039;p7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" name="Google Shape;3040;p7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" name="Google Shape;3041;p7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" name="Google Shape;3042;p7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" name="Google Shape;3043;p7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" name="Google Shape;3044;p7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" name="Google Shape;3045;p7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" name="Google Shape;3046;p7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" name="Google Shape;3047;p7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" name="Google Shape;3048;p7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" name="Google Shape;3049;p7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" name="Google Shape;3050;p7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" name="Google Shape;3051;p7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" name="Google Shape;3052;p7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" name="Google Shape;3053;p7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" name="Google Shape;3054;p7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" name="Google Shape;3055;p7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" name="Google Shape;3056;p7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" name="Google Shape;3057;p7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" name="Google Shape;3058;p7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" name="Google Shape;3059;p7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" name="Google Shape;3060;p7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" name="Google Shape;3061;p7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" name="Google Shape;3062;p7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3" name="Google Shape;3063;p7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4" name="Google Shape;3064;p7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" name="Google Shape;3065;p7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6" name="Google Shape;3066;p7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" name="Google Shape;3067;p7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" name="Google Shape;3068;p7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" name="Google Shape;3069;p7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" name="Google Shape;3070;p7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1" name="Google Shape;3071;p7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2" name="Google Shape;3072;p7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3" name="Google Shape;3073;p7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4" name="Google Shape;3074;p7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5" name="Google Shape;3075;p7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6" name="Google Shape;3076;p7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" name="Google Shape;3077;p7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" name="Google Shape;3078;p7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" name="Google Shape;3079;p7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" name="Google Shape;3080;p7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" name="Google Shape;3081;p7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2" name="Google Shape;3082;p7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3" name="Google Shape;3083;p7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4" name="Google Shape;3084;p7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5" name="Google Shape;3085;p7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6" name="Google Shape;3086;p7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7" name="Google Shape;3087;p7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8" name="Google Shape;3088;p7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9" name="Google Shape;3089;p7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0" name="Google Shape;3090;p7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1" name="Google Shape;3091;p7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2" name="Google Shape;3092;p7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3" name="Google Shape;3093;p7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4" name="Google Shape;3094;p7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5" name="Google Shape;3095;p7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6" name="Google Shape;3096;p7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7" name="Google Shape;3097;p7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" name="Google Shape;3098;p7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" name="Google Shape;3099;p7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" name="Google Shape;3100;p7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" name="Google Shape;3101;p7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" name="Google Shape;3102;p7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" name="Google Shape;3103;p7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" name="Google Shape;3104;p7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" name="Google Shape;3105;p7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" name="Google Shape;3106;p7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" name="Google Shape;3107;p7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" name="Google Shape;3108;p7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9" name="Google Shape;3109;p7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0" name="Google Shape;3110;p7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" name="Google Shape;3111;p7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2" name="Google Shape;3112;p7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3" name="Google Shape;3113;p7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4" name="Google Shape;3114;p7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15" name="Google Shape;3115;p7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3116" name="Google Shape;3116;p7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7" name="Google Shape;3117;p7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8" name="Google Shape;3118;p7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9" name="Google Shape;3119;p7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0" name="Google Shape;3120;p7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1" name="Google Shape;3121;p7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2" name="Google Shape;3122;p7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3" name="Google Shape;3123;p7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4" name="Google Shape;3124;p7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5" name="Google Shape;3125;p7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6" name="Google Shape;3126;p7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7" name="Google Shape;3127;p7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8" name="Google Shape;3128;p7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9" name="Google Shape;3129;p7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0" name="Google Shape;3130;p7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1" name="Google Shape;3131;p7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2" name="Google Shape;3132;p7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3" name="Google Shape;3133;p7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4" name="Google Shape;3134;p7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5" name="Google Shape;3135;p7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6" name="Google Shape;3136;p7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7" name="Google Shape;3137;p7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8" name="Google Shape;3138;p7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9" name="Google Shape;3139;p7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0" name="Google Shape;3140;p7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1" name="Google Shape;3141;p7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2" name="Google Shape;3142;p7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3" name="Google Shape;3143;p7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4" name="Google Shape;3144;p7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5" name="Google Shape;3145;p7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6" name="Google Shape;3146;p7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7" name="Google Shape;3147;p7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8" name="Google Shape;3148;p7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9" name="Google Shape;3149;p7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0" name="Google Shape;3150;p7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1" name="Google Shape;3151;p7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2" name="Google Shape;3152;p7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3" name="Google Shape;3153;p7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4" name="Google Shape;3154;p7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5" name="Google Shape;3155;p7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6" name="Google Shape;3156;p7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7" name="Google Shape;3157;p7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8" name="Google Shape;3158;p7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9" name="Google Shape;3159;p7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0" name="Google Shape;3160;p7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1" name="Google Shape;3161;p7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2" name="Google Shape;3162;p7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3" name="Google Shape;3163;p7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4" name="Google Shape;3164;p7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5" name="Google Shape;3165;p7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6" name="Google Shape;3166;p7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7" name="Google Shape;3167;p7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8" name="Google Shape;3168;p7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9" name="Google Shape;3169;p7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0" name="Google Shape;3170;p7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1" name="Google Shape;3171;p7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" name="Google Shape;3172;p7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" name="Google Shape;3173;p7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" name="Google Shape;3174;p7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" name="Google Shape;3175;p7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" name="Google Shape;3176;p7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" name="Google Shape;3177;p7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" name="Google Shape;3178;p7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" name="Google Shape;3179;p7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" name="Google Shape;3180;p7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" name="Google Shape;3181;p7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" name="Google Shape;3182;p7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3" name="Google Shape;3183;p7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4" name="Google Shape;3184;p7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" name="Google Shape;3185;p7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6" name="Google Shape;3186;p7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7" name="Google Shape;3187;p7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8" name="Google Shape;3188;p7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9" name="Google Shape;3189;p7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0" name="Google Shape;3190;p7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" name="Google Shape;3191;p7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" name="Google Shape;3192;p7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" name="Google Shape;3193;p7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" name="Google Shape;3194;p7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" name="Google Shape;3195;p7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" name="Google Shape;3196;p7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7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" name="Google Shape;3198;p7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7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" name="Google Shape;3200;p7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7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" name="Google Shape;3202;p7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" name="Google Shape;3203;p7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" name="Google Shape;3204;p7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" name="Google Shape;3205;p7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" name="Google Shape;3206;p7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" name="Google Shape;3207;p7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" name="Google Shape;3208;p7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" name="Google Shape;3209;p7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" name="Google Shape;3210;p7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" name="Google Shape;3211;p7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" name="Google Shape;3212;p7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7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" name="Google Shape;3214;p7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" name="Google Shape;3215;p7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" name="Google Shape;3216;p7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" name="Google Shape;3217;p7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" name="Google Shape;3218;p7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" name="Google Shape;3219;p7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" name="Google Shape;3220;p7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" name="Google Shape;3221;p7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" name="Google Shape;3222;p7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" name="Google Shape;3223;p7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" name="Google Shape;3224;p7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" name="Google Shape;3225;p7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" name="Google Shape;3226;p7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" name="Google Shape;3227;p7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" name="Google Shape;3228;p7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" name="Google Shape;3229;p7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" name="Google Shape;3230;p7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" name="Google Shape;3231;p7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" name="Google Shape;3232;p7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" name="Google Shape;3233;p7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" name="Google Shape;3234;p7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" name="Google Shape;3235;p7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" name="Google Shape;3236;p7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" name="Google Shape;3237;p7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" name="Google Shape;3238;p7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" name="Google Shape;3239;p7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" name="Google Shape;3240;p7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" name="Google Shape;3241;p7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" name="Google Shape;3242;p7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" name="Google Shape;3243;p7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" name="Google Shape;3244;p7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" name="Google Shape;3245;p7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" name="Google Shape;3246;p7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" name="Google Shape;3247;p7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" name="Google Shape;3248;p7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" name="Google Shape;3249;p7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" name="Google Shape;3250;p7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" name="Google Shape;3251;p7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" name="Google Shape;3252;p7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" name="Google Shape;3253;p7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" name="Google Shape;3254;p7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" name="Google Shape;3255;p7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" name="Google Shape;3256;p7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" name="Google Shape;3257;p7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" name="Google Shape;3258;p7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" name="Google Shape;3259;p7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" name="Google Shape;3260;p7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" name="Google Shape;3261;p7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" name="Google Shape;3262;p7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" name="Google Shape;3263;p7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" name="Google Shape;3264;p7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" name="Google Shape;3265;p7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" name="Google Shape;3266;p7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" name="Google Shape;3267;p7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" name="Google Shape;3268;p7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" name="Google Shape;3269;p7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" name="Google Shape;3270;p7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" name="Google Shape;3271;p7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" name="Google Shape;3272;p7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" name="Google Shape;3273;p7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" name="Google Shape;3274;p7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" name="Google Shape;3275;p7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" name="Google Shape;3276;p7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" name="Google Shape;3277;p7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" name="Google Shape;3278;p7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" name="Google Shape;3279;p7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80" name="Google Shape;3280;p7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3281" name="Google Shape;3281;p7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" name="Google Shape;3282;p7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" name="Google Shape;3283;p7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" name="Google Shape;3284;p7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" name="Google Shape;3285;p7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" name="Google Shape;3286;p7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" name="Google Shape;3287;p7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" name="Google Shape;3288;p7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" name="Google Shape;3289;p7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" name="Google Shape;3290;p7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" name="Google Shape;3291;p7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" name="Google Shape;3292;p7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" name="Google Shape;3293;p7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" name="Google Shape;3294;p7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" name="Google Shape;3295;p7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" name="Google Shape;3296;p7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" name="Google Shape;3297;p7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" name="Google Shape;3298;p7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" name="Google Shape;3299;p7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" name="Google Shape;3300;p7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" name="Google Shape;3301;p7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" name="Google Shape;3302;p7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" name="Google Shape;3303;p7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" name="Google Shape;3304;p7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" name="Google Shape;3305;p7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6" name="Google Shape;3306;p7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7" name="Google Shape;3307;p7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8" name="Google Shape;3308;p7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9" name="Google Shape;3309;p7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0" name="Google Shape;3310;p7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" name="Google Shape;3311;p7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" name="Google Shape;3312;p7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" name="Google Shape;3313;p7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" name="Google Shape;3314;p7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" name="Google Shape;3315;p7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" name="Google Shape;3316;p7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" name="Google Shape;3317;p7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" name="Google Shape;3318;p7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" name="Google Shape;3319;p7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" name="Google Shape;3320;p7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" name="Google Shape;3321;p7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2" name="Google Shape;3322;p7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3" name="Google Shape;3323;p7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" name="Google Shape;3324;p7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5" name="Google Shape;3325;p7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6" name="Google Shape;3326;p7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7" name="Google Shape;3327;p7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8" name="Google Shape;3328;p7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9" name="Google Shape;3329;p7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0" name="Google Shape;3330;p7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1" name="Google Shape;3331;p7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2" name="Google Shape;3332;p7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3" name="Google Shape;3333;p7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4" name="Google Shape;3334;p7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5" name="Google Shape;3335;p7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6" name="Google Shape;3336;p7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7" name="Google Shape;3337;p7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8" name="Google Shape;3338;p7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9" name="Google Shape;3339;p7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0" name="Google Shape;3340;p7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1" name="Google Shape;3341;p7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2" name="Google Shape;3342;p7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3" name="Google Shape;3343;p7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4" name="Google Shape;3344;p7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5" name="Google Shape;3345;p7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6" name="Google Shape;3346;p7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7" name="Google Shape;3347;p7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8" name="Google Shape;3348;p7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9" name="Google Shape;3349;p7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0" name="Google Shape;3350;p7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1" name="Google Shape;3351;p7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2" name="Google Shape;3352;p7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3" name="Google Shape;3353;p7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4" name="Google Shape;3354;p7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" name="Google Shape;3355;p7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6" name="Google Shape;3356;p7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7" name="Google Shape;3357;p7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8" name="Google Shape;3358;p7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9" name="Google Shape;3359;p7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0" name="Google Shape;3360;p7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1" name="Google Shape;3361;p7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2" name="Google Shape;3362;p7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3" name="Google Shape;3363;p7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4" name="Google Shape;3364;p7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5" name="Google Shape;3365;p7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6" name="Google Shape;3366;p7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7" name="Google Shape;3367;p7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8" name="Google Shape;3368;p7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9" name="Google Shape;3369;p7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0" name="Google Shape;3370;p7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1" name="Google Shape;3371;p7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2" name="Google Shape;3372;p7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3" name="Google Shape;3373;p7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4" name="Google Shape;3374;p7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" name="Google Shape;3375;p7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" name="Google Shape;3376;p7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" name="Google Shape;3377;p7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" name="Google Shape;3378;p7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" name="Google Shape;3379;p7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" name="Google Shape;3380;p7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" name="Google Shape;3381;p7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" name="Google Shape;3382;p7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" name="Google Shape;3383;p7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" name="Google Shape;3384;p7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" name="Google Shape;3385;p7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6" name="Google Shape;3386;p7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7" name="Google Shape;3387;p7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" name="Google Shape;3388;p7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9" name="Google Shape;3389;p7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0" name="Google Shape;3390;p7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1" name="Google Shape;3391;p7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2" name="Google Shape;3392;p7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3" name="Google Shape;3393;p7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4" name="Google Shape;3394;p7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5" name="Google Shape;3395;p7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6" name="Google Shape;3396;p7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7" name="Google Shape;3397;p7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8" name="Google Shape;3398;p7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9" name="Google Shape;3399;p7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0" name="Google Shape;3400;p7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1" name="Google Shape;3401;p7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2" name="Google Shape;3402;p7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3" name="Google Shape;3403;p7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" name="Google Shape;3404;p7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5" name="Google Shape;3405;p7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6" name="Google Shape;3406;p7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" name="Google Shape;3407;p7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8" name="Google Shape;3408;p7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9" name="Google Shape;3409;p7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0" name="Google Shape;3410;p7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1" name="Google Shape;3411;p7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2" name="Google Shape;3412;p7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3" name="Google Shape;3413;p7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4" name="Google Shape;3414;p7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5" name="Google Shape;3415;p7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6" name="Google Shape;3416;p7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7" name="Google Shape;3417;p7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8" name="Google Shape;3418;p7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19" name="Google Shape;3419;p7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0" name="Google Shape;3420;p7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1" name="Google Shape;3421;p7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2" name="Google Shape;3422;p7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3" name="Google Shape;3423;p7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4" name="Google Shape;3424;p7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5" name="Google Shape;3425;p7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6" name="Google Shape;3426;p7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7" name="Google Shape;3427;p7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8" name="Google Shape;3428;p7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29" name="Google Shape;3429;p7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0" name="Google Shape;3430;p7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1" name="Google Shape;3431;p7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2" name="Google Shape;3432;p7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" name="Google Shape;3433;p7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" name="Google Shape;3434;p7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" name="Google Shape;3435;p7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" name="Google Shape;3436;p7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" name="Google Shape;3437;p7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" name="Google Shape;3438;p7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" name="Google Shape;3439;p7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" name="Google Shape;3440;p7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" name="Google Shape;3441;p7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" name="Google Shape;3442;p7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" name="Google Shape;3443;p7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4" name="Google Shape;3444;p7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5" name="Google Shape;3445;p7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" name="Google Shape;3446;p7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7" name="Google Shape;3447;p7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8" name="Google Shape;3448;p7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9" name="Google Shape;3449;p7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0" name="Google Shape;3450;p7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1" name="Google Shape;3451;p7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2" name="Google Shape;3452;p7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3" name="Google Shape;3453;p7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4" name="Google Shape;3454;p7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5" name="Google Shape;3455;p7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6" name="Google Shape;3456;p7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" name="Google Shape;3457;p7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" name="Google Shape;3458;p7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" name="Google Shape;3459;p7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" name="Google Shape;3460;p7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" name="Google Shape;3461;p7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" name="Google Shape;3462;p7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" name="Google Shape;3463;p7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" name="Google Shape;3464;p7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" name="Google Shape;3465;p7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" name="Google Shape;3466;p7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" name="Google Shape;3467;p7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8" name="Google Shape;3468;p7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9" name="Google Shape;3469;p7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" name="Google Shape;3470;p7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1" name="Google Shape;3471;p7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2" name="Google Shape;3472;p7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3" name="Google Shape;3473;p7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4" name="Google Shape;3474;p7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5" name="Google Shape;3475;p7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6" name="Google Shape;3476;p7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7" name="Google Shape;3477;p7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8" name="Google Shape;3478;p7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9" name="Google Shape;3479;p7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0" name="Google Shape;3480;p7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1" name="Google Shape;3481;p7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2" name="Google Shape;3482;p7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3" name="Google Shape;3483;p7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4" name="Google Shape;3484;p7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5" name="Google Shape;3485;p7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6" name="Google Shape;3486;p7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87" name="Google Shape;3487;p7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88" name="Google Shape;3488;p7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3489" name="Google Shape;3489;p7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0" name="Google Shape;3490;p7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1" name="Google Shape;3491;p7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2" name="Google Shape;3492;p7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3" name="Google Shape;3493;p7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4" name="Google Shape;3494;p7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5" name="Google Shape;3495;p7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6" name="Google Shape;3496;p7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7" name="Google Shape;3497;p7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8" name="Google Shape;3498;p7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99" name="Google Shape;3499;p7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0" name="Google Shape;3500;p7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1" name="Google Shape;3501;p7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2" name="Google Shape;3502;p7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3" name="Google Shape;3503;p7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4" name="Google Shape;3504;p7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5" name="Google Shape;3505;p7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6" name="Google Shape;3506;p7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7" name="Google Shape;3507;p7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8" name="Google Shape;3508;p7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09" name="Google Shape;3509;p7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0" name="Google Shape;3510;p7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1" name="Google Shape;3511;p7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" name="Google Shape;3512;p7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" name="Google Shape;3513;p7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" name="Google Shape;3514;p7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" name="Google Shape;3515;p7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" name="Google Shape;3516;p7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" name="Google Shape;3517;p7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" name="Google Shape;3518;p7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" name="Google Shape;3519;p7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" name="Google Shape;3520;p7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" name="Google Shape;3521;p7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" name="Google Shape;3522;p7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3" name="Google Shape;3523;p7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" name="Google Shape;3524;p7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" name="Google Shape;3525;p7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6" name="Google Shape;3526;p7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7" name="Google Shape;3527;p7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8" name="Google Shape;3528;p7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9" name="Google Shape;3529;p7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0" name="Google Shape;3530;p7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1" name="Google Shape;3531;p7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2" name="Google Shape;3532;p7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3" name="Google Shape;3533;p7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4" name="Google Shape;3534;p7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5" name="Google Shape;3535;p7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6" name="Google Shape;3536;p7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7" name="Google Shape;3537;p7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8" name="Google Shape;3538;p7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39" name="Google Shape;3539;p7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0" name="Google Shape;3540;p7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1" name="Google Shape;3541;p7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2" name="Google Shape;3542;p7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3" name="Google Shape;3543;p7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4" name="Google Shape;3544;p7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5" name="Google Shape;3545;p7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6" name="Google Shape;3546;p7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7" name="Google Shape;3547;p7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8" name="Google Shape;3548;p7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49" name="Google Shape;3549;p7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0" name="Google Shape;3550;p7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1" name="Google Shape;3551;p7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2" name="Google Shape;3552;p7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3" name="Google Shape;3553;p7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4" name="Google Shape;3554;p7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5" name="Google Shape;3555;p7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6" name="Google Shape;3556;p7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7" name="Google Shape;3557;p7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8" name="Google Shape;3558;p7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59" name="Google Shape;3559;p7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0" name="Google Shape;3560;p7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1" name="Google Shape;3561;p7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2" name="Google Shape;3562;p7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3" name="Google Shape;3563;p7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4" name="Google Shape;3564;p7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5" name="Google Shape;3565;p7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6" name="Google Shape;3566;p7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7" name="Google Shape;3567;p7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8" name="Google Shape;3568;p7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69" name="Google Shape;3569;p7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0" name="Google Shape;3570;p7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1" name="Google Shape;3571;p7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2" name="Google Shape;3572;p7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3" name="Google Shape;3573;p7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4" name="Google Shape;3574;p7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5" name="Google Shape;3575;p7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" name="Google Shape;3576;p7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" name="Google Shape;3577;p7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" name="Google Shape;3578;p7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" name="Google Shape;3579;p7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" name="Google Shape;3580;p7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" name="Google Shape;3581;p7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" name="Google Shape;3582;p7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" name="Google Shape;3583;p7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" name="Google Shape;3584;p7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" name="Google Shape;3585;p7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" name="Google Shape;3586;p7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7" name="Google Shape;3587;p7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8" name="Google Shape;3588;p7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" name="Google Shape;3589;p7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0" name="Google Shape;3590;p7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1" name="Google Shape;3591;p7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2" name="Google Shape;3592;p7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3" name="Google Shape;3593;p7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4" name="Google Shape;3594;p7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5" name="Google Shape;3595;p7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6" name="Google Shape;3596;p7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7" name="Google Shape;3597;p7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8" name="Google Shape;3598;p7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99" name="Google Shape;3599;p7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0" name="Google Shape;3600;p7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1" name="Google Shape;3601;p7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2" name="Google Shape;3602;p7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3" name="Google Shape;3603;p7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4" name="Google Shape;3604;p7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5" name="Google Shape;3605;p7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6" name="Google Shape;3606;p7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7" name="Google Shape;3607;p7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8" name="Google Shape;3608;p7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09" name="Google Shape;3609;p7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0" name="Google Shape;3610;p7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1" name="Google Shape;3611;p7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2" name="Google Shape;3612;p7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3" name="Google Shape;3613;p7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4" name="Google Shape;3614;p7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5" name="Google Shape;3615;p7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6" name="Google Shape;3616;p7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7" name="Google Shape;3617;p7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8" name="Google Shape;3618;p7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19" name="Google Shape;3619;p7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0" name="Google Shape;3620;p7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1" name="Google Shape;3621;p7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2" name="Google Shape;3622;p7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3" name="Google Shape;3623;p7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4" name="Google Shape;3624;p7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5" name="Google Shape;3625;p7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6" name="Google Shape;3626;p7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7" name="Google Shape;3627;p7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8" name="Google Shape;3628;p7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29" name="Google Shape;3629;p7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0" name="Google Shape;3630;p7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1" name="Google Shape;3631;p7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2" name="Google Shape;3632;p7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3" name="Google Shape;3633;p7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4" name="Google Shape;3634;p7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5" name="Google Shape;3635;p7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6" name="Google Shape;3636;p7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7" name="Google Shape;3637;p7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8" name="Google Shape;3638;p7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39" name="Google Shape;3639;p7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0" name="Google Shape;3640;p7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" name="Google Shape;3641;p7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" name="Google Shape;3642;p7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" name="Google Shape;3643;p7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" name="Google Shape;3644;p7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" name="Google Shape;3645;p7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" name="Google Shape;3646;p7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" name="Google Shape;3647;p7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" name="Google Shape;3648;p7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" name="Google Shape;3649;p7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" name="Google Shape;3650;p7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" name="Google Shape;3651;p7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2" name="Google Shape;3652;p7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3" name="Google Shape;3653;p7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" name="Google Shape;3654;p7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5" name="Google Shape;3655;p7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6" name="Google Shape;3656;p7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7" name="Google Shape;3657;p7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8" name="Google Shape;3658;p7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9" name="Google Shape;3659;p7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0" name="Google Shape;3660;p7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1" name="Google Shape;3661;p7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2" name="Google Shape;3662;p7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3" name="Google Shape;3663;p7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4" name="Google Shape;3664;p7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5" name="Google Shape;3665;p7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6" name="Google Shape;3666;p7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7" name="Google Shape;3667;p7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8" name="Google Shape;3668;p7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69" name="Google Shape;3669;p7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0" name="Google Shape;3670;p7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1" name="Google Shape;3671;p7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2" name="Google Shape;3672;p7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3" name="Google Shape;3673;p7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4" name="Google Shape;3674;p7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5" name="Google Shape;3675;p7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6" name="Google Shape;3676;p7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7" name="Google Shape;3677;p7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8" name="Google Shape;3678;p7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79" name="Google Shape;3679;p7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0" name="Google Shape;3680;p7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1" name="Google Shape;3681;p7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2" name="Google Shape;3682;p7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3" name="Google Shape;3683;p7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4" name="Google Shape;3684;p7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5" name="Google Shape;3685;p7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6" name="Google Shape;3686;p7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7" name="Google Shape;3687;p7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8" name="Google Shape;3688;p7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89" name="Google Shape;3689;p7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0" name="Google Shape;3690;p7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1" name="Google Shape;3691;p7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2" name="Google Shape;3692;p7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3" name="Google Shape;3693;p7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4" name="Google Shape;3694;p7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5" name="Google Shape;3695;p7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96" name="Google Shape;3696;p7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3697" name="Google Shape;3697;p7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8" name="Google Shape;3698;p7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99" name="Google Shape;3699;p7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0" name="Google Shape;3700;p7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1" name="Google Shape;3701;p7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2" name="Google Shape;3702;p7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3" name="Google Shape;3703;p7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4" name="Google Shape;3704;p7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5" name="Google Shape;3705;p7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6" name="Google Shape;3706;p7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7" name="Google Shape;3707;p7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8" name="Google Shape;3708;p7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09" name="Google Shape;3709;p7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" name="Google Shape;3710;p7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" name="Google Shape;3711;p7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" name="Google Shape;3712;p7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" name="Google Shape;3713;p7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" name="Google Shape;3714;p7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" name="Google Shape;3715;p7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" name="Google Shape;3716;p7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" name="Google Shape;3717;p7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" name="Google Shape;3718;p7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" name="Google Shape;3719;p7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" name="Google Shape;3720;p7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1" name="Google Shape;3721;p7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2" name="Google Shape;3722;p7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" name="Google Shape;3723;p7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4" name="Google Shape;3724;p7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5" name="Google Shape;3725;p7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6" name="Google Shape;3726;p7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7" name="Google Shape;3727;p7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8" name="Google Shape;3728;p7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9" name="Google Shape;3729;p7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0" name="Google Shape;3730;p7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1" name="Google Shape;3731;p7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2" name="Google Shape;3732;p7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3" name="Google Shape;3733;p7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4" name="Google Shape;3734;p7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5" name="Google Shape;3735;p7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6" name="Google Shape;3736;p7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7" name="Google Shape;3737;p7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8" name="Google Shape;3738;p7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39" name="Google Shape;3739;p7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0" name="Google Shape;3740;p7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1" name="Google Shape;3741;p7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2" name="Google Shape;3742;p7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3" name="Google Shape;3743;p7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4" name="Google Shape;3744;p7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5" name="Google Shape;3745;p7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6" name="Google Shape;3746;p7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7" name="Google Shape;3747;p7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8" name="Google Shape;3748;p7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49" name="Google Shape;3749;p7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0" name="Google Shape;3750;p7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1" name="Google Shape;3751;p7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2" name="Google Shape;3752;p7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3" name="Google Shape;3753;p7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4" name="Google Shape;3754;p7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5" name="Google Shape;3755;p7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6" name="Google Shape;3756;p7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7" name="Google Shape;3757;p7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8" name="Google Shape;3758;p7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59" name="Google Shape;3759;p7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0" name="Google Shape;3760;p7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1" name="Google Shape;3761;p7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762" name="Google Shape;3762;p7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763" name="Google Shape;3763;p7"/>
          <p:cNvSpPr txBox="1">
            <a:spLocks noGrp="1"/>
          </p:cNvSpPr>
          <p:nvPr>
            <p:ph type="title"/>
          </p:nvPr>
        </p:nvSpPr>
        <p:spPr>
          <a:xfrm>
            <a:off x="720000" y="1212475"/>
            <a:ext cx="3733800" cy="46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3000">
                <a:solidFill>
                  <a:srgbClr val="37604C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3764" name="Google Shape;3764;p7"/>
          <p:cNvSpPr txBox="1">
            <a:spLocks noGrp="1"/>
          </p:cNvSpPr>
          <p:nvPr>
            <p:ph type="body" idx="1"/>
          </p:nvPr>
        </p:nvSpPr>
        <p:spPr>
          <a:xfrm>
            <a:off x="720000" y="1678678"/>
            <a:ext cx="3733800" cy="218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1400"/>
              <a:buFont typeface="Anaheim"/>
              <a:buChar char="●"/>
              <a:defRPr sz="1400">
                <a:latin typeface="Alata"/>
                <a:ea typeface="Alata"/>
                <a:cs typeface="Alata"/>
                <a:sym typeface="Alata"/>
              </a:defRPr>
            </a:lvl1pPr>
            <a:lvl2pPr marL="914400" lvl="1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2pPr>
            <a:lvl3pPr marL="1371600" lvl="2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3pPr>
            <a:lvl4pPr marL="1828800" lvl="3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 sz="1200"/>
            </a:lvl4pPr>
            <a:lvl5pPr marL="2286000" lvl="4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5pPr>
            <a:lvl6pPr marL="2743200" lvl="5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6pPr>
            <a:lvl7pPr marL="3200400" lvl="6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●"/>
              <a:defRPr sz="1200"/>
            </a:lvl7pPr>
            <a:lvl8pPr marL="3657600" lvl="7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○"/>
              <a:defRPr sz="1200"/>
            </a:lvl8pPr>
            <a:lvl9pPr marL="4114800" lvl="8" indent="-3175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Anaheim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CUSTOM_5_1_1_1">
    <p:spTree>
      <p:nvGrpSpPr>
        <p:cNvPr id="1" name="Shape 3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6" name="Google Shape;3766;p8"/>
          <p:cNvGrpSpPr/>
          <p:nvPr/>
        </p:nvGrpSpPr>
        <p:grpSpPr>
          <a:xfrm flipH="1">
            <a:off x="6348761" y="2664515"/>
            <a:ext cx="3254213" cy="2737118"/>
            <a:chOff x="1706802" y="2805799"/>
            <a:chExt cx="2426525" cy="2040950"/>
          </a:xfrm>
        </p:grpSpPr>
        <p:sp>
          <p:nvSpPr>
            <p:cNvPr id="3767" name="Google Shape;3767;p8"/>
            <p:cNvSpPr/>
            <p:nvPr/>
          </p:nvSpPr>
          <p:spPr>
            <a:xfrm rot="-5400000">
              <a:off x="2115439" y="3461212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8" name="Google Shape;3768;p8"/>
            <p:cNvSpPr/>
            <p:nvPr/>
          </p:nvSpPr>
          <p:spPr>
            <a:xfrm rot="-5400000">
              <a:off x="2020989" y="3436162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69" name="Google Shape;3769;p8"/>
            <p:cNvSpPr/>
            <p:nvPr/>
          </p:nvSpPr>
          <p:spPr>
            <a:xfrm rot="-5400000">
              <a:off x="2020714" y="3555962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0" name="Google Shape;3770;p8"/>
            <p:cNvSpPr/>
            <p:nvPr/>
          </p:nvSpPr>
          <p:spPr>
            <a:xfrm rot="-5400000">
              <a:off x="3587739" y="3448237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1" name="Google Shape;3771;p8"/>
            <p:cNvSpPr/>
            <p:nvPr/>
          </p:nvSpPr>
          <p:spPr>
            <a:xfrm rot="-5400000">
              <a:off x="1787552" y="3669025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2" name="Google Shape;3772;p8"/>
            <p:cNvSpPr/>
            <p:nvPr/>
          </p:nvSpPr>
          <p:spPr>
            <a:xfrm rot="-5400000">
              <a:off x="1712727" y="378020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3" name="Google Shape;3773;p8"/>
            <p:cNvSpPr/>
            <p:nvPr/>
          </p:nvSpPr>
          <p:spPr>
            <a:xfrm rot="-5400000">
              <a:off x="2544464" y="3871662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4" name="Google Shape;3774;p8"/>
            <p:cNvSpPr/>
            <p:nvPr/>
          </p:nvSpPr>
          <p:spPr>
            <a:xfrm rot="-5400000">
              <a:off x="2593664" y="3879837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5" name="Google Shape;3775;p8"/>
            <p:cNvSpPr/>
            <p:nvPr/>
          </p:nvSpPr>
          <p:spPr>
            <a:xfrm rot="-5400000">
              <a:off x="2759177" y="3751325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6" name="Google Shape;3776;p8"/>
            <p:cNvSpPr/>
            <p:nvPr/>
          </p:nvSpPr>
          <p:spPr>
            <a:xfrm rot="-5400000">
              <a:off x="2836352" y="374250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" name="Google Shape;3777;p8"/>
            <p:cNvSpPr/>
            <p:nvPr/>
          </p:nvSpPr>
          <p:spPr>
            <a:xfrm rot="-5400000">
              <a:off x="2908252" y="372100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" name="Google Shape;3778;p8"/>
            <p:cNvSpPr/>
            <p:nvPr/>
          </p:nvSpPr>
          <p:spPr>
            <a:xfrm rot="-5400000">
              <a:off x="3089364" y="3606612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" name="Google Shape;3779;p8"/>
            <p:cNvSpPr/>
            <p:nvPr/>
          </p:nvSpPr>
          <p:spPr>
            <a:xfrm rot="-5400000">
              <a:off x="3154839" y="3614262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" name="Google Shape;3780;p8"/>
            <p:cNvSpPr/>
            <p:nvPr/>
          </p:nvSpPr>
          <p:spPr>
            <a:xfrm rot="-5400000">
              <a:off x="3331752" y="3526800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" name="Google Shape;3781;p8"/>
            <p:cNvSpPr/>
            <p:nvPr/>
          </p:nvSpPr>
          <p:spPr>
            <a:xfrm rot="-5400000">
              <a:off x="3423177" y="3495675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" name="Google Shape;3782;p8"/>
            <p:cNvSpPr/>
            <p:nvPr/>
          </p:nvSpPr>
          <p:spPr>
            <a:xfrm rot="-5400000">
              <a:off x="3523489" y="3469487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" name="Google Shape;3783;p8"/>
            <p:cNvSpPr/>
            <p:nvPr/>
          </p:nvSpPr>
          <p:spPr>
            <a:xfrm rot="-5400000">
              <a:off x="3560052" y="3512475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" name="Google Shape;3784;p8"/>
            <p:cNvSpPr/>
            <p:nvPr/>
          </p:nvSpPr>
          <p:spPr>
            <a:xfrm rot="-5400000">
              <a:off x="2244564" y="3366687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" name="Google Shape;3785;p8"/>
            <p:cNvSpPr/>
            <p:nvPr/>
          </p:nvSpPr>
          <p:spPr>
            <a:xfrm rot="-5400000">
              <a:off x="2276689" y="3313312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" name="Google Shape;3786;p8"/>
            <p:cNvSpPr/>
            <p:nvPr/>
          </p:nvSpPr>
          <p:spPr>
            <a:xfrm rot="-5400000">
              <a:off x="2401177" y="3248075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" name="Google Shape;3787;p8"/>
            <p:cNvSpPr/>
            <p:nvPr/>
          </p:nvSpPr>
          <p:spPr>
            <a:xfrm rot="-5400000">
              <a:off x="2503302" y="3256750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8" name="Google Shape;3788;p8"/>
            <p:cNvSpPr/>
            <p:nvPr/>
          </p:nvSpPr>
          <p:spPr>
            <a:xfrm rot="-5400000">
              <a:off x="2531489" y="3179587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9" name="Google Shape;3789;p8"/>
            <p:cNvSpPr/>
            <p:nvPr/>
          </p:nvSpPr>
          <p:spPr>
            <a:xfrm rot="-5400000">
              <a:off x="2702402" y="3165275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" name="Google Shape;3790;p8"/>
            <p:cNvSpPr/>
            <p:nvPr/>
          </p:nvSpPr>
          <p:spPr>
            <a:xfrm rot="-5400000">
              <a:off x="2795614" y="3207337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1" name="Google Shape;3791;p8"/>
            <p:cNvSpPr/>
            <p:nvPr/>
          </p:nvSpPr>
          <p:spPr>
            <a:xfrm rot="-5400000">
              <a:off x="3010289" y="3280962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2" name="Google Shape;3792;p8"/>
            <p:cNvSpPr/>
            <p:nvPr/>
          </p:nvSpPr>
          <p:spPr>
            <a:xfrm rot="-5400000">
              <a:off x="3085414" y="3214737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3" name="Google Shape;3793;p8"/>
            <p:cNvSpPr/>
            <p:nvPr/>
          </p:nvSpPr>
          <p:spPr>
            <a:xfrm rot="-5400000">
              <a:off x="3623064" y="3225112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4" name="Google Shape;3794;p8"/>
            <p:cNvSpPr/>
            <p:nvPr/>
          </p:nvSpPr>
          <p:spPr>
            <a:xfrm rot="-5400000">
              <a:off x="3403402" y="3259450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5" name="Google Shape;3795;p8"/>
            <p:cNvSpPr/>
            <p:nvPr/>
          </p:nvSpPr>
          <p:spPr>
            <a:xfrm rot="-5400000">
              <a:off x="3160189" y="3208487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6" name="Google Shape;3796;p8"/>
            <p:cNvSpPr/>
            <p:nvPr/>
          </p:nvSpPr>
          <p:spPr>
            <a:xfrm rot="-5400000">
              <a:off x="3323339" y="3212012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7" name="Google Shape;3797;p8"/>
            <p:cNvSpPr/>
            <p:nvPr/>
          </p:nvSpPr>
          <p:spPr>
            <a:xfrm rot="-5400000">
              <a:off x="3512627" y="321795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8" name="Google Shape;3798;p8"/>
            <p:cNvSpPr/>
            <p:nvPr/>
          </p:nvSpPr>
          <p:spPr>
            <a:xfrm rot="-5400000">
              <a:off x="1999414" y="3416537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799" name="Google Shape;3799;p8"/>
          <p:cNvGrpSpPr/>
          <p:nvPr/>
        </p:nvGrpSpPr>
        <p:grpSpPr>
          <a:xfrm>
            <a:off x="-16575" y="-13200"/>
            <a:ext cx="9177150" cy="5169900"/>
            <a:chOff x="-18175" y="-12875"/>
            <a:chExt cx="9177150" cy="5169900"/>
          </a:xfrm>
        </p:grpSpPr>
        <p:sp>
          <p:nvSpPr>
            <p:cNvPr id="3800" name="Google Shape;3800;p8"/>
            <p:cNvSpPr/>
            <p:nvPr/>
          </p:nvSpPr>
          <p:spPr>
            <a:xfrm rot="-5400000">
              <a:off x="64532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1" name="Google Shape;3801;p8"/>
            <p:cNvSpPr/>
            <p:nvPr/>
          </p:nvSpPr>
          <p:spPr>
            <a:xfrm>
              <a:off x="-18175" y="48463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2" name="Google Shape;3802;p8"/>
            <p:cNvSpPr/>
            <p:nvPr/>
          </p:nvSpPr>
          <p:spPr>
            <a:xfrm rot="-5400000">
              <a:off x="-2482375" y="2451325"/>
              <a:ext cx="5169900" cy="2415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3" name="Google Shape;3803;p8"/>
            <p:cNvSpPr/>
            <p:nvPr/>
          </p:nvSpPr>
          <p:spPr>
            <a:xfrm>
              <a:off x="-18175" y="50"/>
              <a:ext cx="9162300" cy="29700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804" name="Google Shape;3804;p8"/>
          <p:cNvSpPr/>
          <p:nvPr/>
        </p:nvSpPr>
        <p:spPr>
          <a:xfrm>
            <a:off x="222600" y="297150"/>
            <a:ext cx="8698800" cy="4549200"/>
          </a:xfrm>
          <a:prstGeom prst="rect">
            <a:avLst/>
          </a:prstGeom>
          <a:noFill/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805" name="Google Shape;3805;p8"/>
          <p:cNvSpPr txBox="1">
            <a:spLocks noGrp="1"/>
          </p:cNvSpPr>
          <p:nvPr>
            <p:ph type="title"/>
          </p:nvPr>
        </p:nvSpPr>
        <p:spPr>
          <a:xfrm>
            <a:off x="731050" y="3977025"/>
            <a:ext cx="7692900" cy="5919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Alatsi"/>
              <a:buNone/>
              <a:defRPr sz="3000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07" name="Google Shape;3807;p9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3808" name="Google Shape;3808;p9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09" name="Google Shape;3809;p9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0" name="Google Shape;3810;p9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1" name="Google Shape;3811;p9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2" name="Google Shape;3812;p9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3" name="Google Shape;3813;p9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4" name="Google Shape;3814;p9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5" name="Google Shape;3815;p9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6" name="Google Shape;3816;p9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7" name="Google Shape;3817;p9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8" name="Google Shape;3818;p9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19" name="Google Shape;3819;p9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0" name="Google Shape;3820;p9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1" name="Google Shape;3821;p9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2" name="Google Shape;3822;p9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3" name="Google Shape;3823;p9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4" name="Google Shape;3824;p9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5" name="Google Shape;3825;p9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6" name="Google Shape;3826;p9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" name="Google Shape;3827;p9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" name="Google Shape;3828;p9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" name="Google Shape;3829;p9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" name="Google Shape;3830;p9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" name="Google Shape;3831;p9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" name="Google Shape;3832;p9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" name="Google Shape;3833;p9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" name="Google Shape;3834;p9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" name="Google Shape;3835;p9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" name="Google Shape;3836;p9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" name="Google Shape;3837;p9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8" name="Google Shape;3838;p9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9" name="Google Shape;3839;p9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" name="Google Shape;3840;p9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1" name="Google Shape;3841;p9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2" name="Google Shape;3842;p9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3" name="Google Shape;3843;p9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4" name="Google Shape;3844;p9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5" name="Google Shape;3845;p9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6" name="Google Shape;3846;p9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7" name="Google Shape;3847;p9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8" name="Google Shape;3848;p9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9" name="Google Shape;3849;p9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0" name="Google Shape;3850;p9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1" name="Google Shape;3851;p9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2" name="Google Shape;3852;p9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3" name="Google Shape;3853;p9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4" name="Google Shape;3854;p9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5" name="Google Shape;3855;p9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6" name="Google Shape;3856;p9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7" name="Google Shape;3857;p9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8" name="Google Shape;3858;p9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59" name="Google Shape;3859;p9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0" name="Google Shape;3860;p9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1" name="Google Shape;3861;p9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2" name="Google Shape;3862;p9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3" name="Google Shape;3863;p9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4" name="Google Shape;3864;p9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5" name="Google Shape;3865;p9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6" name="Google Shape;3866;p9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7" name="Google Shape;3867;p9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8" name="Google Shape;3868;p9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69" name="Google Shape;3869;p9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0" name="Google Shape;3870;p9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1" name="Google Shape;3871;p9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2" name="Google Shape;3872;p9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73" name="Google Shape;3873;p9"/>
          <p:cNvGrpSpPr/>
          <p:nvPr/>
        </p:nvGrpSpPr>
        <p:grpSpPr>
          <a:xfrm rot="-966824">
            <a:off x="7787428" y="1867380"/>
            <a:ext cx="2466412" cy="3635486"/>
            <a:chOff x="3303950" y="2061625"/>
            <a:chExt cx="2101750" cy="3097975"/>
          </a:xfrm>
        </p:grpSpPr>
        <p:sp>
          <p:nvSpPr>
            <p:cNvPr id="3874" name="Google Shape;3874;p9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" name="Google Shape;3875;p9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" name="Google Shape;3876;p9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" name="Google Shape;3877;p9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" name="Google Shape;3878;p9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" name="Google Shape;3879;p9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" name="Google Shape;3880;p9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" name="Google Shape;3881;p9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" name="Google Shape;3882;p9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" name="Google Shape;3883;p9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" name="Google Shape;3884;p9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5" name="Google Shape;3885;p9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6" name="Google Shape;3886;p9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" name="Google Shape;3887;p9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8" name="Google Shape;3888;p9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9" name="Google Shape;3889;p9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0" name="Google Shape;3890;p9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1" name="Google Shape;3891;p9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2" name="Google Shape;3892;p9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3" name="Google Shape;3893;p9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4" name="Google Shape;3894;p9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5" name="Google Shape;3895;p9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6" name="Google Shape;3896;p9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7" name="Google Shape;3897;p9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8" name="Google Shape;3898;p9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99" name="Google Shape;3899;p9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0" name="Google Shape;3900;p9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1" name="Google Shape;3901;p9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2" name="Google Shape;3902;p9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3" name="Google Shape;3903;p9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4" name="Google Shape;3904;p9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5" name="Google Shape;3905;p9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6" name="Google Shape;3906;p9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7" name="Google Shape;3907;p9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8" name="Google Shape;3908;p9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09" name="Google Shape;3909;p9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0" name="Google Shape;3910;p9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1" name="Google Shape;3911;p9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2" name="Google Shape;3912;p9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3" name="Google Shape;3913;p9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4" name="Google Shape;3914;p9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5" name="Google Shape;3915;p9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6" name="Google Shape;3916;p9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" name="Google Shape;3917;p9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" name="Google Shape;3918;p9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" name="Google Shape;3919;p9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" name="Google Shape;3920;p9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" name="Google Shape;3921;p9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" name="Google Shape;3922;p9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" name="Google Shape;3923;p9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" name="Google Shape;3924;p9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" name="Google Shape;3925;p9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" name="Google Shape;3926;p9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" name="Google Shape;3927;p9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8" name="Google Shape;3928;p9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9" name="Google Shape;3929;p9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" name="Google Shape;3930;p9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1" name="Google Shape;3931;p9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2" name="Google Shape;3932;p9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3" name="Google Shape;3933;p9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4" name="Google Shape;3934;p9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5" name="Google Shape;3935;p9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" name="Google Shape;3936;p9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" name="Google Shape;3937;p9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" name="Google Shape;3938;p9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" name="Google Shape;3939;p9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" name="Google Shape;3940;p9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1" name="Google Shape;3941;p9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2" name="Google Shape;3942;p9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3" name="Google Shape;3943;p9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4" name="Google Shape;3944;p9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" name="Google Shape;3945;p9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" name="Google Shape;3946;p9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" name="Google Shape;3947;p9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" name="Google Shape;3948;p9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" name="Google Shape;3949;p9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0" name="Google Shape;3950;p9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1" name="Google Shape;3951;p9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2" name="Google Shape;3952;p9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3" name="Google Shape;3953;p9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" name="Google Shape;3954;p9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5" name="Google Shape;3955;p9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6" name="Google Shape;3956;p9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7" name="Google Shape;3957;p9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8" name="Google Shape;3958;p9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9" name="Google Shape;3959;p9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0" name="Google Shape;3960;p9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1" name="Google Shape;3961;p9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2" name="Google Shape;3962;p9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3" name="Google Shape;3963;p9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4" name="Google Shape;3964;p9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5" name="Google Shape;3965;p9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6" name="Google Shape;3966;p9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7" name="Google Shape;3967;p9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8" name="Google Shape;3968;p9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69" name="Google Shape;3969;p9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0" name="Google Shape;3970;p9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1" name="Google Shape;3971;p9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2" name="Google Shape;3972;p9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3" name="Google Shape;3973;p9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4" name="Google Shape;3974;p9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5" name="Google Shape;3975;p9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6" name="Google Shape;3976;p9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7" name="Google Shape;3977;p9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8" name="Google Shape;3978;p9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79" name="Google Shape;3979;p9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0" name="Google Shape;3980;p9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1" name="Google Shape;3981;p9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2" name="Google Shape;3982;p9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3" name="Google Shape;3983;p9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4" name="Google Shape;3984;p9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5" name="Google Shape;3985;p9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6" name="Google Shape;3986;p9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7" name="Google Shape;3987;p9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8" name="Google Shape;3988;p9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89" name="Google Shape;3989;p9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0" name="Google Shape;3990;p9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1" name="Google Shape;3991;p9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2" name="Google Shape;3992;p9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3" name="Google Shape;3993;p9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4" name="Google Shape;3994;p9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5" name="Google Shape;3995;p9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6" name="Google Shape;3996;p9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7" name="Google Shape;3997;p9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8" name="Google Shape;3998;p9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99" name="Google Shape;3999;p9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0" name="Google Shape;4000;p9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1" name="Google Shape;4001;p9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2" name="Google Shape;4002;p9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3" name="Google Shape;4003;p9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4" name="Google Shape;4004;p9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5" name="Google Shape;4005;p9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6" name="Google Shape;4006;p9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7" name="Google Shape;4007;p9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8" name="Google Shape;4008;p9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09" name="Google Shape;4009;p9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0" name="Google Shape;4010;p9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1" name="Google Shape;4011;p9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2" name="Google Shape;4012;p9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3" name="Google Shape;4013;p9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4" name="Google Shape;4014;p9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5" name="Google Shape;4015;p9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6" name="Google Shape;4016;p9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7" name="Google Shape;4017;p9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8" name="Google Shape;4018;p9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19" name="Google Shape;4019;p9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0" name="Google Shape;4020;p9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1" name="Google Shape;4021;p9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2" name="Google Shape;4022;p9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3" name="Google Shape;4023;p9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4" name="Google Shape;4024;p9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5" name="Google Shape;4025;p9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6" name="Google Shape;4026;p9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7" name="Google Shape;4027;p9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8" name="Google Shape;4028;p9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29" name="Google Shape;4029;p9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0" name="Google Shape;4030;p9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1" name="Google Shape;4031;p9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2" name="Google Shape;4032;p9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3" name="Google Shape;4033;p9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4" name="Google Shape;4034;p9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5" name="Google Shape;4035;p9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6" name="Google Shape;4036;p9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7" name="Google Shape;4037;p9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8" name="Google Shape;4038;p9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39" name="Google Shape;4039;p9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0" name="Google Shape;4040;p9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1" name="Google Shape;4041;p9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2" name="Google Shape;4042;p9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3" name="Google Shape;4043;p9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4" name="Google Shape;4044;p9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5" name="Google Shape;4045;p9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6" name="Google Shape;4046;p9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47" name="Google Shape;4047;p9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48" name="Google Shape;4048;p9"/>
          <p:cNvGrpSpPr/>
          <p:nvPr/>
        </p:nvGrpSpPr>
        <p:grpSpPr>
          <a:xfrm rot="2243326" flipH="1">
            <a:off x="-383876" y="-810415"/>
            <a:ext cx="2271793" cy="2700979"/>
            <a:chOff x="1626250" y="426300"/>
            <a:chExt cx="2040950" cy="2426525"/>
          </a:xfrm>
        </p:grpSpPr>
        <p:sp>
          <p:nvSpPr>
            <p:cNvPr id="4049" name="Google Shape;4049;p9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0" name="Google Shape;4050;p9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1" name="Google Shape;4051;p9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2" name="Google Shape;4052;p9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3" name="Google Shape;4053;p9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4" name="Google Shape;4054;p9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5" name="Google Shape;4055;p9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6" name="Google Shape;4056;p9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7" name="Google Shape;4057;p9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8" name="Google Shape;4058;p9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59" name="Google Shape;4059;p9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0" name="Google Shape;4060;p9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1" name="Google Shape;4061;p9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2" name="Google Shape;4062;p9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3" name="Google Shape;4063;p9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4" name="Google Shape;4064;p9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5" name="Google Shape;4065;p9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6" name="Google Shape;4066;p9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7" name="Google Shape;4067;p9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8" name="Google Shape;4068;p9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69" name="Google Shape;4069;p9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0" name="Google Shape;4070;p9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1" name="Google Shape;4071;p9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2" name="Google Shape;4072;p9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3" name="Google Shape;4073;p9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4" name="Google Shape;4074;p9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5" name="Google Shape;4075;p9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6" name="Google Shape;4076;p9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7" name="Google Shape;4077;p9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8" name="Google Shape;4078;p9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79" name="Google Shape;4079;p9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0" name="Google Shape;4080;p9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81" name="Google Shape;4081;p9"/>
          <p:cNvGrpSpPr/>
          <p:nvPr/>
        </p:nvGrpSpPr>
        <p:grpSpPr>
          <a:xfrm rot="-2243326">
            <a:off x="7256083" y="-810411"/>
            <a:ext cx="2271793" cy="2700979"/>
            <a:chOff x="1626250" y="426300"/>
            <a:chExt cx="2040950" cy="2426525"/>
          </a:xfrm>
        </p:grpSpPr>
        <p:sp>
          <p:nvSpPr>
            <p:cNvPr id="4082" name="Google Shape;4082;p9"/>
            <p:cNvSpPr/>
            <p:nvPr/>
          </p:nvSpPr>
          <p:spPr>
            <a:xfrm>
              <a:off x="2526125" y="1236350"/>
              <a:ext cx="887075" cy="84250"/>
            </a:xfrm>
            <a:custGeom>
              <a:avLst/>
              <a:gdLst/>
              <a:ahLst/>
              <a:cxnLst/>
              <a:rect l="l" t="t" r="r" b="b"/>
              <a:pathLst>
                <a:path w="35483" h="3370" extrusionOk="0">
                  <a:moveTo>
                    <a:pt x="34845" y="2558"/>
                  </a:moveTo>
                  <a:cubicBezTo>
                    <a:pt x="35060" y="2613"/>
                    <a:pt x="35272" y="2670"/>
                    <a:pt x="35482" y="2729"/>
                  </a:cubicBezTo>
                  <a:cubicBezTo>
                    <a:pt x="35482" y="2729"/>
                    <a:pt x="35293" y="2650"/>
                    <a:pt x="34845" y="2558"/>
                  </a:cubicBezTo>
                  <a:close/>
                  <a:moveTo>
                    <a:pt x="1" y="1"/>
                  </a:moveTo>
                  <a:lnTo>
                    <a:pt x="475" y="890"/>
                  </a:lnTo>
                  <a:cubicBezTo>
                    <a:pt x="4533" y="2489"/>
                    <a:pt x="10101" y="3370"/>
                    <a:pt x="16038" y="3370"/>
                  </a:cubicBezTo>
                  <a:cubicBezTo>
                    <a:pt x="18691" y="3370"/>
                    <a:pt x="21418" y="3194"/>
                    <a:pt x="24116" y="2828"/>
                  </a:cubicBezTo>
                  <a:cubicBezTo>
                    <a:pt x="27207" y="2409"/>
                    <a:pt x="29532" y="2274"/>
                    <a:pt x="31246" y="2274"/>
                  </a:cubicBezTo>
                  <a:cubicBezTo>
                    <a:pt x="33081" y="2274"/>
                    <a:pt x="34217" y="2429"/>
                    <a:pt x="34845" y="2558"/>
                  </a:cubicBezTo>
                  <a:lnTo>
                    <a:pt x="34845" y="2558"/>
                  </a:lnTo>
                  <a:cubicBezTo>
                    <a:pt x="28069" y="817"/>
                    <a:pt x="19088" y="907"/>
                    <a:pt x="15103" y="811"/>
                  </a:cubicBezTo>
                  <a:cubicBezTo>
                    <a:pt x="10971" y="712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3" name="Google Shape;4083;p9"/>
            <p:cNvSpPr/>
            <p:nvPr/>
          </p:nvSpPr>
          <p:spPr>
            <a:xfrm>
              <a:off x="2464850" y="1138100"/>
              <a:ext cx="969600" cy="174375"/>
            </a:xfrm>
            <a:custGeom>
              <a:avLst/>
              <a:gdLst/>
              <a:ahLst/>
              <a:cxnLst/>
              <a:rect l="l" t="t" r="r" b="b"/>
              <a:pathLst>
                <a:path w="38784" h="6975" extrusionOk="0">
                  <a:moveTo>
                    <a:pt x="1737" y="1"/>
                  </a:moveTo>
                  <a:cubicBezTo>
                    <a:pt x="1184" y="1"/>
                    <a:pt x="609" y="19"/>
                    <a:pt x="1" y="57"/>
                  </a:cubicBezTo>
                  <a:lnTo>
                    <a:pt x="435" y="689"/>
                  </a:lnTo>
                  <a:cubicBezTo>
                    <a:pt x="435" y="689"/>
                    <a:pt x="10226" y="4840"/>
                    <a:pt x="20219" y="4840"/>
                  </a:cubicBezTo>
                  <a:cubicBezTo>
                    <a:pt x="20266" y="4840"/>
                    <a:pt x="20313" y="4840"/>
                    <a:pt x="20360" y="4840"/>
                  </a:cubicBezTo>
                  <a:cubicBezTo>
                    <a:pt x="20449" y="4840"/>
                    <a:pt x="20537" y="4840"/>
                    <a:pt x="20625" y="4840"/>
                  </a:cubicBezTo>
                  <a:cubicBezTo>
                    <a:pt x="30505" y="4840"/>
                    <a:pt x="36295" y="5937"/>
                    <a:pt x="38783" y="6975"/>
                  </a:cubicBezTo>
                  <a:cubicBezTo>
                    <a:pt x="38783" y="6975"/>
                    <a:pt x="33703" y="2982"/>
                    <a:pt x="20440" y="2191"/>
                  </a:cubicBezTo>
                  <a:cubicBezTo>
                    <a:pt x="10114" y="1548"/>
                    <a:pt x="6924" y="1"/>
                    <a:pt x="173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4" name="Google Shape;4084;p9"/>
            <p:cNvSpPr/>
            <p:nvPr/>
          </p:nvSpPr>
          <p:spPr>
            <a:xfrm>
              <a:off x="2384800" y="1035250"/>
              <a:ext cx="827275" cy="237200"/>
            </a:xfrm>
            <a:custGeom>
              <a:avLst/>
              <a:gdLst/>
              <a:ahLst/>
              <a:cxnLst/>
              <a:rect l="l" t="t" r="r" b="b"/>
              <a:pathLst>
                <a:path w="33091" h="9488" extrusionOk="0">
                  <a:moveTo>
                    <a:pt x="635" y="1"/>
                  </a:moveTo>
                  <a:cubicBezTo>
                    <a:pt x="408" y="1"/>
                    <a:pt x="196" y="7"/>
                    <a:pt x="0" y="20"/>
                  </a:cubicBezTo>
                  <a:lnTo>
                    <a:pt x="415" y="533"/>
                  </a:lnTo>
                  <a:cubicBezTo>
                    <a:pt x="415" y="533"/>
                    <a:pt x="9523" y="5087"/>
                    <a:pt x="17965" y="5087"/>
                  </a:cubicBezTo>
                  <a:cubicBezTo>
                    <a:pt x="18157" y="5087"/>
                    <a:pt x="18350" y="5085"/>
                    <a:pt x="18542" y="5080"/>
                  </a:cubicBezTo>
                  <a:cubicBezTo>
                    <a:pt x="18750" y="5075"/>
                    <a:pt x="18956" y="5072"/>
                    <a:pt x="19159" y="5072"/>
                  </a:cubicBezTo>
                  <a:cubicBezTo>
                    <a:pt x="27323" y="5072"/>
                    <a:pt x="30988" y="9237"/>
                    <a:pt x="33090" y="9488"/>
                  </a:cubicBezTo>
                  <a:cubicBezTo>
                    <a:pt x="33090" y="9488"/>
                    <a:pt x="27931" y="2925"/>
                    <a:pt x="21329" y="2569"/>
                  </a:cubicBezTo>
                  <a:cubicBezTo>
                    <a:pt x="15036" y="2231"/>
                    <a:pt x="4993" y="1"/>
                    <a:pt x="6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5" name="Google Shape;4085;p9"/>
            <p:cNvSpPr/>
            <p:nvPr/>
          </p:nvSpPr>
          <p:spPr>
            <a:xfrm>
              <a:off x="2634350" y="2013700"/>
              <a:ext cx="96875" cy="683950"/>
            </a:xfrm>
            <a:custGeom>
              <a:avLst/>
              <a:gdLst/>
              <a:ahLst/>
              <a:cxnLst/>
              <a:rect l="l" t="t" r="r" b="b"/>
              <a:pathLst>
                <a:path w="3875" h="27358" extrusionOk="0">
                  <a:moveTo>
                    <a:pt x="3282" y="0"/>
                  </a:moveTo>
                  <a:cubicBezTo>
                    <a:pt x="791" y="4823"/>
                    <a:pt x="1" y="10516"/>
                    <a:pt x="1345" y="15774"/>
                  </a:cubicBezTo>
                  <a:cubicBezTo>
                    <a:pt x="1582" y="16683"/>
                    <a:pt x="1859" y="17573"/>
                    <a:pt x="2116" y="18462"/>
                  </a:cubicBezTo>
                  <a:cubicBezTo>
                    <a:pt x="2966" y="21329"/>
                    <a:pt x="3598" y="24452"/>
                    <a:pt x="2906" y="27357"/>
                  </a:cubicBezTo>
                  <a:cubicBezTo>
                    <a:pt x="3875" y="24728"/>
                    <a:pt x="3657" y="21803"/>
                    <a:pt x="3183" y="19055"/>
                  </a:cubicBezTo>
                  <a:cubicBezTo>
                    <a:pt x="2689" y="16288"/>
                    <a:pt x="1958" y="13540"/>
                    <a:pt x="1958" y="10753"/>
                  </a:cubicBezTo>
                  <a:cubicBezTo>
                    <a:pt x="1938" y="10002"/>
                    <a:pt x="1997" y="9231"/>
                    <a:pt x="2076" y="8480"/>
                  </a:cubicBezTo>
                  <a:cubicBezTo>
                    <a:pt x="2313" y="6069"/>
                    <a:pt x="2847" y="3697"/>
                    <a:pt x="3618" y="1404"/>
                  </a:cubicBezTo>
                  <a:cubicBezTo>
                    <a:pt x="3776" y="969"/>
                    <a:pt x="3480" y="415"/>
                    <a:pt x="328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6" name="Google Shape;4086;p9"/>
            <p:cNvSpPr/>
            <p:nvPr/>
          </p:nvSpPr>
          <p:spPr>
            <a:xfrm>
              <a:off x="2290400" y="858800"/>
              <a:ext cx="865325" cy="161825"/>
            </a:xfrm>
            <a:custGeom>
              <a:avLst/>
              <a:gdLst/>
              <a:ahLst/>
              <a:cxnLst/>
              <a:rect l="l" t="t" r="r" b="b"/>
              <a:pathLst>
                <a:path w="34613" h="6473" extrusionOk="0">
                  <a:moveTo>
                    <a:pt x="25323" y="0"/>
                  </a:moveTo>
                  <a:cubicBezTo>
                    <a:pt x="23161" y="0"/>
                    <a:pt x="20925" y="758"/>
                    <a:pt x="17929" y="1681"/>
                  </a:cubicBezTo>
                  <a:cubicBezTo>
                    <a:pt x="14214" y="2826"/>
                    <a:pt x="9206" y="3086"/>
                    <a:pt x="5428" y="3086"/>
                  </a:cubicBezTo>
                  <a:cubicBezTo>
                    <a:pt x="2291" y="3086"/>
                    <a:pt x="1" y="2907"/>
                    <a:pt x="1" y="2907"/>
                  </a:cubicBezTo>
                  <a:lnTo>
                    <a:pt x="1" y="2907"/>
                  </a:lnTo>
                  <a:cubicBezTo>
                    <a:pt x="4905" y="5571"/>
                    <a:pt x="9075" y="6473"/>
                    <a:pt x="12587" y="6473"/>
                  </a:cubicBezTo>
                  <a:cubicBezTo>
                    <a:pt x="17724" y="6473"/>
                    <a:pt x="21450" y="4543"/>
                    <a:pt x="23998" y="3381"/>
                  </a:cubicBezTo>
                  <a:cubicBezTo>
                    <a:pt x="24947" y="2944"/>
                    <a:pt x="25995" y="2774"/>
                    <a:pt x="27053" y="2774"/>
                  </a:cubicBezTo>
                  <a:cubicBezTo>
                    <a:pt x="30776" y="2774"/>
                    <a:pt x="34613" y="4883"/>
                    <a:pt x="34613" y="4883"/>
                  </a:cubicBezTo>
                  <a:cubicBezTo>
                    <a:pt x="30698" y="1223"/>
                    <a:pt x="28070" y="0"/>
                    <a:pt x="2532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7" name="Google Shape;4087;p9"/>
            <p:cNvSpPr/>
            <p:nvPr/>
          </p:nvSpPr>
          <p:spPr>
            <a:xfrm>
              <a:off x="2129300" y="717750"/>
              <a:ext cx="849025" cy="277975"/>
            </a:xfrm>
            <a:custGeom>
              <a:avLst/>
              <a:gdLst/>
              <a:ahLst/>
              <a:cxnLst/>
              <a:rect l="l" t="t" r="r" b="b"/>
              <a:pathLst>
                <a:path w="33961" h="11119" extrusionOk="0">
                  <a:moveTo>
                    <a:pt x="18552" y="0"/>
                  </a:moveTo>
                  <a:cubicBezTo>
                    <a:pt x="15304" y="0"/>
                    <a:pt x="12041" y="694"/>
                    <a:pt x="8916" y="938"/>
                  </a:cubicBezTo>
                  <a:cubicBezTo>
                    <a:pt x="574" y="1591"/>
                    <a:pt x="1" y="2658"/>
                    <a:pt x="1" y="2658"/>
                  </a:cubicBezTo>
                  <a:lnTo>
                    <a:pt x="1661" y="4042"/>
                  </a:lnTo>
                  <a:cubicBezTo>
                    <a:pt x="1661" y="4042"/>
                    <a:pt x="8263" y="7224"/>
                    <a:pt x="14273" y="7837"/>
                  </a:cubicBezTo>
                  <a:cubicBezTo>
                    <a:pt x="14926" y="7906"/>
                    <a:pt x="15507" y="7936"/>
                    <a:pt x="16031" y="7936"/>
                  </a:cubicBezTo>
                  <a:cubicBezTo>
                    <a:pt x="19989" y="7936"/>
                    <a:pt x="20706" y="6211"/>
                    <a:pt x="24646" y="6211"/>
                  </a:cubicBezTo>
                  <a:cubicBezTo>
                    <a:pt x="25002" y="6211"/>
                    <a:pt x="25384" y="6225"/>
                    <a:pt x="25797" y="6256"/>
                  </a:cubicBezTo>
                  <a:cubicBezTo>
                    <a:pt x="31371" y="6671"/>
                    <a:pt x="33960" y="11118"/>
                    <a:pt x="33960" y="11118"/>
                  </a:cubicBezTo>
                  <a:cubicBezTo>
                    <a:pt x="29349" y="1934"/>
                    <a:pt x="23973" y="0"/>
                    <a:pt x="185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8" name="Google Shape;4088;p9"/>
            <p:cNvSpPr/>
            <p:nvPr/>
          </p:nvSpPr>
          <p:spPr>
            <a:xfrm>
              <a:off x="1901500" y="1161600"/>
              <a:ext cx="597475" cy="802200"/>
            </a:xfrm>
            <a:custGeom>
              <a:avLst/>
              <a:gdLst/>
              <a:ahLst/>
              <a:cxnLst/>
              <a:rect l="l" t="t" r="r" b="b"/>
              <a:pathLst>
                <a:path w="23899" h="32088" extrusionOk="0">
                  <a:moveTo>
                    <a:pt x="22882" y="1"/>
                  </a:moveTo>
                  <a:cubicBezTo>
                    <a:pt x="21405" y="1"/>
                    <a:pt x="17851" y="4755"/>
                    <a:pt x="9370" y="13566"/>
                  </a:cubicBezTo>
                  <a:cubicBezTo>
                    <a:pt x="257" y="23034"/>
                    <a:pt x="0" y="32088"/>
                    <a:pt x="0" y="32088"/>
                  </a:cubicBezTo>
                  <a:cubicBezTo>
                    <a:pt x="672" y="28490"/>
                    <a:pt x="3479" y="20228"/>
                    <a:pt x="13679" y="12281"/>
                  </a:cubicBezTo>
                  <a:cubicBezTo>
                    <a:pt x="23898" y="4335"/>
                    <a:pt x="23187" y="85"/>
                    <a:pt x="23187" y="85"/>
                  </a:cubicBezTo>
                  <a:cubicBezTo>
                    <a:pt x="23097" y="29"/>
                    <a:pt x="22995" y="1"/>
                    <a:pt x="2288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89" name="Google Shape;4089;p9"/>
            <p:cNvSpPr/>
            <p:nvPr/>
          </p:nvSpPr>
          <p:spPr>
            <a:xfrm>
              <a:off x="1894575" y="1258025"/>
              <a:ext cx="643450" cy="753725"/>
            </a:xfrm>
            <a:custGeom>
              <a:avLst/>
              <a:gdLst/>
              <a:ahLst/>
              <a:cxnLst/>
              <a:rect l="l" t="t" r="r" b="b"/>
              <a:pathLst>
                <a:path w="25738" h="30149" extrusionOk="0">
                  <a:moveTo>
                    <a:pt x="25627" y="0"/>
                  </a:moveTo>
                  <a:cubicBezTo>
                    <a:pt x="25145" y="0"/>
                    <a:pt x="22716" y="728"/>
                    <a:pt x="11703" y="10381"/>
                  </a:cubicBezTo>
                  <a:cubicBezTo>
                    <a:pt x="11703" y="10381"/>
                    <a:pt x="989" y="19494"/>
                    <a:pt x="1" y="30148"/>
                  </a:cubicBezTo>
                  <a:cubicBezTo>
                    <a:pt x="3262" y="19098"/>
                    <a:pt x="14351" y="10737"/>
                    <a:pt x="19866" y="7041"/>
                  </a:cubicBezTo>
                  <a:cubicBezTo>
                    <a:pt x="25381" y="3344"/>
                    <a:pt x="25737" y="23"/>
                    <a:pt x="25737" y="23"/>
                  </a:cubicBezTo>
                  <a:cubicBezTo>
                    <a:pt x="25737" y="23"/>
                    <a:pt x="25713" y="0"/>
                    <a:pt x="2562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0" name="Google Shape;4090;p9"/>
            <p:cNvSpPr/>
            <p:nvPr/>
          </p:nvSpPr>
          <p:spPr>
            <a:xfrm>
              <a:off x="1995875" y="1350850"/>
              <a:ext cx="597975" cy="853625"/>
            </a:xfrm>
            <a:custGeom>
              <a:avLst/>
              <a:gdLst/>
              <a:ahLst/>
              <a:cxnLst/>
              <a:rect l="l" t="t" r="r" b="b"/>
              <a:pathLst>
                <a:path w="23919" h="34145" extrusionOk="0">
                  <a:moveTo>
                    <a:pt x="23209" y="1"/>
                  </a:moveTo>
                  <a:cubicBezTo>
                    <a:pt x="22278" y="1"/>
                    <a:pt x="19958" y="2399"/>
                    <a:pt x="10457" y="10819"/>
                  </a:cubicBezTo>
                  <a:cubicBezTo>
                    <a:pt x="357" y="19754"/>
                    <a:pt x="1" y="34144"/>
                    <a:pt x="1" y="34144"/>
                  </a:cubicBezTo>
                  <a:cubicBezTo>
                    <a:pt x="1345" y="29281"/>
                    <a:pt x="1404" y="21217"/>
                    <a:pt x="12652" y="11768"/>
                  </a:cubicBezTo>
                  <a:cubicBezTo>
                    <a:pt x="23919" y="2319"/>
                    <a:pt x="23365" y="27"/>
                    <a:pt x="23365" y="27"/>
                  </a:cubicBezTo>
                  <a:cubicBezTo>
                    <a:pt x="23317" y="9"/>
                    <a:pt x="23266" y="1"/>
                    <a:pt x="2320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1" name="Google Shape;4091;p9"/>
            <p:cNvSpPr/>
            <p:nvPr/>
          </p:nvSpPr>
          <p:spPr>
            <a:xfrm>
              <a:off x="2025050" y="1432050"/>
              <a:ext cx="581650" cy="829250"/>
            </a:xfrm>
            <a:custGeom>
              <a:avLst/>
              <a:gdLst/>
              <a:ahLst/>
              <a:cxnLst/>
              <a:rect l="l" t="t" r="r" b="b"/>
              <a:pathLst>
                <a:path w="23266" h="33170" extrusionOk="0">
                  <a:moveTo>
                    <a:pt x="23266" y="1"/>
                  </a:moveTo>
                  <a:lnTo>
                    <a:pt x="23266" y="1"/>
                  </a:lnTo>
                  <a:cubicBezTo>
                    <a:pt x="23265" y="1"/>
                    <a:pt x="19312" y="1543"/>
                    <a:pt x="10002" y="9825"/>
                  </a:cubicBezTo>
                  <a:cubicBezTo>
                    <a:pt x="692" y="18127"/>
                    <a:pt x="0" y="30738"/>
                    <a:pt x="40" y="33169"/>
                  </a:cubicBezTo>
                  <a:cubicBezTo>
                    <a:pt x="1265" y="19827"/>
                    <a:pt x="10595" y="11821"/>
                    <a:pt x="16683" y="7235"/>
                  </a:cubicBezTo>
                  <a:cubicBezTo>
                    <a:pt x="22771" y="2669"/>
                    <a:pt x="23266" y="1"/>
                    <a:pt x="232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2" name="Google Shape;4092;p9"/>
            <p:cNvSpPr/>
            <p:nvPr/>
          </p:nvSpPr>
          <p:spPr>
            <a:xfrm>
              <a:off x="2022575" y="1500750"/>
              <a:ext cx="602425" cy="856425"/>
            </a:xfrm>
            <a:custGeom>
              <a:avLst/>
              <a:gdLst/>
              <a:ahLst/>
              <a:cxnLst/>
              <a:rect l="l" t="t" r="r" b="b"/>
              <a:pathLst>
                <a:path w="24097" h="34257" extrusionOk="0">
                  <a:moveTo>
                    <a:pt x="24096" y="0"/>
                  </a:moveTo>
                  <a:lnTo>
                    <a:pt x="24096" y="0"/>
                  </a:lnTo>
                  <a:cubicBezTo>
                    <a:pt x="0" y="16248"/>
                    <a:pt x="3657" y="34256"/>
                    <a:pt x="3657" y="34256"/>
                  </a:cubicBezTo>
                  <a:cubicBezTo>
                    <a:pt x="4388" y="22890"/>
                    <a:pt x="10437" y="14153"/>
                    <a:pt x="16683" y="9113"/>
                  </a:cubicBezTo>
                  <a:cubicBezTo>
                    <a:pt x="22910" y="4072"/>
                    <a:pt x="24096" y="0"/>
                    <a:pt x="2409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3" name="Google Shape;4093;p9"/>
            <p:cNvSpPr/>
            <p:nvPr/>
          </p:nvSpPr>
          <p:spPr>
            <a:xfrm>
              <a:off x="2199975" y="1585250"/>
              <a:ext cx="442800" cy="890025"/>
            </a:xfrm>
            <a:custGeom>
              <a:avLst/>
              <a:gdLst/>
              <a:ahLst/>
              <a:cxnLst/>
              <a:rect l="l" t="t" r="r" b="b"/>
              <a:pathLst>
                <a:path w="17712" h="35601" extrusionOk="0">
                  <a:moveTo>
                    <a:pt x="17712" y="0"/>
                  </a:moveTo>
                  <a:cubicBezTo>
                    <a:pt x="12216" y="2985"/>
                    <a:pt x="1424" y="15082"/>
                    <a:pt x="712" y="23977"/>
                  </a:cubicBezTo>
                  <a:cubicBezTo>
                    <a:pt x="1" y="32892"/>
                    <a:pt x="1700" y="35600"/>
                    <a:pt x="1700" y="35600"/>
                  </a:cubicBezTo>
                  <a:cubicBezTo>
                    <a:pt x="574" y="27713"/>
                    <a:pt x="2155" y="18225"/>
                    <a:pt x="9884" y="9983"/>
                  </a:cubicBezTo>
                  <a:cubicBezTo>
                    <a:pt x="17613" y="1740"/>
                    <a:pt x="17712" y="0"/>
                    <a:pt x="1771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4" name="Google Shape;4094;p9"/>
            <p:cNvSpPr/>
            <p:nvPr/>
          </p:nvSpPr>
          <p:spPr>
            <a:xfrm>
              <a:off x="2234575" y="1677150"/>
              <a:ext cx="426975" cy="821350"/>
            </a:xfrm>
            <a:custGeom>
              <a:avLst/>
              <a:gdLst/>
              <a:ahLst/>
              <a:cxnLst/>
              <a:rect l="l" t="t" r="r" b="b"/>
              <a:pathLst>
                <a:path w="17079" h="32854" extrusionOk="0">
                  <a:moveTo>
                    <a:pt x="16960" y="1"/>
                  </a:moveTo>
                  <a:cubicBezTo>
                    <a:pt x="0" y="13600"/>
                    <a:pt x="297" y="32853"/>
                    <a:pt x="297" y="32853"/>
                  </a:cubicBezTo>
                  <a:cubicBezTo>
                    <a:pt x="1740" y="31865"/>
                    <a:pt x="3756" y="19965"/>
                    <a:pt x="8085" y="13956"/>
                  </a:cubicBezTo>
                  <a:cubicBezTo>
                    <a:pt x="12394" y="7967"/>
                    <a:pt x="17079" y="772"/>
                    <a:pt x="17079" y="772"/>
                  </a:cubicBezTo>
                  <a:lnTo>
                    <a:pt x="1696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5" name="Google Shape;4095;p9"/>
            <p:cNvSpPr/>
            <p:nvPr/>
          </p:nvSpPr>
          <p:spPr>
            <a:xfrm>
              <a:off x="2327975" y="1781425"/>
              <a:ext cx="348400" cy="888050"/>
            </a:xfrm>
            <a:custGeom>
              <a:avLst/>
              <a:gdLst/>
              <a:ahLst/>
              <a:cxnLst/>
              <a:rect l="l" t="t" r="r" b="b"/>
              <a:pathLst>
                <a:path w="13936" h="35522" extrusionOk="0">
                  <a:moveTo>
                    <a:pt x="13876" y="1"/>
                  </a:moveTo>
                  <a:cubicBezTo>
                    <a:pt x="13876" y="1"/>
                    <a:pt x="0" y="10892"/>
                    <a:pt x="5159" y="35522"/>
                  </a:cubicBezTo>
                  <a:cubicBezTo>
                    <a:pt x="5614" y="35107"/>
                    <a:pt x="4309" y="24314"/>
                    <a:pt x="7887" y="14035"/>
                  </a:cubicBezTo>
                  <a:cubicBezTo>
                    <a:pt x="9824" y="8500"/>
                    <a:pt x="13936" y="436"/>
                    <a:pt x="13936" y="436"/>
                  </a:cubicBezTo>
                  <a:lnTo>
                    <a:pt x="13876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6" name="Google Shape;4096;p9"/>
            <p:cNvSpPr/>
            <p:nvPr/>
          </p:nvSpPr>
          <p:spPr>
            <a:xfrm>
              <a:off x="2495500" y="1856550"/>
              <a:ext cx="195700" cy="767950"/>
            </a:xfrm>
            <a:custGeom>
              <a:avLst/>
              <a:gdLst/>
              <a:ahLst/>
              <a:cxnLst/>
              <a:rect l="l" t="t" r="r" b="b"/>
              <a:pathLst>
                <a:path w="7828" h="30718" extrusionOk="0">
                  <a:moveTo>
                    <a:pt x="7670" y="0"/>
                  </a:moveTo>
                  <a:cubicBezTo>
                    <a:pt x="4645" y="3084"/>
                    <a:pt x="2629" y="6998"/>
                    <a:pt x="1443" y="11169"/>
                  </a:cubicBezTo>
                  <a:cubicBezTo>
                    <a:pt x="277" y="15339"/>
                    <a:pt x="0" y="19728"/>
                    <a:pt x="336" y="24057"/>
                  </a:cubicBezTo>
                  <a:cubicBezTo>
                    <a:pt x="514" y="26290"/>
                    <a:pt x="791" y="28524"/>
                    <a:pt x="336" y="30718"/>
                  </a:cubicBezTo>
                  <a:cubicBezTo>
                    <a:pt x="1305" y="28287"/>
                    <a:pt x="1285" y="25579"/>
                    <a:pt x="1463" y="22969"/>
                  </a:cubicBezTo>
                  <a:cubicBezTo>
                    <a:pt x="1957" y="15478"/>
                    <a:pt x="4191" y="8638"/>
                    <a:pt x="7828" y="1048"/>
                  </a:cubicBezTo>
                  <a:cubicBezTo>
                    <a:pt x="7788" y="712"/>
                    <a:pt x="7788" y="317"/>
                    <a:pt x="76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7" name="Google Shape;4097;p9"/>
            <p:cNvSpPr/>
            <p:nvPr/>
          </p:nvSpPr>
          <p:spPr>
            <a:xfrm>
              <a:off x="2585425" y="1949950"/>
              <a:ext cx="125050" cy="711125"/>
            </a:xfrm>
            <a:custGeom>
              <a:avLst/>
              <a:gdLst/>
              <a:ahLst/>
              <a:cxnLst/>
              <a:rect l="l" t="t" r="r" b="b"/>
              <a:pathLst>
                <a:path w="5002" h="28445" extrusionOk="0">
                  <a:moveTo>
                    <a:pt x="4745" y="0"/>
                  </a:moveTo>
                  <a:cubicBezTo>
                    <a:pt x="3302" y="1661"/>
                    <a:pt x="2452" y="3677"/>
                    <a:pt x="1799" y="5772"/>
                  </a:cubicBezTo>
                  <a:cubicBezTo>
                    <a:pt x="1345" y="7334"/>
                    <a:pt x="870" y="8895"/>
                    <a:pt x="574" y="10477"/>
                  </a:cubicBezTo>
                  <a:cubicBezTo>
                    <a:pt x="1" y="13659"/>
                    <a:pt x="179" y="16901"/>
                    <a:pt x="356" y="20123"/>
                  </a:cubicBezTo>
                  <a:cubicBezTo>
                    <a:pt x="515" y="22811"/>
                    <a:pt x="712" y="25756"/>
                    <a:pt x="851" y="28445"/>
                  </a:cubicBezTo>
                  <a:cubicBezTo>
                    <a:pt x="1444" y="24472"/>
                    <a:pt x="2017" y="20479"/>
                    <a:pt x="2195" y="16466"/>
                  </a:cubicBezTo>
                  <a:cubicBezTo>
                    <a:pt x="2274" y="14351"/>
                    <a:pt x="2234" y="12236"/>
                    <a:pt x="2590" y="10160"/>
                  </a:cubicBezTo>
                  <a:cubicBezTo>
                    <a:pt x="2808" y="8876"/>
                    <a:pt x="3163" y="7630"/>
                    <a:pt x="3519" y="6385"/>
                  </a:cubicBezTo>
                  <a:cubicBezTo>
                    <a:pt x="4013" y="4724"/>
                    <a:pt x="4488" y="3064"/>
                    <a:pt x="5002" y="1404"/>
                  </a:cubicBezTo>
                  <a:cubicBezTo>
                    <a:pt x="4804" y="949"/>
                    <a:pt x="4804" y="494"/>
                    <a:pt x="47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8" name="Google Shape;4098;p9"/>
            <p:cNvSpPr/>
            <p:nvPr/>
          </p:nvSpPr>
          <p:spPr>
            <a:xfrm>
              <a:off x="2693650" y="2093250"/>
              <a:ext cx="80575" cy="453175"/>
            </a:xfrm>
            <a:custGeom>
              <a:avLst/>
              <a:gdLst/>
              <a:ahLst/>
              <a:cxnLst/>
              <a:rect l="l" t="t" r="r" b="b"/>
              <a:pathLst>
                <a:path w="3223" h="18127" extrusionOk="0">
                  <a:moveTo>
                    <a:pt x="1839" y="1"/>
                  </a:moveTo>
                  <a:cubicBezTo>
                    <a:pt x="1839" y="1"/>
                    <a:pt x="1839" y="1"/>
                    <a:pt x="1838" y="1"/>
                  </a:cubicBezTo>
                  <a:lnTo>
                    <a:pt x="1838" y="1"/>
                  </a:lnTo>
                  <a:cubicBezTo>
                    <a:pt x="1839" y="1"/>
                    <a:pt x="1839" y="1"/>
                    <a:pt x="1839" y="1"/>
                  </a:cubicBezTo>
                  <a:close/>
                  <a:moveTo>
                    <a:pt x="1838" y="1"/>
                  </a:moveTo>
                  <a:lnTo>
                    <a:pt x="1838" y="1"/>
                  </a:lnTo>
                  <a:cubicBezTo>
                    <a:pt x="752" y="792"/>
                    <a:pt x="435" y="2274"/>
                    <a:pt x="356" y="3618"/>
                  </a:cubicBezTo>
                  <a:cubicBezTo>
                    <a:pt x="1" y="8560"/>
                    <a:pt x="1483" y="13422"/>
                    <a:pt x="3045" y="18127"/>
                  </a:cubicBezTo>
                  <a:cubicBezTo>
                    <a:pt x="3223" y="15083"/>
                    <a:pt x="3025" y="12019"/>
                    <a:pt x="2471" y="9014"/>
                  </a:cubicBezTo>
                  <a:cubicBezTo>
                    <a:pt x="2254" y="7828"/>
                    <a:pt x="1977" y="6642"/>
                    <a:pt x="1839" y="5436"/>
                  </a:cubicBezTo>
                  <a:cubicBezTo>
                    <a:pt x="1720" y="4369"/>
                    <a:pt x="1720" y="3282"/>
                    <a:pt x="1839" y="2214"/>
                  </a:cubicBezTo>
                  <a:cubicBezTo>
                    <a:pt x="1859" y="1977"/>
                    <a:pt x="1859" y="1681"/>
                    <a:pt x="1938" y="1444"/>
                  </a:cubicBezTo>
                  <a:cubicBezTo>
                    <a:pt x="1977" y="1325"/>
                    <a:pt x="2195" y="1147"/>
                    <a:pt x="2215" y="1048"/>
                  </a:cubicBezTo>
                  <a:cubicBezTo>
                    <a:pt x="2215" y="890"/>
                    <a:pt x="1702" y="102"/>
                    <a:pt x="183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99" name="Google Shape;4099;p9"/>
            <p:cNvSpPr/>
            <p:nvPr/>
          </p:nvSpPr>
          <p:spPr>
            <a:xfrm>
              <a:off x="2570600" y="1327775"/>
              <a:ext cx="899425" cy="172000"/>
            </a:xfrm>
            <a:custGeom>
              <a:avLst/>
              <a:gdLst/>
              <a:ahLst/>
              <a:cxnLst/>
              <a:rect l="l" t="t" r="r" b="b"/>
              <a:pathLst>
                <a:path w="35977" h="6880" extrusionOk="0">
                  <a:moveTo>
                    <a:pt x="1" y="1"/>
                  </a:moveTo>
                  <a:lnTo>
                    <a:pt x="238" y="594"/>
                  </a:lnTo>
                  <a:cubicBezTo>
                    <a:pt x="6918" y="5584"/>
                    <a:pt x="18908" y="6322"/>
                    <a:pt x="25194" y="6322"/>
                  </a:cubicBezTo>
                  <a:cubicBezTo>
                    <a:pt x="26926" y="6322"/>
                    <a:pt x="28224" y="6266"/>
                    <a:pt x="28860" y="6227"/>
                  </a:cubicBezTo>
                  <a:cubicBezTo>
                    <a:pt x="29090" y="6213"/>
                    <a:pt x="29336" y="6207"/>
                    <a:pt x="29592" y="6207"/>
                  </a:cubicBezTo>
                  <a:cubicBezTo>
                    <a:pt x="32219" y="6207"/>
                    <a:pt x="35976" y="6880"/>
                    <a:pt x="35976" y="6880"/>
                  </a:cubicBezTo>
                  <a:cubicBezTo>
                    <a:pt x="30699" y="3460"/>
                    <a:pt x="23009" y="5061"/>
                    <a:pt x="14213" y="3084"/>
                  </a:cubicBezTo>
                  <a:cubicBezTo>
                    <a:pt x="5417" y="1108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0" name="Google Shape;4100;p9"/>
            <p:cNvSpPr/>
            <p:nvPr/>
          </p:nvSpPr>
          <p:spPr>
            <a:xfrm>
              <a:off x="2599750" y="1408825"/>
              <a:ext cx="972575" cy="147300"/>
            </a:xfrm>
            <a:custGeom>
              <a:avLst/>
              <a:gdLst/>
              <a:ahLst/>
              <a:cxnLst/>
              <a:rect l="l" t="t" r="r" b="b"/>
              <a:pathLst>
                <a:path w="38903" h="5892" extrusionOk="0">
                  <a:moveTo>
                    <a:pt x="1" y="0"/>
                  </a:moveTo>
                  <a:lnTo>
                    <a:pt x="278" y="930"/>
                  </a:lnTo>
                  <a:cubicBezTo>
                    <a:pt x="7096" y="4758"/>
                    <a:pt x="14775" y="5891"/>
                    <a:pt x="21480" y="5891"/>
                  </a:cubicBezTo>
                  <a:cubicBezTo>
                    <a:pt x="31219" y="5891"/>
                    <a:pt x="38902" y="3499"/>
                    <a:pt x="38902" y="3499"/>
                  </a:cubicBezTo>
                  <a:lnTo>
                    <a:pt x="38902" y="3499"/>
                  </a:lnTo>
                  <a:cubicBezTo>
                    <a:pt x="35148" y="3797"/>
                    <a:pt x="31635" y="3923"/>
                    <a:pt x="28379" y="3923"/>
                  </a:cubicBezTo>
                  <a:cubicBezTo>
                    <a:pt x="10220" y="3923"/>
                    <a:pt x="1" y="1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1" name="Google Shape;4101;p9"/>
            <p:cNvSpPr/>
            <p:nvPr/>
          </p:nvSpPr>
          <p:spPr>
            <a:xfrm>
              <a:off x="2622500" y="1490300"/>
              <a:ext cx="972050" cy="232800"/>
            </a:xfrm>
            <a:custGeom>
              <a:avLst/>
              <a:gdLst/>
              <a:ahLst/>
              <a:cxnLst/>
              <a:rect l="l" t="t" r="r" b="b"/>
              <a:pathLst>
                <a:path w="38882" h="9312" extrusionOk="0">
                  <a:moveTo>
                    <a:pt x="130" y="0"/>
                  </a:moveTo>
                  <a:cubicBezTo>
                    <a:pt x="77" y="0"/>
                    <a:pt x="34" y="8"/>
                    <a:pt x="0" y="23"/>
                  </a:cubicBezTo>
                  <a:lnTo>
                    <a:pt x="99" y="418"/>
                  </a:lnTo>
                  <a:cubicBezTo>
                    <a:pt x="7773" y="7761"/>
                    <a:pt x="19524" y="9311"/>
                    <a:pt x="28080" y="9311"/>
                  </a:cubicBezTo>
                  <a:cubicBezTo>
                    <a:pt x="34335" y="9311"/>
                    <a:pt x="38882" y="8483"/>
                    <a:pt x="38882" y="8483"/>
                  </a:cubicBezTo>
                  <a:lnTo>
                    <a:pt x="38882" y="8483"/>
                  </a:lnTo>
                  <a:cubicBezTo>
                    <a:pt x="38882" y="8483"/>
                    <a:pt x="38657" y="8486"/>
                    <a:pt x="38245" y="8486"/>
                  </a:cubicBezTo>
                  <a:cubicBezTo>
                    <a:pt x="35092" y="8486"/>
                    <a:pt x="20945" y="8285"/>
                    <a:pt x="12256" y="4806"/>
                  </a:cubicBezTo>
                  <a:cubicBezTo>
                    <a:pt x="3183" y="1185"/>
                    <a:pt x="796" y="0"/>
                    <a:pt x="13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2" name="Google Shape;4102;p9"/>
            <p:cNvSpPr/>
            <p:nvPr/>
          </p:nvSpPr>
          <p:spPr>
            <a:xfrm>
              <a:off x="2639800" y="1569975"/>
              <a:ext cx="923625" cy="229275"/>
            </a:xfrm>
            <a:custGeom>
              <a:avLst/>
              <a:gdLst/>
              <a:ahLst/>
              <a:cxnLst/>
              <a:rect l="l" t="t" r="r" b="b"/>
              <a:pathLst>
                <a:path w="36945" h="9171" extrusionOk="0">
                  <a:moveTo>
                    <a:pt x="147" y="0"/>
                  </a:moveTo>
                  <a:cubicBezTo>
                    <a:pt x="70" y="0"/>
                    <a:pt x="21" y="12"/>
                    <a:pt x="0" y="38"/>
                  </a:cubicBezTo>
                  <a:lnTo>
                    <a:pt x="119" y="611"/>
                  </a:lnTo>
                  <a:cubicBezTo>
                    <a:pt x="119" y="611"/>
                    <a:pt x="10125" y="8944"/>
                    <a:pt x="25472" y="8944"/>
                  </a:cubicBezTo>
                  <a:cubicBezTo>
                    <a:pt x="26467" y="8944"/>
                    <a:pt x="27485" y="8909"/>
                    <a:pt x="28524" y="8834"/>
                  </a:cubicBezTo>
                  <a:cubicBezTo>
                    <a:pt x="28524" y="8834"/>
                    <a:pt x="30284" y="8728"/>
                    <a:pt x="32242" y="8728"/>
                  </a:cubicBezTo>
                  <a:cubicBezTo>
                    <a:pt x="34053" y="8728"/>
                    <a:pt x="36032" y="8819"/>
                    <a:pt x="36944" y="9170"/>
                  </a:cubicBezTo>
                  <a:cubicBezTo>
                    <a:pt x="36944" y="9170"/>
                    <a:pt x="35323" y="7747"/>
                    <a:pt x="28247" y="7451"/>
                  </a:cubicBezTo>
                  <a:cubicBezTo>
                    <a:pt x="21170" y="7154"/>
                    <a:pt x="11643" y="4051"/>
                    <a:pt x="11643" y="4051"/>
                  </a:cubicBezTo>
                  <a:cubicBezTo>
                    <a:pt x="11643" y="4051"/>
                    <a:pt x="1534" y="0"/>
                    <a:pt x="14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3" name="Google Shape;4103;p9"/>
            <p:cNvSpPr/>
            <p:nvPr/>
          </p:nvSpPr>
          <p:spPr>
            <a:xfrm>
              <a:off x="2649675" y="1624775"/>
              <a:ext cx="1017525" cy="269950"/>
            </a:xfrm>
            <a:custGeom>
              <a:avLst/>
              <a:gdLst/>
              <a:ahLst/>
              <a:cxnLst/>
              <a:rect l="l" t="t" r="r" b="b"/>
              <a:pathLst>
                <a:path w="40701" h="10798" extrusionOk="0">
                  <a:moveTo>
                    <a:pt x="0" y="1"/>
                  </a:moveTo>
                  <a:lnTo>
                    <a:pt x="139" y="831"/>
                  </a:lnTo>
                  <a:cubicBezTo>
                    <a:pt x="139" y="831"/>
                    <a:pt x="6286" y="6188"/>
                    <a:pt x="14707" y="8777"/>
                  </a:cubicBezTo>
                  <a:cubicBezTo>
                    <a:pt x="20408" y="10517"/>
                    <a:pt x="30306" y="10798"/>
                    <a:pt x="36103" y="10798"/>
                  </a:cubicBezTo>
                  <a:cubicBezTo>
                    <a:pt x="38868" y="10798"/>
                    <a:pt x="40700" y="10734"/>
                    <a:pt x="40700" y="10734"/>
                  </a:cubicBezTo>
                  <a:cubicBezTo>
                    <a:pt x="40700" y="10734"/>
                    <a:pt x="37360" y="9983"/>
                    <a:pt x="32122" y="9508"/>
                  </a:cubicBezTo>
                  <a:cubicBezTo>
                    <a:pt x="26903" y="9034"/>
                    <a:pt x="14391" y="749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4" name="Google Shape;4104;p9"/>
            <p:cNvSpPr/>
            <p:nvPr/>
          </p:nvSpPr>
          <p:spPr>
            <a:xfrm>
              <a:off x="2666975" y="1716150"/>
              <a:ext cx="935000" cy="346500"/>
            </a:xfrm>
            <a:custGeom>
              <a:avLst/>
              <a:gdLst/>
              <a:ahLst/>
              <a:cxnLst/>
              <a:rect l="l" t="t" r="r" b="b"/>
              <a:pathLst>
                <a:path w="37400" h="13860" extrusionOk="0">
                  <a:moveTo>
                    <a:pt x="73" y="1"/>
                  </a:moveTo>
                  <a:cubicBezTo>
                    <a:pt x="61" y="1"/>
                    <a:pt x="50" y="1"/>
                    <a:pt x="40" y="2"/>
                  </a:cubicBezTo>
                  <a:lnTo>
                    <a:pt x="0" y="556"/>
                  </a:lnTo>
                  <a:cubicBezTo>
                    <a:pt x="0" y="556"/>
                    <a:pt x="7274" y="8759"/>
                    <a:pt x="24353" y="10934"/>
                  </a:cubicBezTo>
                  <a:cubicBezTo>
                    <a:pt x="24353" y="10934"/>
                    <a:pt x="33505" y="12080"/>
                    <a:pt x="37399" y="13859"/>
                  </a:cubicBezTo>
                  <a:cubicBezTo>
                    <a:pt x="37399" y="13859"/>
                    <a:pt x="33485" y="11072"/>
                    <a:pt x="28267" y="10084"/>
                  </a:cubicBezTo>
                  <a:cubicBezTo>
                    <a:pt x="23029" y="9115"/>
                    <a:pt x="15636" y="6881"/>
                    <a:pt x="11089" y="4944"/>
                  </a:cubicBezTo>
                  <a:cubicBezTo>
                    <a:pt x="6620" y="3051"/>
                    <a:pt x="993" y="1"/>
                    <a:pt x="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5" name="Google Shape;4105;p9"/>
            <p:cNvSpPr/>
            <p:nvPr/>
          </p:nvSpPr>
          <p:spPr>
            <a:xfrm>
              <a:off x="2677625" y="1799025"/>
              <a:ext cx="871950" cy="304125"/>
            </a:xfrm>
            <a:custGeom>
              <a:avLst/>
              <a:gdLst/>
              <a:ahLst/>
              <a:cxnLst/>
              <a:rect l="l" t="t" r="r" b="b"/>
              <a:pathLst>
                <a:path w="34878" h="12165" extrusionOk="0">
                  <a:moveTo>
                    <a:pt x="311" y="1"/>
                  </a:moveTo>
                  <a:cubicBezTo>
                    <a:pt x="99" y="1"/>
                    <a:pt x="1" y="84"/>
                    <a:pt x="29" y="265"/>
                  </a:cubicBezTo>
                  <a:cubicBezTo>
                    <a:pt x="7876" y="9180"/>
                    <a:pt x="34878" y="12165"/>
                    <a:pt x="34878" y="12165"/>
                  </a:cubicBezTo>
                  <a:cubicBezTo>
                    <a:pt x="34878" y="12165"/>
                    <a:pt x="31043" y="10287"/>
                    <a:pt x="20922" y="7836"/>
                  </a:cubicBezTo>
                  <a:cubicBezTo>
                    <a:pt x="11292" y="5494"/>
                    <a:pt x="2038" y="1"/>
                    <a:pt x="31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6" name="Google Shape;4106;p9"/>
            <p:cNvSpPr/>
            <p:nvPr/>
          </p:nvSpPr>
          <p:spPr>
            <a:xfrm>
              <a:off x="2693150" y="1871375"/>
              <a:ext cx="640475" cy="357300"/>
            </a:xfrm>
            <a:custGeom>
              <a:avLst/>
              <a:gdLst/>
              <a:ahLst/>
              <a:cxnLst/>
              <a:rect l="l" t="t" r="r" b="b"/>
              <a:pathLst>
                <a:path w="25619" h="14292" extrusionOk="0">
                  <a:moveTo>
                    <a:pt x="11" y="0"/>
                  </a:moveTo>
                  <a:cubicBezTo>
                    <a:pt x="8" y="0"/>
                    <a:pt x="4" y="0"/>
                    <a:pt x="1" y="0"/>
                  </a:cubicBezTo>
                  <a:cubicBezTo>
                    <a:pt x="1" y="0"/>
                    <a:pt x="3855" y="6148"/>
                    <a:pt x="14312" y="9607"/>
                  </a:cubicBezTo>
                  <a:cubicBezTo>
                    <a:pt x="24749" y="13066"/>
                    <a:pt x="25619" y="14292"/>
                    <a:pt x="25619" y="14292"/>
                  </a:cubicBezTo>
                  <a:cubicBezTo>
                    <a:pt x="25619" y="14292"/>
                    <a:pt x="25184" y="11841"/>
                    <a:pt x="16506" y="8381"/>
                  </a:cubicBezTo>
                  <a:cubicBezTo>
                    <a:pt x="7843" y="4916"/>
                    <a:pt x="887" y="0"/>
                    <a:pt x="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7" name="Google Shape;4107;p9"/>
            <p:cNvSpPr/>
            <p:nvPr/>
          </p:nvSpPr>
          <p:spPr>
            <a:xfrm>
              <a:off x="2704025" y="1949950"/>
              <a:ext cx="699275" cy="409200"/>
            </a:xfrm>
            <a:custGeom>
              <a:avLst/>
              <a:gdLst/>
              <a:ahLst/>
              <a:cxnLst/>
              <a:rect l="l" t="t" r="r" b="b"/>
              <a:pathLst>
                <a:path w="27971" h="16368" extrusionOk="0">
                  <a:moveTo>
                    <a:pt x="1" y="0"/>
                  </a:moveTo>
                  <a:lnTo>
                    <a:pt x="40" y="455"/>
                  </a:lnTo>
                  <a:cubicBezTo>
                    <a:pt x="40" y="455"/>
                    <a:pt x="6148" y="6681"/>
                    <a:pt x="14312" y="9627"/>
                  </a:cubicBezTo>
                  <a:cubicBezTo>
                    <a:pt x="22476" y="12572"/>
                    <a:pt x="26706" y="15438"/>
                    <a:pt x="27971" y="16367"/>
                  </a:cubicBezTo>
                  <a:cubicBezTo>
                    <a:pt x="27971" y="16367"/>
                    <a:pt x="23820" y="12394"/>
                    <a:pt x="19491" y="10358"/>
                  </a:cubicBezTo>
                  <a:cubicBezTo>
                    <a:pt x="15162" y="8342"/>
                    <a:pt x="7453" y="4349"/>
                    <a:pt x="4587" y="2412"/>
                  </a:cubicBezTo>
                  <a:cubicBezTo>
                    <a:pt x="1740" y="494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8" name="Google Shape;4108;p9"/>
            <p:cNvSpPr/>
            <p:nvPr/>
          </p:nvSpPr>
          <p:spPr>
            <a:xfrm>
              <a:off x="2737625" y="2148600"/>
              <a:ext cx="316300" cy="704225"/>
            </a:xfrm>
            <a:custGeom>
              <a:avLst/>
              <a:gdLst/>
              <a:ahLst/>
              <a:cxnLst/>
              <a:rect l="l" t="t" r="r" b="b"/>
              <a:pathLst>
                <a:path w="12652" h="28169" extrusionOk="0">
                  <a:moveTo>
                    <a:pt x="772" y="0"/>
                  </a:moveTo>
                  <a:cubicBezTo>
                    <a:pt x="1" y="3974"/>
                    <a:pt x="1049" y="8263"/>
                    <a:pt x="2511" y="12038"/>
                  </a:cubicBezTo>
                  <a:cubicBezTo>
                    <a:pt x="3974" y="15814"/>
                    <a:pt x="6148" y="19253"/>
                    <a:pt x="8362" y="22634"/>
                  </a:cubicBezTo>
                  <a:cubicBezTo>
                    <a:pt x="8955" y="23523"/>
                    <a:pt x="9548" y="24413"/>
                    <a:pt x="10201" y="25262"/>
                  </a:cubicBezTo>
                  <a:cubicBezTo>
                    <a:pt x="10971" y="26271"/>
                    <a:pt x="11723" y="27298"/>
                    <a:pt x="12652" y="28168"/>
                  </a:cubicBezTo>
                  <a:cubicBezTo>
                    <a:pt x="11288" y="25440"/>
                    <a:pt x="10062" y="22634"/>
                    <a:pt x="9015" y="19787"/>
                  </a:cubicBezTo>
                  <a:cubicBezTo>
                    <a:pt x="7413" y="15399"/>
                    <a:pt x="6168" y="10872"/>
                    <a:pt x="4112" y="6701"/>
                  </a:cubicBezTo>
                  <a:cubicBezTo>
                    <a:pt x="3005" y="4448"/>
                    <a:pt x="1681" y="2313"/>
                    <a:pt x="77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09" name="Google Shape;4109;p9"/>
            <p:cNvSpPr/>
            <p:nvPr/>
          </p:nvSpPr>
          <p:spPr>
            <a:xfrm>
              <a:off x="2759875" y="2142675"/>
              <a:ext cx="473450" cy="433900"/>
            </a:xfrm>
            <a:custGeom>
              <a:avLst/>
              <a:gdLst/>
              <a:ahLst/>
              <a:cxnLst/>
              <a:rect l="l" t="t" r="r" b="b"/>
              <a:pathLst>
                <a:path w="18938" h="17356" extrusionOk="0">
                  <a:moveTo>
                    <a:pt x="0" y="0"/>
                  </a:moveTo>
                  <a:lnTo>
                    <a:pt x="0" y="0"/>
                  </a:lnTo>
                  <a:cubicBezTo>
                    <a:pt x="1700" y="2570"/>
                    <a:pt x="3914" y="4863"/>
                    <a:pt x="6108" y="7037"/>
                  </a:cubicBezTo>
                  <a:cubicBezTo>
                    <a:pt x="10022" y="10892"/>
                    <a:pt x="14173" y="14628"/>
                    <a:pt x="18937" y="17356"/>
                  </a:cubicBezTo>
                  <a:cubicBezTo>
                    <a:pt x="16130" y="14134"/>
                    <a:pt x="13145" y="11030"/>
                    <a:pt x="9745" y="8421"/>
                  </a:cubicBezTo>
                  <a:cubicBezTo>
                    <a:pt x="7868" y="6998"/>
                    <a:pt x="5851" y="5713"/>
                    <a:pt x="4151" y="4072"/>
                  </a:cubicBezTo>
                  <a:cubicBezTo>
                    <a:pt x="2768" y="2708"/>
                    <a:pt x="1582" y="110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0" name="Google Shape;4110;p9"/>
            <p:cNvSpPr/>
            <p:nvPr/>
          </p:nvSpPr>
          <p:spPr>
            <a:xfrm>
              <a:off x="2716375" y="2013050"/>
              <a:ext cx="681500" cy="414775"/>
            </a:xfrm>
            <a:custGeom>
              <a:avLst/>
              <a:gdLst/>
              <a:ahLst/>
              <a:cxnLst/>
              <a:rect l="l" t="t" r="r" b="b"/>
              <a:pathLst>
                <a:path w="27260" h="16591" extrusionOk="0">
                  <a:moveTo>
                    <a:pt x="72" y="1"/>
                  </a:moveTo>
                  <a:cubicBezTo>
                    <a:pt x="10" y="1"/>
                    <a:pt x="1" y="26"/>
                    <a:pt x="1" y="26"/>
                  </a:cubicBezTo>
                  <a:cubicBezTo>
                    <a:pt x="4705" y="7498"/>
                    <a:pt x="21310" y="14199"/>
                    <a:pt x="21310" y="14199"/>
                  </a:cubicBezTo>
                  <a:cubicBezTo>
                    <a:pt x="22851" y="14970"/>
                    <a:pt x="27259" y="16591"/>
                    <a:pt x="27259" y="16591"/>
                  </a:cubicBezTo>
                  <a:cubicBezTo>
                    <a:pt x="23721" y="15049"/>
                    <a:pt x="22693" y="13191"/>
                    <a:pt x="18246" y="11194"/>
                  </a:cubicBezTo>
                  <a:cubicBezTo>
                    <a:pt x="13798" y="9178"/>
                    <a:pt x="7453" y="5422"/>
                    <a:pt x="3796" y="2497"/>
                  </a:cubicBezTo>
                  <a:cubicBezTo>
                    <a:pt x="1021" y="265"/>
                    <a:pt x="271" y="1"/>
                    <a:pt x="7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1" name="Google Shape;4111;p9"/>
            <p:cNvSpPr/>
            <p:nvPr/>
          </p:nvSpPr>
          <p:spPr>
            <a:xfrm>
              <a:off x="2739600" y="2080400"/>
              <a:ext cx="558950" cy="483825"/>
            </a:xfrm>
            <a:custGeom>
              <a:avLst/>
              <a:gdLst/>
              <a:ahLst/>
              <a:cxnLst/>
              <a:rect l="l" t="t" r="r" b="b"/>
              <a:pathLst>
                <a:path w="22358" h="19353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58"/>
                    <a:pt x="60" y="534"/>
                    <a:pt x="258" y="692"/>
                  </a:cubicBezTo>
                  <a:cubicBezTo>
                    <a:pt x="1642" y="1977"/>
                    <a:pt x="2729" y="3341"/>
                    <a:pt x="4033" y="4705"/>
                  </a:cubicBezTo>
                  <a:cubicBezTo>
                    <a:pt x="7255" y="8066"/>
                    <a:pt x="11940" y="9825"/>
                    <a:pt x="15301" y="13067"/>
                  </a:cubicBezTo>
                  <a:cubicBezTo>
                    <a:pt x="16071" y="13778"/>
                    <a:pt x="16743" y="14589"/>
                    <a:pt x="17455" y="15340"/>
                  </a:cubicBezTo>
                  <a:cubicBezTo>
                    <a:pt x="18898" y="16862"/>
                    <a:pt x="20578" y="18226"/>
                    <a:pt x="22357" y="19352"/>
                  </a:cubicBezTo>
                  <a:cubicBezTo>
                    <a:pt x="19886" y="16526"/>
                    <a:pt x="17277" y="13818"/>
                    <a:pt x="14530" y="11248"/>
                  </a:cubicBezTo>
                  <a:cubicBezTo>
                    <a:pt x="13917" y="10655"/>
                    <a:pt x="13304" y="10101"/>
                    <a:pt x="12612" y="9607"/>
                  </a:cubicBezTo>
                  <a:cubicBezTo>
                    <a:pt x="11920" y="9093"/>
                    <a:pt x="11149" y="8678"/>
                    <a:pt x="10418" y="8204"/>
                  </a:cubicBezTo>
                  <a:cubicBezTo>
                    <a:pt x="6662" y="5852"/>
                    <a:pt x="3737" y="2373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2" name="Google Shape;4112;p9"/>
            <p:cNvSpPr/>
            <p:nvPr/>
          </p:nvSpPr>
          <p:spPr>
            <a:xfrm>
              <a:off x="2756425" y="2140700"/>
              <a:ext cx="407200" cy="590050"/>
            </a:xfrm>
            <a:custGeom>
              <a:avLst/>
              <a:gdLst/>
              <a:ahLst/>
              <a:cxnLst/>
              <a:rect l="l" t="t" r="r" b="b"/>
              <a:pathLst>
                <a:path w="16288" h="23602" extrusionOk="0">
                  <a:moveTo>
                    <a:pt x="0" y="0"/>
                  </a:moveTo>
                  <a:cubicBezTo>
                    <a:pt x="1226" y="3459"/>
                    <a:pt x="3953" y="6326"/>
                    <a:pt x="5732" y="9567"/>
                  </a:cubicBezTo>
                  <a:cubicBezTo>
                    <a:pt x="6148" y="10318"/>
                    <a:pt x="6503" y="11109"/>
                    <a:pt x="6958" y="11841"/>
                  </a:cubicBezTo>
                  <a:cubicBezTo>
                    <a:pt x="7413" y="12611"/>
                    <a:pt x="7966" y="13343"/>
                    <a:pt x="8599" y="13995"/>
                  </a:cubicBezTo>
                  <a:cubicBezTo>
                    <a:pt x="9528" y="14964"/>
                    <a:pt x="10615" y="15774"/>
                    <a:pt x="11504" y="16762"/>
                  </a:cubicBezTo>
                  <a:cubicBezTo>
                    <a:pt x="13343" y="18818"/>
                    <a:pt x="14291" y="21665"/>
                    <a:pt x="16288" y="23602"/>
                  </a:cubicBezTo>
                  <a:cubicBezTo>
                    <a:pt x="15300" y="20914"/>
                    <a:pt x="14272" y="18146"/>
                    <a:pt x="12374" y="16011"/>
                  </a:cubicBezTo>
                  <a:cubicBezTo>
                    <a:pt x="11445" y="14983"/>
                    <a:pt x="10358" y="14153"/>
                    <a:pt x="9429" y="13165"/>
                  </a:cubicBezTo>
                  <a:cubicBezTo>
                    <a:pt x="8697" y="12394"/>
                    <a:pt x="8045" y="11544"/>
                    <a:pt x="7413" y="10694"/>
                  </a:cubicBezTo>
                  <a:cubicBezTo>
                    <a:pt x="6780" y="9844"/>
                    <a:pt x="6128" y="8994"/>
                    <a:pt x="5495" y="8124"/>
                  </a:cubicBezTo>
                  <a:cubicBezTo>
                    <a:pt x="3558" y="5574"/>
                    <a:pt x="1660" y="2906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3" name="Google Shape;4113;p9"/>
            <p:cNvSpPr/>
            <p:nvPr/>
          </p:nvSpPr>
          <p:spPr>
            <a:xfrm>
              <a:off x="1626250" y="426300"/>
              <a:ext cx="1137600" cy="1722825"/>
            </a:xfrm>
            <a:custGeom>
              <a:avLst/>
              <a:gdLst/>
              <a:ahLst/>
              <a:cxnLst/>
              <a:rect l="l" t="t" r="r" b="b"/>
              <a:pathLst>
                <a:path w="45504" h="68913" extrusionOk="0">
                  <a:moveTo>
                    <a:pt x="481" y="0"/>
                  </a:moveTo>
                  <a:cubicBezTo>
                    <a:pt x="433" y="0"/>
                    <a:pt x="385" y="2"/>
                    <a:pt x="336" y="5"/>
                  </a:cubicBezTo>
                  <a:cubicBezTo>
                    <a:pt x="99" y="25"/>
                    <a:pt x="0" y="321"/>
                    <a:pt x="178" y="479"/>
                  </a:cubicBezTo>
                  <a:cubicBezTo>
                    <a:pt x="5673" y="4868"/>
                    <a:pt x="12552" y="9038"/>
                    <a:pt x="18047" y="13189"/>
                  </a:cubicBezTo>
                  <a:cubicBezTo>
                    <a:pt x="20894" y="15344"/>
                    <a:pt x="23622" y="17637"/>
                    <a:pt x="26073" y="20187"/>
                  </a:cubicBezTo>
                  <a:cubicBezTo>
                    <a:pt x="28563" y="22737"/>
                    <a:pt x="30916" y="25425"/>
                    <a:pt x="32991" y="28311"/>
                  </a:cubicBezTo>
                  <a:cubicBezTo>
                    <a:pt x="35047" y="31177"/>
                    <a:pt x="36865" y="34281"/>
                    <a:pt x="38051" y="37621"/>
                  </a:cubicBezTo>
                  <a:cubicBezTo>
                    <a:pt x="38664" y="39282"/>
                    <a:pt x="39139" y="41001"/>
                    <a:pt x="39593" y="42701"/>
                  </a:cubicBezTo>
                  <a:cubicBezTo>
                    <a:pt x="39989" y="44441"/>
                    <a:pt x="40364" y="46180"/>
                    <a:pt x="40661" y="47940"/>
                  </a:cubicBezTo>
                  <a:cubicBezTo>
                    <a:pt x="41293" y="51438"/>
                    <a:pt x="41768" y="54996"/>
                    <a:pt x="42400" y="58515"/>
                  </a:cubicBezTo>
                  <a:cubicBezTo>
                    <a:pt x="43033" y="62033"/>
                    <a:pt x="43863" y="65532"/>
                    <a:pt x="45108" y="68912"/>
                  </a:cubicBezTo>
                  <a:lnTo>
                    <a:pt x="45504" y="68754"/>
                  </a:lnTo>
                  <a:cubicBezTo>
                    <a:pt x="44298" y="65414"/>
                    <a:pt x="43487" y="61935"/>
                    <a:pt x="42875" y="58436"/>
                  </a:cubicBezTo>
                  <a:cubicBezTo>
                    <a:pt x="42262" y="54917"/>
                    <a:pt x="41807" y="51379"/>
                    <a:pt x="41194" y="47841"/>
                  </a:cubicBezTo>
                  <a:cubicBezTo>
                    <a:pt x="40898" y="46082"/>
                    <a:pt x="40542" y="44322"/>
                    <a:pt x="40127" y="42583"/>
                  </a:cubicBezTo>
                  <a:cubicBezTo>
                    <a:pt x="39692" y="40843"/>
                    <a:pt x="39218" y="39104"/>
                    <a:pt x="38605" y="37424"/>
                  </a:cubicBezTo>
                  <a:cubicBezTo>
                    <a:pt x="37419" y="34004"/>
                    <a:pt x="35581" y="30861"/>
                    <a:pt x="33505" y="27936"/>
                  </a:cubicBezTo>
                  <a:cubicBezTo>
                    <a:pt x="31430" y="25010"/>
                    <a:pt x="29057" y="22282"/>
                    <a:pt x="26567" y="19713"/>
                  </a:cubicBezTo>
                  <a:cubicBezTo>
                    <a:pt x="24096" y="17103"/>
                    <a:pt x="21348" y="14771"/>
                    <a:pt x="18502" y="12596"/>
                  </a:cubicBezTo>
                  <a:cubicBezTo>
                    <a:pt x="13046" y="8426"/>
                    <a:pt x="7235" y="4789"/>
                    <a:pt x="1918" y="519"/>
                  </a:cubicBezTo>
                  <a:cubicBezTo>
                    <a:pt x="1519" y="193"/>
                    <a:pt x="1005" y="0"/>
                    <a:pt x="48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114" name="Google Shape;4114;p9"/>
          <p:cNvGrpSpPr/>
          <p:nvPr/>
        </p:nvGrpSpPr>
        <p:grpSpPr>
          <a:xfrm rot="966824" flipH="1">
            <a:off x="-1109822" y="1867380"/>
            <a:ext cx="2466412" cy="3635486"/>
            <a:chOff x="3303950" y="2061625"/>
            <a:chExt cx="2101750" cy="3097975"/>
          </a:xfrm>
        </p:grpSpPr>
        <p:sp>
          <p:nvSpPr>
            <p:cNvPr id="4115" name="Google Shape;4115;p9"/>
            <p:cNvSpPr/>
            <p:nvPr/>
          </p:nvSpPr>
          <p:spPr>
            <a:xfrm>
              <a:off x="4020500" y="4031875"/>
              <a:ext cx="936000" cy="235750"/>
            </a:xfrm>
            <a:custGeom>
              <a:avLst/>
              <a:gdLst/>
              <a:ahLst/>
              <a:cxnLst/>
              <a:rect l="l" t="t" r="r" b="b"/>
              <a:pathLst>
                <a:path w="37440" h="9430" fill="none" extrusionOk="0">
                  <a:moveTo>
                    <a:pt x="1" y="8501"/>
                  </a:moveTo>
                  <a:cubicBezTo>
                    <a:pt x="3539" y="9430"/>
                    <a:pt x="7275" y="9430"/>
                    <a:pt x="10892" y="8896"/>
                  </a:cubicBezTo>
                  <a:cubicBezTo>
                    <a:pt x="14529" y="8362"/>
                    <a:pt x="18068" y="7334"/>
                    <a:pt x="21566" y="6267"/>
                  </a:cubicBezTo>
                  <a:cubicBezTo>
                    <a:pt x="27022" y="4607"/>
                    <a:pt x="32478" y="2828"/>
                    <a:pt x="37439" y="1"/>
                  </a:cubicBezTo>
                  <a:cubicBezTo>
                    <a:pt x="26449" y="4864"/>
                    <a:pt x="14292" y="7157"/>
                    <a:pt x="2274" y="7137"/>
                  </a:cubicBezTo>
                  <a:cubicBezTo>
                    <a:pt x="1740" y="7137"/>
                    <a:pt x="1167" y="7137"/>
                    <a:pt x="673" y="7334"/>
                  </a:cubicBezTo>
                  <a:cubicBezTo>
                    <a:pt x="159" y="7532"/>
                    <a:pt x="1" y="7947"/>
                    <a:pt x="1" y="850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6" name="Google Shape;4116;p9"/>
            <p:cNvSpPr/>
            <p:nvPr/>
          </p:nvSpPr>
          <p:spPr>
            <a:xfrm>
              <a:off x="4044725" y="4113425"/>
              <a:ext cx="705200" cy="116150"/>
            </a:xfrm>
            <a:custGeom>
              <a:avLst/>
              <a:gdLst/>
              <a:ahLst/>
              <a:cxnLst/>
              <a:rect l="l" t="t" r="r" b="b"/>
              <a:pathLst>
                <a:path w="28208" h="4646" fill="none" extrusionOk="0">
                  <a:moveTo>
                    <a:pt x="28208" y="0"/>
                  </a:moveTo>
                  <a:cubicBezTo>
                    <a:pt x="21981" y="2313"/>
                    <a:pt x="15399" y="3598"/>
                    <a:pt x="8777" y="4231"/>
                  </a:cubicBezTo>
                  <a:cubicBezTo>
                    <a:pt x="5851" y="4507"/>
                    <a:pt x="2827" y="4646"/>
                    <a:pt x="0" y="3855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7" name="Google Shape;4117;p9"/>
            <p:cNvSpPr/>
            <p:nvPr/>
          </p:nvSpPr>
          <p:spPr>
            <a:xfrm>
              <a:off x="4037300" y="4126775"/>
              <a:ext cx="681500" cy="124550"/>
            </a:xfrm>
            <a:custGeom>
              <a:avLst/>
              <a:gdLst/>
              <a:ahLst/>
              <a:cxnLst/>
              <a:rect l="l" t="t" r="r" b="b"/>
              <a:pathLst>
                <a:path w="27260" h="4982" fill="none" extrusionOk="0">
                  <a:moveTo>
                    <a:pt x="27259" y="0"/>
                  </a:moveTo>
                  <a:cubicBezTo>
                    <a:pt x="21527" y="2333"/>
                    <a:pt x="15439" y="3736"/>
                    <a:pt x="9311" y="4527"/>
                  </a:cubicBezTo>
                  <a:cubicBezTo>
                    <a:pt x="7255" y="4784"/>
                    <a:pt x="5180" y="4981"/>
                    <a:pt x="3104" y="4764"/>
                  </a:cubicBezTo>
                  <a:cubicBezTo>
                    <a:pt x="2057" y="4645"/>
                    <a:pt x="1009" y="4428"/>
                    <a:pt x="1" y="4092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8" name="Google Shape;4118;p9"/>
            <p:cNvSpPr/>
            <p:nvPr/>
          </p:nvSpPr>
          <p:spPr>
            <a:xfrm>
              <a:off x="3745750" y="4424250"/>
              <a:ext cx="838125" cy="164600"/>
            </a:xfrm>
            <a:custGeom>
              <a:avLst/>
              <a:gdLst/>
              <a:ahLst/>
              <a:cxnLst/>
              <a:rect l="l" t="t" r="r" b="b"/>
              <a:pathLst>
                <a:path w="33525" h="6584" fill="none" extrusionOk="0">
                  <a:moveTo>
                    <a:pt x="0" y="5259"/>
                  </a:moveTo>
                  <a:cubicBezTo>
                    <a:pt x="4033" y="6465"/>
                    <a:pt x="8342" y="6583"/>
                    <a:pt x="12533" y="6188"/>
                  </a:cubicBezTo>
                  <a:cubicBezTo>
                    <a:pt x="19846" y="5516"/>
                    <a:pt x="27022" y="3401"/>
                    <a:pt x="33525" y="1"/>
                  </a:cubicBezTo>
                  <a:cubicBezTo>
                    <a:pt x="27358" y="2827"/>
                    <a:pt x="20301" y="3519"/>
                    <a:pt x="13541" y="4073"/>
                  </a:cubicBezTo>
                  <a:cubicBezTo>
                    <a:pt x="11900" y="4211"/>
                    <a:pt x="10240" y="4330"/>
                    <a:pt x="8579" y="4290"/>
                  </a:cubicBezTo>
                  <a:cubicBezTo>
                    <a:pt x="6345" y="4251"/>
                    <a:pt x="4132" y="3875"/>
                    <a:pt x="1898" y="3816"/>
                  </a:cubicBezTo>
                  <a:cubicBezTo>
                    <a:pt x="1700" y="3796"/>
                    <a:pt x="1483" y="3796"/>
                    <a:pt x="1285" y="3875"/>
                  </a:cubicBezTo>
                  <a:cubicBezTo>
                    <a:pt x="1107" y="3954"/>
                    <a:pt x="949" y="4112"/>
                    <a:pt x="811" y="4251"/>
                  </a:cubicBezTo>
                  <a:cubicBezTo>
                    <a:pt x="494" y="4547"/>
                    <a:pt x="317" y="4962"/>
                    <a:pt x="0" y="52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19" name="Google Shape;4119;p9"/>
            <p:cNvSpPr/>
            <p:nvPr/>
          </p:nvSpPr>
          <p:spPr>
            <a:xfrm>
              <a:off x="3758600" y="4465275"/>
              <a:ext cx="733875" cy="109725"/>
            </a:xfrm>
            <a:custGeom>
              <a:avLst/>
              <a:gdLst/>
              <a:ahLst/>
              <a:cxnLst/>
              <a:rect l="l" t="t" r="r" b="b"/>
              <a:pathLst>
                <a:path w="29355" h="4389" fill="none" extrusionOk="0">
                  <a:moveTo>
                    <a:pt x="29354" y="0"/>
                  </a:moveTo>
                  <a:cubicBezTo>
                    <a:pt x="24590" y="1463"/>
                    <a:pt x="19787" y="2827"/>
                    <a:pt x="14865" y="3558"/>
                  </a:cubicBezTo>
                  <a:cubicBezTo>
                    <a:pt x="9923" y="4290"/>
                    <a:pt x="4863" y="4389"/>
                    <a:pt x="0" y="332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0" name="Google Shape;4120;p9"/>
            <p:cNvSpPr/>
            <p:nvPr/>
          </p:nvSpPr>
          <p:spPr>
            <a:xfrm>
              <a:off x="3766000" y="4489500"/>
              <a:ext cx="625650" cy="71675"/>
            </a:xfrm>
            <a:custGeom>
              <a:avLst/>
              <a:gdLst/>
              <a:ahLst/>
              <a:cxnLst/>
              <a:rect l="l" t="t" r="r" b="b"/>
              <a:pathLst>
                <a:path w="25026" h="2867" fill="none" extrusionOk="0">
                  <a:moveTo>
                    <a:pt x="25026" y="0"/>
                  </a:moveTo>
                  <a:cubicBezTo>
                    <a:pt x="18680" y="2036"/>
                    <a:pt x="11940" y="2866"/>
                    <a:pt x="5279" y="2412"/>
                  </a:cubicBezTo>
                  <a:cubicBezTo>
                    <a:pt x="3480" y="2293"/>
                    <a:pt x="1800" y="2115"/>
                    <a:pt x="1" y="1641"/>
                  </a:cubicBezTo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1" name="Google Shape;4121;p9"/>
            <p:cNvSpPr/>
            <p:nvPr/>
          </p:nvSpPr>
          <p:spPr>
            <a:xfrm>
              <a:off x="5178850" y="2145625"/>
              <a:ext cx="141850" cy="350400"/>
            </a:xfrm>
            <a:custGeom>
              <a:avLst/>
              <a:gdLst/>
              <a:ahLst/>
              <a:cxnLst/>
              <a:rect l="l" t="t" r="r" b="b"/>
              <a:pathLst>
                <a:path w="5674" h="14016" fill="none" extrusionOk="0">
                  <a:moveTo>
                    <a:pt x="4151" y="7532"/>
                  </a:moveTo>
                  <a:cubicBezTo>
                    <a:pt x="4606" y="6583"/>
                    <a:pt x="5041" y="5615"/>
                    <a:pt x="5298" y="4587"/>
                  </a:cubicBezTo>
                  <a:cubicBezTo>
                    <a:pt x="5673" y="3104"/>
                    <a:pt x="5673" y="1543"/>
                    <a:pt x="5654" y="1"/>
                  </a:cubicBezTo>
                  <a:cubicBezTo>
                    <a:pt x="5159" y="3539"/>
                    <a:pt x="3973" y="6979"/>
                    <a:pt x="2214" y="10082"/>
                  </a:cubicBezTo>
                  <a:cubicBezTo>
                    <a:pt x="1839" y="10754"/>
                    <a:pt x="0" y="13423"/>
                    <a:pt x="1048" y="14016"/>
                  </a:cubicBezTo>
                  <a:cubicBezTo>
                    <a:pt x="1740" y="13245"/>
                    <a:pt x="2155" y="11881"/>
                    <a:pt x="2590" y="10912"/>
                  </a:cubicBezTo>
                  <a:cubicBezTo>
                    <a:pt x="3123" y="9785"/>
                    <a:pt x="3637" y="8659"/>
                    <a:pt x="4151" y="753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2" name="Google Shape;4122;p9"/>
            <p:cNvSpPr/>
            <p:nvPr/>
          </p:nvSpPr>
          <p:spPr>
            <a:xfrm>
              <a:off x="5177350" y="2259800"/>
              <a:ext cx="159150" cy="333575"/>
            </a:xfrm>
            <a:custGeom>
              <a:avLst/>
              <a:gdLst/>
              <a:ahLst/>
              <a:cxnLst/>
              <a:rect l="l" t="t" r="r" b="b"/>
              <a:pathLst>
                <a:path w="6366" h="13343" fill="none" extrusionOk="0">
                  <a:moveTo>
                    <a:pt x="6366" y="0"/>
                  </a:moveTo>
                  <a:cubicBezTo>
                    <a:pt x="6109" y="2886"/>
                    <a:pt x="4982" y="5693"/>
                    <a:pt x="3085" y="7867"/>
                  </a:cubicBezTo>
                  <a:cubicBezTo>
                    <a:pt x="2689" y="8342"/>
                    <a:pt x="2254" y="8776"/>
                    <a:pt x="1879" y="9271"/>
                  </a:cubicBezTo>
                  <a:cubicBezTo>
                    <a:pt x="1444" y="9864"/>
                    <a:pt x="1" y="11860"/>
                    <a:pt x="416" y="12611"/>
                  </a:cubicBezTo>
                  <a:cubicBezTo>
                    <a:pt x="831" y="13343"/>
                    <a:pt x="2215" y="11208"/>
                    <a:pt x="2531" y="10793"/>
                  </a:cubicBezTo>
                  <a:cubicBezTo>
                    <a:pt x="3974" y="8796"/>
                    <a:pt x="5061" y="6543"/>
                    <a:pt x="5694" y="4151"/>
                  </a:cubicBezTo>
                  <a:cubicBezTo>
                    <a:pt x="6069" y="2807"/>
                    <a:pt x="6287" y="1403"/>
                    <a:pt x="636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3" name="Google Shape;4123;p9"/>
            <p:cNvSpPr/>
            <p:nvPr/>
          </p:nvSpPr>
          <p:spPr>
            <a:xfrm>
              <a:off x="5125975" y="2349725"/>
              <a:ext cx="235725" cy="368175"/>
            </a:xfrm>
            <a:custGeom>
              <a:avLst/>
              <a:gdLst/>
              <a:ahLst/>
              <a:cxnLst/>
              <a:rect l="l" t="t" r="r" b="b"/>
              <a:pathLst>
                <a:path w="9429" h="14727" fill="none" extrusionOk="0">
                  <a:moveTo>
                    <a:pt x="9429" y="1"/>
                  </a:moveTo>
                  <a:cubicBezTo>
                    <a:pt x="8381" y="3163"/>
                    <a:pt x="6701" y="6109"/>
                    <a:pt x="4507" y="8599"/>
                  </a:cubicBezTo>
                  <a:cubicBezTo>
                    <a:pt x="3697" y="9528"/>
                    <a:pt x="2807" y="10398"/>
                    <a:pt x="2056" y="11386"/>
                  </a:cubicBezTo>
                  <a:cubicBezTo>
                    <a:pt x="1779" y="11762"/>
                    <a:pt x="0" y="14727"/>
                    <a:pt x="1087" y="14549"/>
                  </a:cubicBezTo>
                  <a:cubicBezTo>
                    <a:pt x="1502" y="14470"/>
                    <a:pt x="2254" y="13462"/>
                    <a:pt x="2550" y="13146"/>
                  </a:cubicBezTo>
                  <a:cubicBezTo>
                    <a:pt x="3044" y="12651"/>
                    <a:pt x="3519" y="12118"/>
                    <a:pt x="3973" y="11564"/>
                  </a:cubicBezTo>
                  <a:cubicBezTo>
                    <a:pt x="5713" y="9449"/>
                    <a:pt x="7116" y="7057"/>
                    <a:pt x="8124" y="4507"/>
                  </a:cubicBezTo>
                  <a:cubicBezTo>
                    <a:pt x="8698" y="3045"/>
                    <a:pt x="9133" y="1542"/>
                    <a:pt x="942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4" name="Google Shape;4124;p9"/>
            <p:cNvSpPr/>
            <p:nvPr/>
          </p:nvSpPr>
          <p:spPr>
            <a:xfrm>
              <a:off x="5117575" y="2418425"/>
              <a:ext cx="258950" cy="370150"/>
            </a:xfrm>
            <a:custGeom>
              <a:avLst/>
              <a:gdLst/>
              <a:ahLst/>
              <a:cxnLst/>
              <a:rect l="l" t="t" r="r" b="b"/>
              <a:pathLst>
                <a:path w="10358" h="14806" fill="none" extrusionOk="0">
                  <a:moveTo>
                    <a:pt x="6247" y="8796"/>
                  </a:moveTo>
                  <a:cubicBezTo>
                    <a:pt x="8026" y="6069"/>
                    <a:pt x="9449" y="3104"/>
                    <a:pt x="10358" y="0"/>
                  </a:cubicBezTo>
                  <a:cubicBezTo>
                    <a:pt x="9053" y="2827"/>
                    <a:pt x="7492" y="5614"/>
                    <a:pt x="5357" y="7887"/>
                  </a:cubicBezTo>
                  <a:cubicBezTo>
                    <a:pt x="4131" y="9212"/>
                    <a:pt x="2708" y="10358"/>
                    <a:pt x="1601" y="11781"/>
                  </a:cubicBezTo>
                  <a:cubicBezTo>
                    <a:pt x="1305" y="12157"/>
                    <a:pt x="0" y="13679"/>
                    <a:pt x="237" y="14173"/>
                  </a:cubicBezTo>
                  <a:cubicBezTo>
                    <a:pt x="573" y="14806"/>
                    <a:pt x="2135" y="13442"/>
                    <a:pt x="2471" y="13185"/>
                  </a:cubicBezTo>
                  <a:cubicBezTo>
                    <a:pt x="3993" y="11959"/>
                    <a:pt x="5199" y="10417"/>
                    <a:pt x="6247" y="87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5" name="Google Shape;4125;p9"/>
            <p:cNvSpPr/>
            <p:nvPr/>
          </p:nvSpPr>
          <p:spPr>
            <a:xfrm>
              <a:off x="5074075" y="2496500"/>
              <a:ext cx="306900" cy="379550"/>
            </a:xfrm>
            <a:custGeom>
              <a:avLst/>
              <a:gdLst/>
              <a:ahLst/>
              <a:cxnLst/>
              <a:rect l="l" t="t" r="r" b="b"/>
              <a:pathLst>
                <a:path w="12276" h="15182" fill="none" extrusionOk="0">
                  <a:moveTo>
                    <a:pt x="5654" y="10694"/>
                  </a:moveTo>
                  <a:cubicBezTo>
                    <a:pt x="7216" y="9212"/>
                    <a:pt x="8698" y="7650"/>
                    <a:pt x="9884" y="5891"/>
                  </a:cubicBezTo>
                  <a:cubicBezTo>
                    <a:pt x="11090" y="4112"/>
                    <a:pt x="11999" y="2115"/>
                    <a:pt x="12276" y="0"/>
                  </a:cubicBezTo>
                  <a:cubicBezTo>
                    <a:pt x="12177" y="672"/>
                    <a:pt x="11525" y="1522"/>
                    <a:pt x="11169" y="2096"/>
                  </a:cubicBezTo>
                  <a:cubicBezTo>
                    <a:pt x="10754" y="2787"/>
                    <a:pt x="10279" y="3460"/>
                    <a:pt x="9785" y="4092"/>
                  </a:cubicBezTo>
                  <a:cubicBezTo>
                    <a:pt x="8757" y="5397"/>
                    <a:pt x="7631" y="6602"/>
                    <a:pt x="6484" y="7788"/>
                  </a:cubicBezTo>
                  <a:cubicBezTo>
                    <a:pt x="5318" y="8974"/>
                    <a:pt x="4152" y="10121"/>
                    <a:pt x="3045" y="11366"/>
                  </a:cubicBezTo>
                  <a:cubicBezTo>
                    <a:pt x="2709" y="11742"/>
                    <a:pt x="1" y="14687"/>
                    <a:pt x="633" y="15003"/>
                  </a:cubicBezTo>
                  <a:cubicBezTo>
                    <a:pt x="1009" y="15181"/>
                    <a:pt x="2669" y="13402"/>
                    <a:pt x="3025" y="13086"/>
                  </a:cubicBezTo>
                  <a:cubicBezTo>
                    <a:pt x="3915" y="12295"/>
                    <a:pt x="4804" y="11505"/>
                    <a:pt x="5654" y="1069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6" name="Google Shape;4126;p9"/>
            <p:cNvSpPr/>
            <p:nvPr/>
          </p:nvSpPr>
          <p:spPr>
            <a:xfrm>
              <a:off x="5028625" y="2618550"/>
              <a:ext cx="359275" cy="355350"/>
            </a:xfrm>
            <a:custGeom>
              <a:avLst/>
              <a:gdLst/>
              <a:ahLst/>
              <a:cxnLst/>
              <a:rect l="l" t="t" r="r" b="b"/>
              <a:pathLst>
                <a:path w="14371" h="14214" fill="none" extrusionOk="0">
                  <a:moveTo>
                    <a:pt x="8875" y="8421"/>
                  </a:moveTo>
                  <a:cubicBezTo>
                    <a:pt x="11504" y="6247"/>
                    <a:pt x="13797" y="3381"/>
                    <a:pt x="14371" y="1"/>
                  </a:cubicBezTo>
                  <a:cubicBezTo>
                    <a:pt x="12908" y="2472"/>
                    <a:pt x="10793" y="4488"/>
                    <a:pt x="8579" y="6287"/>
                  </a:cubicBezTo>
                  <a:cubicBezTo>
                    <a:pt x="6345" y="8105"/>
                    <a:pt x="3993" y="9746"/>
                    <a:pt x="1858" y="11663"/>
                  </a:cubicBezTo>
                  <a:cubicBezTo>
                    <a:pt x="1522" y="11960"/>
                    <a:pt x="0" y="13324"/>
                    <a:pt x="415" y="13857"/>
                  </a:cubicBezTo>
                  <a:cubicBezTo>
                    <a:pt x="672" y="14213"/>
                    <a:pt x="2767" y="12592"/>
                    <a:pt x="3143" y="12355"/>
                  </a:cubicBezTo>
                  <a:cubicBezTo>
                    <a:pt x="5100" y="11110"/>
                    <a:pt x="7077" y="9884"/>
                    <a:pt x="8875" y="842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7" name="Google Shape;4127;p9"/>
            <p:cNvSpPr/>
            <p:nvPr/>
          </p:nvSpPr>
          <p:spPr>
            <a:xfrm>
              <a:off x="4981175" y="2717875"/>
              <a:ext cx="419075" cy="353375"/>
            </a:xfrm>
            <a:custGeom>
              <a:avLst/>
              <a:gdLst/>
              <a:ahLst/>
              <a:cxnLst/>
              <a:rect l="l" t="t" r="r" b="b"/>
              <a:pathLst>
                <a:path w="16763" h="14135" fill="none" extrusionOk="0">
                  <a:moveTo>
                    <a:pt x="5021" y="11051"/>
                  </a:moveTo>
                  <a:cubicBezTo>
                    <a:pt x="7196" y="9845"/>
                    <a:pt x="9311" y="8520"/>
                    <a:pt x="11347" y="7058"/>
                  </a:cubicBezTo>
                  <a:cubicBezTo>
                    <a:pt x="12098" y="6524"/>
                    <a:pt x="12829" y="5970"/>
                    <a:pt x="13501" y="5318"/>
                  </a:cubicBezTo>
                  <a:cubicBezTo>
                    <a:pt x="15023" y="3875"/>
                    <a:pt x="16170" y="2017"/>
                    <a:pt x="16763" y="1"/>
                  </a:cubicBezTo>
                  <a:cubicBezTo>
                    <a:pt x="16288" y="693"/>
                    <a:pt x="15814" y="1345"/>
                    <a:pt x="15340" y="1997"/>
                  </a:cubicBezTo>
                  <a:cubicBezTo>
                    <a:pt x="14944" y="2491"/>
                    <a:pt x="14569" y="2986"/>
                    <a:pt x="14094" y="3421"/>
                  </a:cubicBezTo>
                  <a:cubicBezTo>
                    <a:pt x="13402" y="4033"/>
                    <a:pt x="12572" y="4488"/>
                    <a:pt x="11762" y="4923"/>
                  </a:cubicBezTo>
                  <a:cubicBezTo>
                    <a:pt x="8737" y="6583"/>
                    <a:pt x="5832" y="8441"/>
                    <a:pt x="3045" y="10458"/>
                  </a:cubicBezTo>
                  <a:cubicBezTo>
                    <a:pt x="1878" y="11308"/>
                    <a:pt x="159" y="12573"/>
                    <a:pt x="1" y="14134"/>
                  </a:cubicBezTo>
                  <a:cubicBezTo>
                    <a:pt x="1641" y="13007"/>
                    <a:pt x="3282" y="11999"/>
                    <a:pt x="5021" y="1105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8" name="Google Shape;4128;p9"/>
            <p:cNvSpPr/>
            <p:nvPr/>
          </p:nvSpPr>
          <p:spPr>
            <a:xfrm>
              <a:off x="4925325" y="2819200"/>
              <a:ext cx="475925" cy="340000"/>
            </a:xfrm>
            <a:custGeom>
              <a:avLst/>
              <a:gdLst/>
              <a:ahLst/>
              <a:cxnLst/>
              <a:rect l="l" t="t" r="r" b="b"/>
              <a:pathLst>
                <a:path w="19037" h="13600" fill="none" extrusionOk="0">
                  <a:moveTo>
                    <a:pt x="12395" y="7017"/>
                  </a:moveTo>
                  <a:cubicBezTo>
                    <a:pt x="15024" y="5120"/>
                    <a:pt x="17495" y="2866"/>
                    <a:pt x="19036" y="0"/>
                  </a:cubicBezTo>
                  <a:cubicBezTo>
                    <a:pt x="18147" y="593"/>
                    <a:pt x="17435" y="1384"/>
                    <a:pt x="16664" y="2115"/>
                  </a:cubicBezTo>
                  <a:cubicBezTo>
                    <a:pt x="13521" y="5100"/>
                    <a:pt x="9509" y="7017"/>
                    <a:pt x="5674" y="9053"/>
                  </a:cubicBezTo>
                  <a:cubicBezTo>
                    <a:pt x="4527" y="9666"/>
                    <a:pt x="3381" y="10279"/>
                    <a:pt x="2333" y="11070"/>
                  </a:cubicBezTo>
                  <a:cubicBezTo>
                    <a:pt x="1602" y="11623"/>
                    <a:pt x="199" y="12611"/>
                    <a:pt x="1" y="13560"/>
                  </a:cubicBezTo>
                  <a:cubicBezTo>
                    <a:pt x="574" y="13600"/>
                    <a:pt x="1345" y="12987"/>
                    <a:pt x="1898" y="12769"/>
                  </a:cubicBezTo>
                  <a:cubicBezTo>
                    <a:pt x="3124" y="12256"/>
                    <a:pt x="4350" y="11742"/>
                    <a:pt x="5555" y="11149"/>
                  </a:cubicBezTo>
                  <a:cubicBezTo>
                    <a:pt x="7947" y="9963"/>
                    <a:pt x="10240" y="8579"/>
                    <a:pt x="12395" y="70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29" name="Google Shape;4129;p9"/>
            <p:cNvSpPr/>
            <p:nvPr/>
          </p:nvSpPr>
          <p:spPr>
            <a:xfrm>
              <a:off x="5188725" y="2092275"/>
              <a:ext cx="88000" cy="340000"/>
            </a:xfrm>
            <a:custGeom>
              <a:avLst/>
              <a:gdLst/>
              <a:ahLst/>
              <a:cxnLst/>
              <a:rect l="l" t="t" r="r" b="b"/>
              <a:pathLst>
                <a:path w="3520" h="13600" fill="none" extrusionOk="0">
                  <a:moveTo>
                    <a:pt x="3223" y="6464"/>
                  </a:moveTo>
                  <a:cubicBezTo>
                    <a:pt x="3519" y="4270"/>
                    <a:pt x="2887" y="2076"/>
                    <a:pt x="2096" y="0"/>
                  </a:cubicBezTo>
                  <a:cubicBezTo>
                    <a:pt x="2432" y="2313"/>
                    <a:pt x="2056" y="4645"/>
                    <a:pt x="1562" y="6899"/>
                  </a:cubicBezTo>
                  <a:cubicBezTo>
                    <a:pt x="1325" y="8025"/>
                    <a:pt x="1048" y="9152"/>
                    <a:pt x="811" y="10299"/>
                  </a:cubicBezTo>
                  <a:cubicBezTo>
                    <a:pt x="692" y="10892"/>
                    <a:pt x="1" y="13204"/>
                    <a:pt x="435" y="13600"/>
                  </a:cubicBezTo>
                  <a:cubicBezTo>
                    <a:pt x="1068" y="12532"/>
                    <a:pt x="1523" y="11208"/>
                    <a:pt x="2037" y="10061"/>
                  </a:cubicBezTo>
                  <a:cubicBezTo>
                    <a:pt x="2570" y="8915"/>
                    <a:pt x="3045" y="7729"/>
                    <a:pt x="3223" y="646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0" name="Google Shape;4130;p9"/>
            <p:cNvSpPr/>
            <p:nvPr/>
          </p:nvSpPr>
          <p:spPr>
            <a:xfrm>
              <a:off x="5187250" y="2066075"/>
              <a:ext cx="35100" cy="293075"/>
            </a:xfrm>
            <a:custGeom>
              <a:avLst/>
              <a:gdLst/>
              <a:ahLst/>
              <a:cxnLst/>
              <a:rect l="l" t="t" r="r" b="b"/>
              <a:pathLst>
                <a:path w="1404" h="11723" fill="none" extrusionOk="0">
                  <a:moveTo>
                    <a:pt x="692" y="0"/>
                  </a:moveTo>
                  <a:cubicBezTo>
                    <a:pt x="593" y="257"/>
                    <a:pt x="910" y="1088"/>
                    <a:pt x="969" y="1384"/>
                  </a:cubicBezTo>
                  <a:cubicBezTo>
                    <a:pt x="1048" y="1858"/>
                    <a:pt x="1127" y="2353"/>
                    <a:pt x="1186" y="2827"/>
                  </a:cubicBezTo>
                  <a:cubicBezTo>
                    <a:pt x="1305" y="3835"/>
                    <a:pt x="1364" y="4824"/>
                    <a:pt x="1384" y="5832"/>
                  </a:cubicBezTo>
                  <a:cubicBezTo>
                    <a:pt x="1404" y="7749"/>
                    <a:pt x="1325" y="9864"/>
                    <a:pt x="791" y="11722"/>
                  </a:cubicBezTo>
                  <a:cubicBezTo>
                    <a:pt x="415" y="11307"/>
                    <a:pt x="751" y="9528"/>
                    <a:pt x="712" y="8935"/>
                  </a:cubicBezTo>
                  <a:cubicBezTo>
                    <a:pt x="633" y="7927"/>
                    <a:pt x="494" y="6919"/>
                    <a:pt x="376" y="5911"/>
                  </a:cubicBezTo>
                  <a:cubicBezTo>
                    <a:pt x="158" y="3954"/>
                    <a:pt x="0" y="1898"/>
                    <a:pt x="692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1" name="Google Shape;4131;p9"/>
            <p:cNvSpPr/>
            <p:nvPr/>
          </p:nvSpPr>
          <p:spPr>
            <a:xfrm>
              <a:off x="5147700" y="2061625"/>
              <a:ext cx="62300" cy="333600"/>
            </a:xfrm>
            <a:custGeom>
              <a:avLst/>
              <a:gdLst/>
              <a:ahLst/>
              <a:cxnLst/>
              <a:rect l="l" t="t" r="r" b="b"/>
              <a:pathLst>
                <a:path w="2492" h="13344" fill="none" extrusionOk="0">
                  <a:moveTo>
                    <a:pt x="594" y="7492"/>
                  </a:moveTo>
                  <a:cubicBezTo>
                    <a:pt x="436" y="6682"/>
                    <a:pt x="278" y="5851"/>
                    <a:pt x="179" y="5041"/>
                  </a:cubicBezTo>
                  <a:cubicBezTo>
                    <a:pt x="1" y="3341"/>
                    <a:pt x="120" y="1602"/>
                    <a:pt x="713" y="1"/>
                  </a:cubicBezTo>
                  <a:cubicBezTo>
                    <a:pt x="357" y="930"/>
                    <a:pt x="732" y="2570"/>
                    <a:pt x="851" y="3519"/>
                  </a:cubicBezTo>
                  <a:cubicBezTo>
                    <a:pt x="989" y="4705"/>
                    <a:pt x="1226" y="5871"/>
                    <a:pt x="1424" y="7037"/>
                  </a:cubicBezTo>
                  <a:cubicBezTo>
                    <a:pt x="1642" y="8204"/>
                    <a:pt x="1859" y="9370"/>
                    <a:pt x="1997" y="10536"/>
                  </a:cubicBezTo>
                  <a:cubicBezTo>
                    <a:pt x="2057" y="11189"/>
                    <a:pt x="2492" y="12928"/>
                    <a:pt x="1800" y="13343"/>
                  </a:cubicBezTo>
                  <a:cubicBezTo>
                    <a:pt x="1404" y="12552"/>
                    <a:pt x="1365" y="11426"/>
                    <a:pt x="1207" y="1055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2" name="Google Shape;4132;p9"/>
            <p:cNvSpPr/>
            <p:nvPr/>
          </p:nvSpPr>
          <p:spPr>
            <a:xfrm>
              <a:off x="4886800" y="2984725"/>
              <a:ext cx="510000" cy="240700"/>
            </a:xfrm>
            <a:custGeom>
              <a:avLst/>
              <a:gdLst/>
              <a:ahLst/>
              <a:cxnLst/>
              <a:rect l="l" t="t" r="r" b="b"/>
              <a:pathLst>
                <a:path w="20400" h="9628" fill="none" extrusionOk="0">
                  <a:moveTo>
                    <a:pt x="0" y="9627"/>
                  </a:moveTo>
                  <a:cubicBezTo>
                    <a:pt x="3242" y="8600"/>
                    <a:pt x="6523" y="7671"/>
                    <a:pt x="9765" y="6662"/>
                  </a:cubicBezTo>
                  <a:cubicBezTo>
                    <a:pt x="10872" y="6326"/>
                    <a:pt x="11999" y="5971"/>
                    <a:pt x="13046" y="5457"/>
                  </a:cubicBezTo>
                  <a:cubicBezTo>
                    <a:pt x="14173" y="4883"/>
                    <a:pt x="15201" y="4152"/>
                    <a:pt x="16229" y="3401"/>
                  </a:cubicBezTo>
                  <a:cubicBezTo>
                    <a:pt x="17691" y="2353"/>
                    <a:pt x="19154" y="1306"/>
                    <a:pt x="20399" y="1"/>
                  </a:cubicBezTo>
                  <a:cubicBezTo>
                    <a:pt x="18700" y="1128"/>
                    <a:pt x="16802" y="2235"/>
                    <a:pt x="14944" y="3045"/>
                  </a:cubicBezTo>
                  <a:cubicBezTo>
                    <a:pt x="13857" y="3500"/>
                    <a:pt x="12710" y="3856"/>
                    <a:pt x="11583" y="4211"/>
                  </a:cubicBezTo>
                  <a:cubicBezTo>
                    <a:pt x="8282" y="5219"/>
                    <a:pt x="4981" y="6228"/>
                    <a:pt x="1660" y="7236"/>
                  </a:cubicBezTo>
                  <a:cubicBezTo>
                    <a:pt x="1522" y="7275"/>
                    <a:pt x="1364" y="7315"/>
                    <a:pt x="1285" y="7433"/>
                  </a:cubicBezTo>
                  <a:cubicBezTo>
                    <a:pt x="1186" y="7532"/>
                    <a:pt x="1166" y="7671"/>
                    <a:pt x="1147" y="7809"/>
                  </a:cubicBezTo>
                  <a:cubicBezTo>
                    <a:pt x="969" y="8580"/>
                    <a:pt x="554" y="9034"/>
                    <a:pt x="0" y="962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3" name="Google Shape;4133;p9"/>
            <p:cNvSpPr/>
            <p:nvPr/>
          </p:nvSpPr>
          <p:spPr>
            <a:xfrm>
              <a:off x="4826000" y="3034150"/>
              <a:ext cx="579700" cy="276775"/>
            </a:xfrm>
            <a:custGeom>
              <a:avLst/>
              <a:gdLst/>
              <a:ahLst/>
              <a:cxnLst/>
              <a:rect l="l" t="t" r="r" b="b"/>
              <a:pathLst>
                <a:path w="23188" h="11071" fill="none" extrusionOk="0">
                  <a:moveTo>
                    <a:pt x="1" y="11070"/>
                  </a:moveTo>
                  <a:cubicBezTo>
                    <a:pt x="5555" y="8362"/>
                    <a:pt x="12355" y="8738"/>
                    <a:pt x="17554" y="5357"/>
                  </a:cubicBezTo>
                  <a:cubicBezTo>
                    <a:pt x="19728" y="3954"/>
                    <a:pt x="21468" y="1958"/>
                    <a:pt x="23187" y="1"/>
                  </a:cubicBezTo>
                  <a:cubicBezTo>
                    <a:pt x="20598" y="2689"/>
                    <a:pt x="17158" y="4330"/>
                    <a:pt x="13620" y="5516"/>
                  </a:cubicBezTo>
                  <a:cubicBezTo>
                    <a:pt x="10102" y="6702"/>
                    <a:pt x="6425" y="7393"/>
                    <a:pt x="2808" y="8342"/>
                  </a:cubicBezTo>
                  <a:cubicBezTo>
                    <a:pt x="2412" y="8441"/>
                    <a:pt x="1997" y="8560"/>
                    <a:pt x="1661" y="8797"/>
                  </a:cubicBezTo>
                  <a:cubicBezTo>
                    <a:pt x="890" y="9311"/>
                    <a:pt x="732" y="10517"/>
                    <a:pt x="1" y="1107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4" name="Google Shape;4134;p9"/>
            <p:cNvSpPr/>
            <p:nvPr/>
          </p:nvSpPr>
          <p:spPr>
            <a:xfrm>
              <a:off x="4767700" y="3110250"/>
              <a:ext cx="626125" cy="276275"/>
            </a:xfrm>
            <a:custGeom>
              <a:avLst/>
              <a:gdLst/>
              <a:ahLst/>
              <a:cxnLst/>
              <a:rect l="l" t="t" r="r" b="b"/>
              <a:pathLst>
                <a:path w="25045" h="11051" fill="none" extrusionOk="0">
                  <a:moveTo>
                    <a:pt x="0" y="11050"/>
                  </a:moveTo>
                  <a:cubicBezTo>
                    <a:pt x="5278" y="9607"/>
                    <a:pt x="10832" y="9153"/>
                    <a:pt x="15853" y="6978"/>
                  </a:cubicBezTo>
                  <a:cubicBezTo>
                    <a:pt x="19411" y="5437"/>
                    <a:pt x="22594" y="3025"/>
                    <a:pt x="25045" y="1"/>
                  </a:cubicBezTo>
                  <a:cubicBezTo>
                    <a:pt x="22614" y="2570"/>
                    <a:pt x="19352" y="4112"/>
                    <a:pt x="16031" y="5318"/>
                  </a:cubicBezTo>
                  <a:cubicBezTo>
                    <a:pt x="12691" y="6524"/>
                    <a:pt x="9212" y="7235"/>
                    <a:pt x="5792" y="8105"/>
                  </a:cubicBezTo>
                  <a:cubicBezTo>
                    <a:pt x="3598" y="8659"/>
                    <a:pt x="1601" y="9449"/>
                    <a:pt x="0" y="110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5" name="Google Shape;4135;p9"/>
            <p:cNvSpPr/>
            <p:nvPr/>
          </p:nvSpPr>
          <p:spPr>
            <a:xfrm>
              <a:off x="4752375" y="3206125"/>
              <a:ext cx="636525" cy="236250"/>
            </a:xfrm>
            <a:custGeom>
              <a:avLst/>
              <a:gdLst/>
              <a:ahLst/>
              <a:cxnLst/>
              <a:rect l="l" t="t" r="r" b="b"/>
              <a:pathLst>
                <a:path w="25461" h="9450" fill="none" extrusionOk="0">
                  <a:moveTo>
                    <a:pt x="0" y="9113"/>
                  </a:moveTo>
                  <a:cubicBezTo>
                    <a:pt x="6187" y="9449"/>
                    <a:pt x="12631" y="8994"/>
                    <a:pt x="18127" y="6128"/>
                  </a:cubicBezTo>
                  <a:cubicBezTo>
                    <a:pt x="18898" y="5733"/>
                    <a:pt x="19649" y="5278"/>
                    <a:pt x="20360" y="4745"/>
                  </a:cubicBezTo>
                  <a:cubicBezTo>
                    <a:pt x="20993" y="4250"/>
                    <a:pt x="21586" y="3697"/>
                    <a:pt x="22179" y="3124"/>
                  </a:cubicBezTo>
                  <a:cubicBezTo>
                    <a:pt x="23266" y="2076"/>
                    <a:pt x="24373" y="1028"/>
                    <a:pt x="25460" y="1"/>
                  </a:cubicBezTo>
                  <a:cubicBezTo>
                    <a:pt x="21546" y="3717"/>
                    <a:pt x="16249" y="6108"/>
                    <a:pt x="10872" y="6603"/>
                  </a:cubicBezTo>
                  <a:cubicBezTo>
                    <a:pt x="9291" y="6761"/>
                    <a:pt x="7690" y="6741"/>
                    <a:pt x="6128" y="6958"/>
                  </a:cubicBezTo>
                  <a:cubicBezTo>
                    <a:pt x="4290" y="7196"/>
                    <a:pt x="2531" y="7729"/>
                    <a:pt x="771" y="8263"/>
                  </a:cubicBezTo>
                  <a:cubicBezTo>
                    <a:pt x="416" y="8362"/>
                    <a:pt x="60" y="8757"/>
                    <a:pt x="0" y="91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6" name="Google Shape;4136;p9"/>
            <p:cNvSpPr/>
            <p:nvPr/>
          </p:nvSpPr>
          <p:spPr>
            <a:xfrm>
              <a:off x="4675275" y="3308425"/>
              <a:ext cx="706700" cy="217450"/>
            </a:xfrm>
            <a:custGeom>
              <a:avLst/>
              <a:gdLst/>
              <a:ahLst/>
              <a:cxnLst/>
              <a:rect l="l" t="t" r="r" b="b"/>
              <a:pathLst>
                <a:path w="28268" h="8698" fill="none" extrusionOk="0">
                  <a:moveTo>
                    <a:pt x="119" y="8085"/>
                  </a:moveTo>
                  <a:cubicBezTo>
                    <a:pt x="950" y="8698"/>
                    <a:pt x="2076" y="8638"/>
                    <a:pt x="3104" y="8540"/>
                  </a:cubicBezTo>
                  <a:cubicBezTo>
                    <a:pt x="5377" y="8322"/>
                    <a:pt x="7631" y="8105"/>
                    <a:pt x="9884" y="7887"/>
                  </a:cubicBezTo>
                  <a:cubicBezTo>
                    <a:pt x="11624" y="7729"/>
                    <a:pt x="13363" y="7571"/>
                    <a:pt x="15063" y="7195"/>
                  </a:cubicBezTo>
                  <a:cubicBezTo>
                    <a:pt x="20005" y="6108"/>
                    <a:pt x="24433" y="3301"/>
                    <a:pt x="28267" y="0"/>
                  </a:cubicBezTo>
                  <a:cubicBezTo>
                    <a:pt x="24808" y="2432"/>
                    <a:pt x="20875" y="4408"/>
                    <a:pt x="16743" y="5298"/>
                  </a:cubicBezTo>
                  <a:cubicBezTo>
                    <a:pt x="11327" y="6464"/>
                    <a:pt x="5555" y="5733"/>
                    <a:pt x="317" y="7531"/>
                  </a:cubicBezTo>
                  <a:cubicBezTo>
                    <a:pt x="218" y="7571"/>
                    <a:pt x="119" y="7610"/>
                    <a:pt x="60" y="7709"/>
                  </a:cubicBezTo>
                  <a:cubicBezTo>
                    <a:pt x="1" y="7808"/>
                    <a:pt x="21" y="8105"/>
                    <a:pt x="119" y="80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7" name="Google Shape;4137;p9"/>
            <p:cNvSpPr/>
            <p:nvPr/>
          </p:nvSpPr>
          <p:spPr>
            <a:xfrm>
              <a:off x="4630800" y="3393900"/>
              <a:ext cx="747725" cy="202650"/>
            </a:xfrm>
            <a:custGeom>
              <a:avLst/>
              <a:gdLst/>
              <a:ahLst/>
              <a:cxnLst/>
              <a:rect l="l" t="t" r="r" b="b"/>
              <a:pathLst>
                <a:path w="29909" h="8106" fill="none" extrusionOk="0">
                  <a:moveTo>
                    <a:pt x="1" y="7453"/>
                  </a:moveTo>
                  <a:cubicBezTo>
                    <a:pt x="4666" y="7829"/>
                    <a:pt x="9390" y="8105"/>
                    <a:pt x="14016" y="7374"/>
                  </a:cubicBezTo>
                  <a:cubicBezTo>
                    <a:pt x="19867" y="6445"/>
                    <a:pt x="25421" y="3855"/>
                    <a:pt x="29908" y="1"/>
                  </a:cubicBezTo>
                  <a:cubicBezTo>
                    <a:pt x="25263" y="2966"/>
                    <a:pt x="20143" y="5555"/>
                    <a:pt x="14648" y="5733"/>
                  </a:cubicBezTo>
                  <a:cubicBezTo>
                    <a:pt x="13778" y="5753"/>
                    <a:pt x="12889" y="5733"/>
                    <a:pt x="12019" y="5694"/>
                  </a:cubicBezTo>
                  <a:cubicBezTo>
                    <a:pt x="8639" y="5555"/>
                    <a:pt x="5219" y="5397"/>
                    <a:pt x="1898" y="6010"/>
                  </a:cubicBezTo>
                  <a:cubicBezTo>
                    <a:pt x="1068" y="6168"/>
                    <a:pt x="60" y="6623"/>
                    <a:pt x="1" y="745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8" name="Google Shape;4138;p9"/>
            <p:cNvSpPr/>
            <p:nvPr/>
          </p:nvSpPr>
          <p:spPr>
            <a:xfrm>
              <a:off x="4559650" y="3508075"/>
              <a:ext cx="787225" cy="167050"/>
            </a:xfrm>
            <a:custGeom>
              <a:avLst/>
              <a:gdLst/>
              <a:ahLst/>
              <a:cxnLst/>
              <a:rect l="l" t="t" r="r" b="b"/>
              <a:pathLst>
                <a:path w="31489" h="6682" fill="none" extrusionOk="0">
                  <a:moveTo>
                    <a:pt x="0" y="6148"/>
                  </a:moveTo>
                  <a:cubicBezTo>
                    <a:pt x="2135" y="6009"/>
                    <a:pt x="4290" y="5989"/>
                    <a:pt x="6425" y="6068"/>
                  </a:cubicBezTo>
                  <a:cubicBezTo>
                    <a:pt x="7393" y="6108"/>
                    <a:pt x="8362" y="6167"/>
                    <a:pt x="9330" y="6246"/>
                  </a:cubicBezTo>
                  <a:cubicBezTo>
                    <a:pt x="10576" y="6345"/>
                    <a:pt x="11821" y="6484"/>
                    <a:pt x="13066" y="6523"/>
                  </a:cubicBezTo>
                  <a:cubicBezTo>
                    <a:pt x="19688" y="6681"/>
                    <a:pt x="26033" y="3756"/>
                    <a:pt x="31489" y="0"/>
                  </a:cubicBezTo>
                  <a:cubicBezTo>
                    <a:pt x="27654" y="1542"/>
                    <a:pt x="23701" y="3163"/>
                    <a:pt x="19609" y="3835"/>
                  </a:cubicBezTo>
                  <a:cubicBezTo>
                    <a:pt x="18048" y="4092"/>
                    <a:pt x="16466" y="4210"/>
                    <a:pt x="14905" y="4309"/>
                  </a:cubicBezTo>
                  <a:cubicBezTo>
                    <a:pt x="13363" y="4428"/>
                    <a:pt x="11801" y="4507"/>
                    <a:pt x="10259" y="4329"/>
                  </a:cubicBezTo>
                  <a:cubicBezTo>
                    <a:pt x="8895" y="4171"/>
                    <a:pt x="7551" y="3776"/>
                    <a:pt x="6168" y="3598"/>
                  </a:cubicBezTo>
                  <a:cubicBezTo>
                    <a:pt x="5001" y="3439"/>
                    <a:pt x="3796" y="3439"/>
                    <a:pt x="2610" y="3558"/>
                  </a:cubicBezTo>
                  <a:cubicBezTo>
                    <a:pt x="2392" y="3598"/>
                    <a:pt x="2155" y="3617"/>
                    <a:pt x="1957" y="3736"/>
                  </a:cubicBezTo>
                  <a:cubicBezTo>
                    <a:pt x="1740" y="3855"/>
                    <a:pt x="1582" y="4052"/>
                    <a:pt x="1424" y="4270"/>
                  </a:cubicBezTo>
                  <a:cubicBezTo>
                    <a:pt x="929" y="4922"/>
                    <a:pt x="495" y="5495"/>
                    <a:pt x="0" y="614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39" name="Google Shape;4139;p9"/>
            <p:cNvSpPr/>
            <p:nvPr/>
          </p:nvSpPr>
          <p:spPr>
            <a:xfrm>
              <a:off x="4508750" y="3590600"/>
              <a:ext cx="790200" cy="142825"/>
            </a:xfrm>
            <a:custGeom>
              <a:avLst/>
              <a:gdLst/>
              <a:ahLst/>
              <a:cxnLst/>
              <a:rect l="l" t="t" r="r" b="b"/>
              <a:pathLst>
                <a:path w="31608" h="5713" fill="none" extrusionOk="0">
                  <a:moveTo>
                    <a:pt x="0" y="5396"/>
                  </a:moveTo>
                  <a:cubicBezTo>
                    <a:pt x="1028" y="5535"/>
                    <a:pt x="2036" y="5634"/>
                    <a:pt x="3064" y="5673"/>
                  </a:cubicBezTo>
                  <a:cubicBezTo>
                    <a:pt x="4290" y="5713"/>
                    <a:pt x="5515" y="5693"/>
                    <a:pt x="6741" y="5673"/>
                  </a:cubicBezTo>
                  <a:cubicBezTo>
                    <a:pt x="11070" y="5574"/>
                    <a:pt x="15399" y="5456"/>
                    <a:pt x="19649" y="4685"/>
                  </a:cubicBezTo>
                  <a:cubicBezTo>
                    <a:pt x="23899" y="3914"/>
                    <a:pt x="28089" y="2491"/>
                    <a:pt x="31608" y="0"/>
                  </a:cubicBezTo>
                  <a:cubicBezTo>
                    <a:pt x="30006" y="712"/>
                    <a:pt x="28445" y="1423"/>
                    <a:pt x="26765" y="1957"/>
                  </a:cubicBezTo>
                  <a:cubicBezTo>
                    <a:pt x="22792" y="3202"/>
                    <a:pt x="18542" y="3360"/>
                    <a:pt x="14371" y="3301"/>
                  </a:cubicBezTo>
                  <a:cubicBezTo>
                    <a:pt x="10200" y="3242"/>
                    <a:pt x="6010" y="2985"/>
                    <a:pt x="1858" y="3420"/>
                  </a:cubicBezTo>
                  <a:cubicBezTo>
                    <a:pt x="1681" y="3440"/>
                    <a:pt x="1483" y="3479"/>
                    <a:pt x="1325" y="3598"/>
                  </a:cubicBezTo>
                  <a:cubicBezTo>
                    <a:pt x="1186" y="3697"/>
                    <a:pt x="1127" y="3894"/>
                    <a:pt x="1028" y="4052"/>
                  </a:cubicBezTo>
                  <a:cubicBezTo>
                    <a:pt x="791" y="4586"/>
                    <a:pt x="534" y="5140"/>
                    <a:pt x="0" y="53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0" name="Google Shape;4140;p9"/>
            <p:cNvSpPr/>
            <p:nvPr/>
          </p:nvSpPr>
          <p:spPr>
            <a:xfrm>
              <a:off x="4421775" y="3587625"/>
              <a:ext cx="842100" cy="225850"/>
            </a:xfrm>
            <a:custGeom>
              <a:avLst/>
              <a:gdLst/>
              <a:ahLst/>
              <a:cxnLst/>
              <a:rect l="l" t="t" r="r" b="b"/>
              <a:pathLst>
                <a:path w="33684" h="9034" fill="none" extrusionOk="0">
                  <a:moveTo>
                    <a:pt x="0" y="9034"/>
                  </a:moveTo>
                  <a:cubicBezTo>
                    <a:pt x="3361" y="8243"/>
                    <a:pt x="6860" y="8480"/>
                    <a:pt x="10319" y="8401"/>
                  </a:cubicBezTo>
                  <a:cubicBezTo>
                    <a:pt x="14549" y="8322"/>
                    <a:pt x="18799" y="7729"/>
                    <a:pt x="22811" y="6385"/>
                  </a:cubicBezTo>
                  <a:cubicBezTo>
                    <a:pt x="26844" y="5041"/>
                    <a:pt x="30619" y="2926"/>
                    <a:pt x="33683" y="1"/>
                  </a:cubicBezTo>
                  <a:cubicBezTo>
                    <a:pt x="28326" y="3717"/>
                    <a:pt x="22060" y="6010"/>
                    <a:pt x="15557" y="6622"/>
                  </a:cubicBezTo>
                  <a:cubicBezTo>
                    <a:pt x="11781" y="6978"/>
                    <a:pt x="7986" y="6781"/>
                    <a:pt x="4211" y="6642"/>
                  </a:cubicBezTo>
                  <a:cubicBezTo>
                    <a:pt x="3222" y="6603"/>
                    <a:pt x="2175" y="6583"/>
                    <a:pt x="1384" y="7156"/>
                  </a:cubicBezTo>
                  <a:cubicBezTo>
                    <a:pt x="771" y="7591"/>
                    <a:pt x="317" y="8362"/>
                    <a:pt x="0" y="903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1" name="Google Shape;4141;p9"/>
            <p:cNvSpPr/>
            <p:nvPr/>
          </p:nvSpPr>
          <p:spPr>
            <a:xfrm>
              <a:off x="4369875" y="3698825"/>
              <a:ext cx="864350" cy="220425"/>
            </a:xfrm>
            <a:custGeom>
              <a:avLst/>
              <a:gdLst/>
              <a:ahLst/>
              <a:cxnLst/>
              <a:rect l="l" t="t" r="r" b="b"/>
              <a:pathLst>
                <a:path w="34574" h="8817" fill="none" extrusionOk="0">
                  <a:moveTo>
                    <a:pt x="1" y="7096"/>
                  </a:moveTo>
                  <a:cubicBezTo>
                    <a:pt x="4172" y="8401"/>
                    <a:pt x="8599" y="8816"/>
                    <a:pt x="12928" y="8302"/>
                  </a:cubicBezTo>
                  <a:cubicBezTo>
                    <a:pt x="16486" y="7867"/>
                    <a:pt x="19946" y="6839"/>
                    <a:pt x="23326" y="5713"/>
                  </a:cubicBezTo>
                  <a:cubicBezTo>
                    <a:pt x="27338" y="4369"/>
                    <a:pt x="31410" y="2807"/>
                    <a:pt x="34573" y="0"/>
                  </a:cubicBezTo>
                  <a:cubicBezTo>
                    <a:pt x="26844" y="4092"/>
                    <a:pt x="17949" y="6088"/>
                    <a:pt x="9212" y="5772"/>
                  </a:cubicBezTo>
                  <a:cubicBezTo>
                    <a:pt x="7038" y="5693"/>
                    <a:pt x="4883" y="5456"/>
                    <a:pt x="2729" y="5456"/>
                  </a:cubicBezTo>
                  <a:cubicBezTo>
                    <a:pt x="2175" y="5456"/>
                    <a:pt x="1622" y="5475"/>
                    <a:pt x="1128" y="5673"/>
                  </a:cubicBezTo>
                  <a:cubicBezTo>
                    <a:pt x="614" y="5871"/>
                    <a:pt x="119" y="6563"/>
                    <a:pt x="1" y="709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2" name="Google Shape;4142;p9"/>
            <p:cNvSpPr/>
            <p:nvPr/>
          </p:nvSpPr>
          <p:spPr>
            <a:xfrm>
              <a:off x="4317500" y="3804075"/>
              <a:ext cx="845550" cy="181375"/>
            </a:xfrm>
            <a:custGeom>
              <a:avLst/>
              <a:gdLst/>
              <a:ahLst/>
              <a:cxnLst/>
              <a:rect l="l" t="t" r="r" b="b"/>
              <a:pathLst>
                <a:path w="33822" h="7255" fill="none" extrusionOk="0">
                  <a:moveTo>
                    <a:pt x="416" y="3875"/>
                  </a:moveTo>
                  <a:cubicBezTo>
                    <a:pt x="515" y="3776"/>
                    <a:pt x="673" y="3756"/>
                    <a:pt x="811" y="3736"/>
                  </a:cubicBezTo>
                  <a:cubicBezTo>
                    <a:pt x="4191" y="3242"/>
                    <a:pt x="7631" y="3637"/>
                    <a:pt x="11031" y="3796"/>
                  </a:cubicBezTo>
                  <a:cubicBezTo>
                    <a:pt x="17751" y="4112"/>
                    <a:pt x="24591" y="3519"/>
                    <a:pt x="30936" y="1305"/>
                  </a:cubicBezTo>
                  <a:cubicBezTo>
                    <a:pt x="31924" y="949"/>
                    <a:pt x="32952" y="574"/>
                    <a:pt x="33822" y="0"/>
                  </a:cubicBezTo>
                  <a:cubicBezTo>
                    <a:pt x="23543" y="5417"/>
                    <a:pt x="11406" y="7255"/>
                    <a:pt x="1" y="5080"/>
                  </a:cubicBezTo>
                  <a:cubicBezTo>
                    <a:pt x="119" y="4586"/>
                    <a:pt x="1" y="4191"/>
                    <a:pt x="416" y="387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3" name="Google Shape;4143;p9"/>
            <p:cNvSpPr/>
            <p:nvPr/>
          </p:nvSpPr>
          <p:spPr>
            <a:xfrm>
              <a:off x="4217675" y="3902900"/>
              <a:ext cx="870750" cy="148775"/>
            </a:xfrm>
            <a:custGeom>
              <a:avLst/>
              <a:gdLst/>
              <a:ahLst/>
              <a:cxnLst/>
              <a:rect l="l" t="t" r="r" b="b"/>
              <a:pathLst>
                <a:path w="34830" h="5951" fill="none" extrusionOk="0">
                  <a:moveTo>
                    <a:pt x="1" y="5199"/>
                  </a:moveTo>
                  <a:cubicBezTo>
                    <a:pt x="2234" y="4942"/>
                    <a:pt x="4488" y="4903"/>
                    <a:pt x="6741" y="5101"/>
                  </a:cubicBezTo>
                  <a:cubicBezTo>
                    <a:pt x="9429" y="5358"/>
                    <a:pt x="12078" y="5951"/>
                    <a:pt x="14786" y="5911"/>
                  </a:cubicBezTo>
                  <a:cubicBezTo>
                    <a:pt x="16684" y="5891"/>
                    <a:pt x="18562" y="5575"/>
                    <a:pt x="20400" y="5199"/>
                  </a:cubicBezTo>
                  <a:cubicBezTo>
                    <a:pt x="25441" y="4152"/>
                    <a:pt x="30402" y="2590"/>
                    <a:pt x="34830" y="1"/>
                  </a:cubicBezTo>
                  <a:cubicBezTo>
                    <a:pt x="29829" y="1800"/>
                    <a:pt x="24551" y="3381"/>
                    <a:pt x="19254" y="3559"/>
                  </a:cubicBezTo>
                  <a:cubicBezTo>
                    <a:pt x="13719" y="3717"/>
                    <a:pt x="8125" y="2531"/>
                    <a:pt x="2689" y="3519"/>
                  </a:cubicBezTo>
                  <a:cubicBezTo>
                    <a:pt x="1641" y="3717"/>
                    <a:pt x="238" y="4172"/>
                    <a:pt x="1" y="51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4" name="Google Shape;4144;p9"/>
            <p:cNvSpPr/>
            <p:nvPr/>
          </p:nvSpPr>
          <p:spPr>
            <a:xfrm>
              <a:off x="4156400" y="3955775"/>
              <a:ext cx="915225" cy="156200"/>
            </a:xfrm>
            <a:custGeom>
              <a:avLst/>
              <a:gdLst/>
              <a:ahLst/>
              <a:cxnLst/>
              <a:rect l="l" t="t" r="r" b="b"/>
              <a:pathLst>
                <a:path w="36609" h="6248" fill="none" extrusionOk="0">
                  <a:moveTo>
                    <a:pt x="1" y="5674"/>
                  </a:moveTo>
                  <a:cubicBezTo>
                    <a:pt x="3064" y="5259"/>
                    <a:pt x="6168" y="5615"/>
                    <a:pt x="9251" y="5773"/>
                  </a:cubicBezTo>
                  <a:cubicBezTo>
                    <a:pt x="18680" y="6247"/>
                    <a:pt x="28406" y="4705"/>
                    <a:pt x="36609" y="1"/>
                  </a:cubicBezTo>
                  <a:cubicBezTo>
                    <a:pt x="30363" y="1958"/>
                    <a:pt x="23820" y="3677"/>
                    <a:pt x="17277" y="3618"/>
                  </a:cubicBezTo>
                  <a:cubicBezTo>
                    <a:pt x="13462" y="3598"/>
                    <a:pt x="9627" y="2986"/>
                    <a:pt x="5871" y="3519"/>
                  </a:cubicBezTo>
                  <a:cubicBezTo>
                    <a:pt x="4567" y="3717"/>
                    <a:pt x="3262" y="4033"/>
                    <a:pt x="1958" y="4073"/>
                  </a:cubicBezTo>
                  <a:cubicBezTo>
                    <a:pt x="1720" y="4093"/>
                    <a:pt x="1503" y="4093"/>
                    <a:pt x="1285" y="4172"/>
                  </a:cubicBezTo>
                  <a:cubicBezTo>
                    <a:pt x="712" y="4429"/>
                    <a:pt x="554" y="5358"/>
                    <a:pt x="1" y="567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5" name="Google Shape;4145;p9"/>
            <p:cNvSpPr/>
            <p:nvPr/>
          </p:nvSpPr>
          <p:spPr>
            <a:xfrm>
              <a:off x="4079800" y="4047700"/>
              <a:ext cx="924125" cy="126525"/>
            </a:xfrm>
            <a:custGeom>
              <a:avLst/>
              <a:gdLst/>
              <a:ahLst/>
              <a:cxnLst/>
              <a:rect l="l" t="t" r="r" b="b"/>
              <a:pathLst>
                <a:path w="36965" h="5061" fill="none" extrusionOk="0">
                  <a:moveTo>
                    <a:pt x="1" y="5061"/>
                  </a:moveTo>
                  <a:cubicBezTo>
                    <a:pt x="5437" y="4646"/>
                    <a:pt x="10912" y="4903"/>
                    <a:pt x="16387" y="5001"/>
                  </a:cubicBezTo>
                  <a:cubicBezTo>
                    <a:pt x="19985" y="5041"/>
                    <a:pt x="23622" y="5021"/>
                    <a:pt x="27180" y="4349"/>
                  </a:cubicBezTo>
                  <a:cubicBezTo>
                    <a:pt x="30738" y="3677"/>
                    <a:pt x="34217" y="2333"/>
                    <a:pt x="36965" y="0"/>
                  </a:cubicBezTo>
                  <a:cubicBezTo>
                    <a:pt x="31825" y="2709"/>
                    <a:pt x="25797" y="3183"/>
                    <a:pt x="19965" y="3163"/>
                  </a:cubicBezTo>
                  <a:cubicBezTo>
                    <a:pt x="14154" y="3124"/>
                    <a:pt x="8303" y="2610"/>
                    <a:pt x="2531" y="3479"/>
                  </a:cubicBezTo>
                  <a:cubicBezTo>
                    <a:pt x="1444" y="3638"/>
                    <a:pt x="198" y="3974"/>
                    <a:pt x="1" y="506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6" name="Google Shape;4146;p9"/>
            <p:cNvSpPr/>
            <p:nvPr/>
          </p:nvSpPr>
          <p:spPr>
            <a:xfrm>
              <a:off x="3939950" y="4184575"/>
              <a:ext cx="921175" cy="184850"/>
            </a:xfrm>
            <a:custGeom>
              <a:avLst/>
              <a:gdLst/>
              <a:ahLst/>
              <a:cxnLst/>
              <a:rect l="l" t="t" r="r" b="b"/>
              <a:pathLst>
                <a:path w="36847" h="7394" fill="none" extrusionOk="0">
                  <a:moveTo>
                    <a:pt x="1167" y="4468"/>
                  </a:moveTo>
                  <a:cubicBezTo>
                    <a:pt x="7137" y="3855"/>
                    <a:pt x="13165" y="3855"/>
                    <a:pt x="19175" y="3440"/>
                  </a:cubicBezTo>
                  <a:cubicBezTo>
                    <a:pt x="25164" y="3045"/>
                    <a:pt x="31252" y="2175"/>
                    <a:pt x="36846" y="1"/>
                  </a:cubicBezTo>
                  <a:cubicBezTo>
                    <a:pt x="31232" y="3065"/>
                    <a:pt x="24907" y="4547"/>
                    <a:pt x="18621" y="5634"/>
                  </a:cubicBezTo>
                  <a:cubicBezTo>
                    <a:pt x="12454" y="6702"/>
                    <a:pt x="6148" y="7394"/>
                    <a:pt x="1" y="6326"/>
                  </a:cubicBezTo>
                  <a:cubicBezTo>
                    <a:pt x="534" y="5773"/>
                    <a:pt x="752" y="5120"/>
                    <a:pt x="1167" y="4468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7" name="Google Shape;4147;p9"/>
            <p:cNvSpPr/>
            <p:nvPr/>
          </p:nvSpPr>
          <p:spPr>
            <a:xfrm>
              <a:off x="3880650" y="4349150"/>
              <a:ext cx="854950" cy="93425"/>
            </a:xfrm>
            <a:custGeom>
              <a:avLst/>
              <a:gdLst/>
              <a:ahLst/>
              <a:cxnLst/>
              <a:rect l="l" t="t" r="r" b="b"/>
              <a:pathLst>
                <a:path w="34198" h="3737" fill="none" extrusionOk="0">
                  <a:moveTo>
                    <a:pt x="1424" y="257"/>
                  </a:moveTo>
                  <a:cubicBezTo>
                    <a:pt x="6544" y="1364"/>
                    <a:pt x="11841" y="1305"/>
                    <a:pt x="17079" y="1265"/>
                  </a:cubicBezTo>
                  <a:cubicBezTo>
                    <a:pt x="18542" y="1246"/>
                    <a:pt x="20005" y="1226"/>
                    <a:pt x="21468" y="1206"/>
                  </a:cubicBezTo>
                  <a:cubicBezTo>
                    <a:pt x="25737" y="1166"/>
                    <a:pt x="30086" y="1166"/>
                    <a:pt x="34197" y="0"/>
                  </a:cubicBezTo>
                  <a:cubicBezTo>
                    <a:pt x="27239" y="2570"/>
                    <a:pt x="19748" y="3736"/>
                    <a:pt x="12335" y="3380"/>
                  </a:cubicBezTo>
                  <a:cubicBezTo>
                    <a:pt x="10872" y="3321"/>
                    <a:pt x="9429" y="3183"/>
                    <a:pt x="7967" y="3163"/>
                  </a:cubicBezTo>
                  <a:cubicBezTo>
                    <a:pt x="6880" y="3163"/>
                    <a:pt x="5773" y="3202"/>
                    <a:pt x="4685" y="3123"/>
                  </a:cubicBezTo>
                  <a:cubicBezTo>
                    <a:pt x="3065" y="2985"/>
                    <a:pt x="1483" y="2570"/>
                    <a:pt x="1" y="1898"/>
                  </a:cubicBezTo>
                  <a:cubicBezTo>
                    <a:pt x="495" y="1325"/>
                    <a:pt x="1187" y="771"/>
                    <a:pt x="1720" y="237"/>
                  </a:cubicBezTo>
                  <a:cubicBezTo>
                    <a:pt x="1661" y="178"/>
                    <a:pt x="1483" y="316"/>
                    <a:pt x="1424" y="25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8" name="Google Shape;4148;p9"/>
            <p:cNvSpPr/>
            <p:nvPr/>
          </p:nvSpPr>
          <p:spPr>
            <a:xfrm>
              <a:off x="3827275" y="4438600"/>
              <a:ext cx="789725" cy="109725"/>
            </a:xfrm>
            <a:custGeom>
              <a:avLst/>
              <a:gdLst/>
              <a:ahLst/>
              <a:cxnLst/>
              <a:rect l="l" t="t" r="r" b="b"/>
              <a:pathLst>
                <a:path w="31589" h="4389" fill="none" extrusionOk="0">
                  <a:moveTo>
                    <a:pt x="1" y="1285"/>
                  </a:moveTo>
                  <a:cubicBezTo>
                    <a:pt x="871" y="1601"/>
                    <a:pt x="1780" y="1799"/>
                    <a:pt x="2689" y="1977"/>
                  </a:cubicBezTo>
                  <a:cubicBezTo>
                    <a:pt x="3776" y="2214"/>
                    <a:pt x="4844" y="2431"/>
                    <a:pt x="5911" y="2649"/>
                  </a:cubicBezTo>
                  <a:cubicBezTo>
                    <a:pt x="10042" y="3519"/>
                    <a:pt x="14253" y="4388"/>
                    <a:pt x="18483" y="4032"/>
                  </a:cubicBezTo>
                  <a:cubicBezTo>
                    <a:pt x="22298" y="3696"/>
                    <a:pt x="25955" y="2352"/>
                    <a:pt x="29572" y="1028"/>
                  </a:cubicBezTo>
                  <a:cubicBezTo>
                    <a:pt x="30244" y="771"/>
                    <a:pt x="30916" y="514"/>
                    <a:pt x="31588" y="277"/>
                  </a:cubicBezTo>
                  <a:cubicBezTo>
                    <a:pt x="28742" y="1028"/>
                    <a:pt x="25816" y="1759"/>
                    <a:pt x="22891" y="2036"/>
                  </a:cubicBezTo>
                  <a:cubicBezTo>
                    <a:pt x="20499" y="2273"/>
                    <a:pt x="18088" y="2194"/>
                    <a:pt x="15696" y="2056"/>
                  </a:cubicBezTo>
                  <a:cubicBezTo>
                    <a:pt x="12553" y="1878"/>
                    <a:pt x="9410" y="1601"/>
                    <a:pt x="6287" y="1245"/>
                  </a:cubicBezTo>
                  <a:cubicBezTo>
                    <a:pt x="5041" y="1107"/>
                    <a:pt x="3796" y="949"/>
                    <a:pt x="2610" y="553"/>
                  </a:cubicBezTo>
                  <a:cubicBezTo>
                    <a:pt x="2096" y="395"/>
                    <a:pt x="1622" y="178"/>
                    <a:pt x="1088" y="59"/>
                  </a:cubicBezTo>
                  <a:cubicBezTo>
                    <a:pt x="969" y="40"/>
                    <a:pt x="831" y="0"/>
                    <a:pt x="712" y="59"/>
                  </a:cubicBezTo>
                  <a:cubicBezTo>
                    <a:pt x="574" y="119"/>
                    <a:pt x="475" y="237"/>
                    <a:pt x="396" y="356"/>
                  </a:cubicBezTo>
                  <a:cubicBezTo>
                    <a:pt x="218" y="633"/>
                    <a:pt x="179" y="1008"/>
                    <a:pt x="1" y="1285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49" name="Google Shape;4149;p9"/>
            <p:cNvSpPr/>
            <p:nvPr/>
          </p:nvSpPr>
          <p:spPr>
            <a:xfrm>
              <a:off x="3684475" y="4571525"/>
              <a:ext cx="816875" cy="104775"/>
            </a:xfrm>
            <a:custGeom>
              <a:avLst/>
              <a:gdLst/>
              <a:ahLst/>
              <a:cxnLst/>
              <a:rect l="l" t="t" r="r" b="b"/>
              <a:pathLst>
                <a:path w="32675" h="4191" fill="none" extrusionOk="0">
                  <a:moveTo>
                    <a:pt x="0" y="2550"/>
                  </a:moveTo>
                  <a:cubicBezTo>
                    <a:pt x="5357" y="3973"/>
                    <a:pt x="10991" y="4191"/>
                    <a:pt x="16506" y="3637"/>
                  </a:cubicBezTo>
                  <a:cubicBezTo>
                    <a:pt x="22001" y="3064"/>
                    <a:pt x="27417" y="1700"/>
                    <a:pt x="32675" y="0"/>
                  </a:cubicBezTo>
                  <a:cubicBezTo>
                    <a:pt x="27931" y="534"/>
                    <a:pt x="23127" y="910"/>
                    <a:pt x="18364" y="1443"/>
                  </a:cubicBezTo>
                  <a:cubicBezTo>
                    <a:pt x="16921" y="1601"/>
                    <a:pt x="15458" y="1779"/>
                    <a:pt x="13995" y="1779"/>
                  </a:cubicBezTo>
                  <a:cubicBezTo>
                    <a:pt x="12849" y="1779"/>
                    <a:pt x="11702" y="1680"/>
                    <a:pt x="10576" y="1582"/>
                  </a:cubicBezTo>
                  <a:cubicBezTo>
                    <a:pt x="7887" y="1384"/>
                    <a:pt x="5199" y="1265"/>
                    <a:pt x="2491" y="1285"/>
                  </a:cubicBezTo>
                  <a:cubicBezTo>
                    <a:pt x="2016" y="1285"/>
                    <a:pt x="1522" y="1305"/>
                    <a:pt x="1068" y="1483"/>
                  </a:cubicBezTo>
                  <a:cubicBezTo>
                    <a:pt x="613" y="1661"/>
                    <a:pt x="79" y="2076"/>
                    <a:pt x="0" y="255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0" name="Google Shape;4150;p9"/>
            <p:cNvSpPr/>
            <p:nvPr/>
          </p:nvSpPr>
          <p:spPr>
            <a:xfrm>
              <a:off x="3631100" y="4617475"/>
              <a:ext cx="813425" cy="122100"/>
            </a:xfrm>
            <a:custGeom>
              <a:avLst/>
              <a:gdLst/>
              <a:ahLst/>
              <a:cxnLst/>
              <a:rect l="l" t="t" r="r" b="b"/>
              <a:pathLst>
                <a:path w="32537" h="4884" fill="none" extrusionOk="0">
                  <a:moveTo>
                    <a:pt x="0" y="3499"/>
                  </a:moveTo>
                  <a:cubicBezTo>
                    <a:pt x="2115" y="3796"/>
                    <a:pt x="4231" y="4112"/>
                    <a:pt x="6365" y="4409"/>
                  </a:cubicBezTo>
                  <a:cubicBezTo>
                    <a:pt x="7966" y="4646"/>
                    <a:pt x="9568" y="4883"/>
                    <a:pt x="11188" y="4883"/>
                  </a:cubicBezTo>
                  <a:cubicBezTo>
                    <a:pt x="13244" y="4883"/>
                    <a:pt x="15280" y="4488"/>
                    <a:pt x="17296" y="4112"/>
                  </a:cubicBezTo>
                  <a:cubicBezTo>
                    <a:pt x="22475" y="3124"/>
                    <a:pt x="27694" y="2116"/>
                    <a:pt x="32537" y="1"/>
                  </a:cubicBezTo>
                  <a:cubicBezTo>
                    <a:pt x="22278" y="2531"/>
                    <a:pt x="11465" y="2531"/>
                    <a:pt x="910" y="2373"/>
                  </a:cubicBezTo>
                  <a:cubicBezTo>
                    <a:pt x="811" y="2353"/>
                    <a:pt x="692" y="2373"/>
                    <a:pt x="633" y="2432"/>
                  </a:cubicBezTo>
                  <a:cubicBezTo>
                    <a:pt x="574" y="2491"/>
                    <a:pt x="554" y="2590"/>
                    <a:pt x="534" y="2669"/>
                  </a:cubicBezTo>
                  <a:cubicBezTo>
                    <a:pt x="475" y="2946"/>
                    <a:pt x="238" y="3401"/>
                    <a:pt x="0" y="349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1" name="Google Shape;4151;p9"/>
            <p:cNvSpPr/>
            <p:nvPr/>
          </p:nvSpPr>
          <p:spPr>
            <a:xfrm>
              <a:off x="3556975" y="4696550"/>
              <a:ext cx="828250" cy="128000"/>
            </a:xfrm>
            <a:custGeom>
              <a:avLst/>
              <a:gdLst/>
              <a:ahLst/>
              <a:cxnLst/>
              <a:rect l="l" t="t" r="r" b="b"/>
              <a:pathLst>
                <a:path w="33130" h="5120" fill="none" extrusionOk="0">
                  <a:moveTo>
                    <a:pt x="870" y="2906"/>
                  </a:moveTo>
                  <a:cubicBezTo>
                    <a:pt x="3598" y="2274"/>
                    <a:pt x="6444" y="2570"/>
                    <a:pt x="9231" y="2550"/>
                  </a:cubicBezTo>
                  <a:cubicBezTo>
                    <a:pt x="10002" y="2530"/>
                    <a:pt x="10754" y="2511"/>
                    <a:pt x="11524" y="2471"/>
                  </a:cubicBezTo>
                  <a:cubicBezTo>
                    <a:pt x="13244" y="2392"/>
                    <a:pt x="14964" y="2313"/>
                    <a:pt x="16703" y="2254"/>
                  </a:cubicBezTo>
                  <a:cubicBezTo>
                    <a:pt x="22297" y="2017"/>
                    <a:pt x="27852" y="1898"/>
                    <a:pt x="33130" y="0"/>
                  </a:cubicBezTo>
                  <a:cubicBezTo>
                    <a:pt x="31865" y="751"/>
                    <a:pt x="30501" y="1285"/>
                    <a:pt x="29097" y="1740"/>
                  </a:cubicBezTo>
                  <a:cubicBezTo>
                    <a:pt x="21843" y="4033"/>
                    <a:pt x="14035" y="3598"/>
                    <a:pt x="6484" y="4507"/>
                  </a:cubicBezTo>
                  <a:cubicBezTo>
                    <a:pt x="4290" y="4784"/>
                    <a:pt x="1938" y="5120"/>
                    <a:pt x="20" y="4033"/>
                  </a:cubicBezTo>
                  <a:cubicBezTo>
                    <a:pt x="60" y="4053"/>
                    <a:pt x="20" y="3993"/>
                    <a:pt x="20" y="3973"/>
                  </a:cubicBezTo>
                  <a:cubicBezTo>
                    <a:pt x="0" y="3934"/>
                    <a:pt x="20" y="3914"/>
                    <a:pt x="40" y="3875"/>
                  </a:cubicBezTo>
                  <a:cubicBezTo>
                    <a:pt x="317" y="3558"/>
                    <a:pt x="593" y="3222"/>
                    <a:pt x="870" y="290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2" name="Google Shape;4152;p9"/>
            <p:cNvSpPr/>
            <p:nvPr/>
          </p:nvSpPr>
          <p:spPr>
            <a:xfrm>
              <a:off x="3502625" y="4779575"/>
              <a:ext cx="759050" cy="102300"/>
            </a:xfrm>
            <a:custGeom>
              <a:avLst/>
              <a:gdLst/>
              <a:ahLst/>
              <a:cxnLst/>
              <a:rect l="l" t="t" r="r" b="b"/>
              <a:pathLst>
                <a:path w="30362" h="4092" fill="none" extrusionOk="0">
                  <a:moveTo>
                    <a:pt x="0" y="4013"/>
                  </a:moveTo>
                  <a:cubicBezTo>
                    <a:pt x="870" y="3894"/>
                    <a:pt x="1739" y="3795"/>
                    <a:pt x="2609" y="3815"/>
                  </a:cubicBezTo>
                  <a:cubicBezTo>
                    <a:pt x="3321" y="3835"/>
                    <a:pt x="4032" y="3934"/>
                    <a:pt x="4764" y="3993"/>
                  </a:cubicBezTo>
                  <a:cubicBezTo>
                    <a:pt x="6167" y="4092"/>
                    <a:pt x="7590" y="4052"/>
                    <a:pt x="9014" y="4013"/>
                  </a:cubicBezTo>
                  <a:cubicBezTo>
                    <a:pt x="14726" y="3835"/>
                    <a:pt x="20478" y="3657"/>
                    <a:pt x="26013" y="2234"/>
                  </a:cubicBezTo>
                  <a:cubicBezTo>
                    <a:pt x="27614" y="1819"/>
                    <a:pt x="29275" y="1245"/>
                    <a:pt x="30362" y="0"/>
                  </a:cubicBezTo>
                  <a:cubicBezTo>
                    <a:pt x="28365" y="909"/>
                    <a:pt x="26132" y="1245"/>
                    <a:pt x="23957" y="1463"/>
                  </a:cubicBezTo>
                  <a:cubicBezTo>
                    <a:pt x="19194" y="1977"/>
                    <a:pt x="14430" y="2254"/>
                    <a:pt x="9646" y="2174"/>
                  </a:cubicBezTo>
                  <a:cubicBezTo>
                    <a:pt x="6741" y="2135"/>
                    <a:pt x="3756" y="1977"/>
                    <a:pt x="969" y="2807"/>
                  </a:cubicBezTo>
                  <a:cubicBezTo>
                    <a:pt x="692" y="2886"/>
                    <a:pt x="395" y="3024"/>
                    <a:pt x="297" y="3281"/>
                  </a:cubicBezTo>
                  <a:cubicBezTo>
                    <a:pt x="198" y="3538"/>
                    <a:pt x="277" y="3934"/>
                    <a:pt x="0" y="4013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3" name="Google Shape;4153;p9"/>
            <p:cNvSpPr/>
            <p:nvPr/>
          </p:nvSpPr>
          <p:spPr>
            <a:xfrm>
              <a:off x="3454175" y="4854675"/>
              <a:ext cx="686925" cy="113700"/>
            </a:xfrm>
            <a:custGeom>
              <a:avLst/>
              <a:gdLst/>
              <a:ahLst/>
              <a:cxnLst/>
              <a:rect l="l" t="t" r="r" b="b"/>
              <a:pathLst>
                <a:path w="27477" h="4548" fill="none" extrusionOk="0">
                  <a:moveTo>
                    <a:pt x="1" y="3776"/>
                  </a:moveTo>
                  <a:cubicBezTo>
                    <a:pt x="2650" y="4172"/>
                    <a:pt x="5298" y="4547"/>
                    <a:pt x="7987" y="4527"/>
                  </a:cubicBezTo>
                  <a:cubicBezTo>
                    <a:pt x="8896" y="4508"/>
                    <a:pt x="9825" y="4448"/>
                    <a:pt x="10754" y="4389"/>
                  </a:cubicBezTo>
                  <a:cubicBezTo>
                    <a:pt x="14727" y="4092"/>
                    <a:pt x="18720" y="3658"/>
                    <a:pt x="22515" y="2491"/>
                  </a:cubicBezTo>
                  <a:cubicBezTo>
                    <a:pt x="24314" y="1958"/>
                    <a:pt x="26073" y="1246"/>
                    <a:pt x="27477" y="1"/>
                  </a:cubicBezTo>
                  <a:cubicBezTo>
                    <a:pt x="25500" y="396"/>
                    <a:pt x="23622" y="1108"/>
                    <a:pt x="21646" y="1543"/>
                  </a:cubicBezTo>
                  <a:cubicBezTo>
                    <a:pt x="16941" y="2570"/>
                    <a:pt x="12019" y="1602"/>
                    <a:pt x="7196" y="2017"/>
                  </a:cubicBezTo>
                  <a:cubicBezTo>
                    <a:pt x="6287" y="2096"/>
                    <a:pt x="5377" y="2234"/>
                    <a:pt x="4468" y="2353"/>
                  </a:cubicBezTo>
                  <a:cubicBezTo>
                    <a:pt x="3381" y="2511"/>
                    <a:pt x="2274" y="2669"/>
                    <a:pt x="1167" y="2827"/>
                  </a:cubicBezTo>
                  <a:cubicBezTo>
                    <a:pt x="633" y="2906"/>
                    <a:pt x="80" y="3223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4" name="Google Shape;4154;p9"/>
            <p:cNvSpPr/>
            <p:nvPr/>
          </p:nvSpPr>
          <p:spPr>
            <a:xfrm>
              <a:off x="3399325" y="4937700"/>
              <a:ext cx="631575" cy="96875"/>
            </a:xfrm>
            <a:custGeom>
              <a:avLst/>
              <a:gdLst/>
              <a:ahLst/>
              <a:cxnLst/>
              <a:rect l="l" t="t" r="r" b="b"/>
              <a:pathLst>
                <a:path w="25263" h="3875" fill="none" extrusionOk="0">
                  <a:moveTo>
                    <a:pt x="1" y="3776"/>
                  </a:moveTo>
                  <a:cubicBezTo>
                    <a:pt x="2669" y="3875"/>
                    <a:pt x="5318" y="3855"/>
                    <a:pt x="7967" y="3677"/>
                  </a:cubicBezTo>
                  <a:cubicBezTo>
                    <a:pt x="12671" y="3381"/>
                    <a:pt x="17356" y="2649"/>
                    <a:pt x="21843" y="1206"/>
                  </a:cubicBezTo>
                  <a:cubicBezTo>
                    <a:pt x="23009" y="851"/>
                    <a:pt x="24136" y="435"/>
                    <a:pt x="25263" y="1"/>
                  </a:cubicBezTo>
                  <a:cubicBezTo>
                    <a:pt x="17415" y="1898"/>
                    <a:pt x="9212" y="1780"/>
                    <a:pt x="1167" y="2392"/>
                  </a:cubicBezTo>
                  <a:cubicBezTo>
                    <a:pt x="1088" y="2392"/>
                    <a:pt x="1009" y="2392"/>
                    <a:pt x="950" y="2452"/>
                  </a:cubicBezTo>
                  <a:cubicBezTo>
                    <a:pt x="870" y="2511"/>
                    <a:pt x="851" y="2590"/>
                    <a:pt x="811" y="2689"/>
                  </a:cubicBezTo>
                  <a:cubicBezTo>
                    <a:pt x="693" y="3143"/>
                    <a:pt x="396" y="3499"/>
                    <a:pt x="1" y="377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5" name="Google Shape;4155;p9"/>
            <p:cNvSpPr/>
            <p:nvPr/>
          </p:nvSpPr>
          <p:spPr>
            <a:xfrm>
              <a:off x="3367700" y="4969825"/>
              <a:ext cx="637500" cy="117150"/>
            </a:xfrm>
            <a:custGeom>
              <a:avLst/>
              <a:gdLst/>
              <a:ahLst/>
              <a:cxnLst/>
              <a:rect l="l" t="t" r="r" b="b"/>
              <a:pathLst>
                <a:path w="25500" h="4686" fill="none" extrusionOk="0">
                  <a:moveTo>
                    <a:pt x="1" y="4171"/>
                  </a:moveTo>
                  <a:cubicBezTo>
                    <a:pt x="6128" y="4685"/>
                    <a:pt x="12335" y="4270"/>
                    <a:pt x="18344" y="2926"/>
                  </a:cubicBezTo>
                  <a:cubicBezTo>
                    <a:pt x="19590" y="2649"/>
                    <a:pt x="20835" y="2313"/>
                    <a:pt x="22021" y="1858"/>
                  </a:cubicBezTo>
                  <a:cubicBezTo>
                    <a:pt x="23247" y="1364"/>
                    <a:pt x="24413" y="732"/>
                    <a:pt x="25500" y="0"/>
                  </a:cubicBezTo>
                  <a:cubicBezTo>
                    <a:pt x="20973" y="1779"/>
                    <a:pt x="16051" y="2728"/>
                    <a:pt x="11189" y="2827"/>
                  </a:cubicBezTo>
                  <a:cubicBezTo>
                    <a:pt x="9588" y="2847"/>
                    <a:pt x="7986" y="2788"/>
                    <a:pt x="6385" y="2807"/>
                  </a:cubicBezTo>
                  <a:cubicBezTo>
                    <a:pt x="4468" y="2847"/>
                    <a:pt x="2570" y="2985"/>
                    <a:pt x="673" y="3222"/>
                  </a:cubicBezTo>
                  <a:cubicBezTo>
                    <a:pt x="515" y="3558"/>
                    <a:pt x="179" y="3855"/>
                    <a:pt x="1" y="417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6" name="Google Shape;4156;p9"/>
            <p:cNvSpPr/>
            <p:nvPr/>
          </p:nvSpPr>
          <p:spPr>
            <a:xfrm>
              <a:off x="3335575" y="5079025"/>
              <a:ext cx="536200" cy="80575"/>
            </a:xfrm>
            <a:custGeom>
              <a:avLst/>
              <a:gdLst/>
              <a:ahLst/>
              <a:cxnLst/>
              <a:rect l="l" t="t" r="r" b="b"/>
              <a:pathLst>
                <a:path w="21448" h="3223" fill="none" extrusionOk="0">
                  <a:moveTo>
                    <a:pt x="1" y="1780"/>
                  </a:moveTo>
                  <a:cubicBezTo>
                    <a:pt x="7117" y="3223"/>
                    <a:pt x="14648" y="2590"/>
                    <a:pt x="21448" y="1"/>
                  </a:cubicBezTo>
                  <a:cubicBezTo>
                    <a:pt x="14609" y="1365"/>
                    <a:pt x="7591" y="1622"/>
                    <a:pt x="693" y="633"/>
                  </a:cubicBezTo>
                  <a:cubicBezTo>
                    <a:pt x="712" y="1029"/>
                    <a:pt x="218" y="1483"/>
                    <a:pt x="1" y="178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7" name="Google Shape;4157;p9"/>
            <p:cNvSpPr/>
            <p:nvPr/>
          </p:nvSpPr>
          <p:spPr>
            <a:xfrm>
              <a:off x="3864350" y="3341025"/>
              <a:ext cx="138875" cy="1021475"/>
            </a:xfrm>
            <a:custGeom>
              <a:avLst/>
              <a:gdLst/>
              <a:ahLst/>
              <a:cxnLst/>
              <a:rect l="l" t="t" r="r" b="b"/>
              <a:pathLst>
                <a:path w="5555" h="40859" fill="none" extrusionOk="0">
                  <a:moveTo>
                    <a:pt x="5555" y="1"/>
                  </a:moveTo>
                  <a:cubicBezTo>
                    <a:pt x="2471" y="3440"/>
                    <a:pt x="495" y="7868"/>
                    <a:pt x="139" y="12474"/>
                  </a:cubicBezTo>
                  <a:cubicBezTo>
                    <a:pt x="0" y="14411"/>
                    <a:pt x="139" y="16348"/>
                    <a:pt x="317" y="18265"/>
                  </a:cubicBezTo>
                  <a:cubicBezTo>
                    <a:pt x="554" y="20875"/>
                    <a:pt x="870" y="23464"/>
                    <a:pt x="1265" y="26054"/>
                  </a:cubicBezTo>
                  <a:cubicBezTo>
                    <a:pt x="2017" y="30976"/>
                    <a:pt x="3044" y="36016"/>
                    <a:pt x="1938" y="40859"/>
                  </a:cubicBezTo>
                  <a:cubicBezTo>
                    <a:pt x="2787" y="39712"/>
                    <a:pt x="3282" y="38467"/>
                    <a:pt x="3618" y="37064"/>
                  </a:cubicBezTo>
                  <a:cubicBezTo>
                    <a:pt x="5061" y="30758"/>
                    <a:pt x="3163" y="24235"/>
                    <a:pt x="2017" y="17850"/>
                  </a:cubicBezTo>
                  <a:cubicBezTo>
                    <a:pt x="1562" y="15281"/>
                    <a:pt x="1226" y="12632"/>
                    <a:pt x="1621" y="10042"/>
                  </a:cubicBezTo>
                  <a:cubicBezTo>
                    <a:pt x="1977" y="7492"/>
                    <a:pt x="3044" y="5081"/>
                    <a:pt x="4072" y="2729"/>
                  </a:cubicBezTo>
                  <a:cubicBezTo>
                    <a:pt x="4547" y="1661"/>
                    <a:pt x="4863" y="910"/>
                    <a:pt x="555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8" name="Google Shape;4158;p9"/>
            <p:cNvSpPr/>
            <p:nvPr/>
          </p:nvSpPr>
          <p:spPr>
            <a:xfrm>
              <a:off x="4445000" y="2784100"/>
              <a:ext cx="118125" cy="968100"/>
            </a:xfrm>
            <a:custGeom>
              <a:avLst/>
              <a:gdLst/>
              <a:ahLst/>
              <a:cxnLst/>
              <a:rect l="l" t="t" r="r" b="b"/>
              <a:pathLst>
                <a:path w="4725" h="38724" fill="none" extrusionOk="0">
                  <a:moveTo>
                    <a:pt x="1266" y="1"/>
                  </a:moveTo>
                  <a:cubicBezTo>
                    <a:pt x="593" y="1108"/>
                    <a:pt x="692" y="2471"/>
                    <a:pt x="831" y="3737"/>
                  </a:cubicBezTo>
                  <a:cubicBezTo>
                    <a:pt x="1266" y="8046"/>
                    <a:pt x="1918" y="12315"/>
                    <a:pt x="2748" y="16545"/>
                  </a:cubicBezTo>
                  <a:cubicBezTo>
                    <a:pt x="3400" y="19886"/>
                    <a:pt x="4171" y="23207"/>
                    <a:pt x="4448" y="26607"/>
                  </a:cubicBezTo>
                  <a:cubicBezTo>
                    <a:pt x="4725" y="29987"/>
                    <a:pt x="4488" y="33486"/>
                    <a:pt x="3163" y="36609"/>
                  </a:cubicBezTo>
                  <a:cubicBezTo>
                    <a:pt x="2788" y="37538"/>
                    <a:pt x="1779" y="38170"/>
                    <a:pt x="969" y="38724"/>
                  </a:cubicBezTo>
                  <a:cubicBezTo>
                    <a:pt x="2254" y="32043"/>
                    <a:pt x="1819" y="25164"/>
                    <a:pt x="1364" y="18364"/>
                  </a:cubicBezTo>
                  <a:cubicBezTo>
                    <a:pt x="1167" y="15182"/>
                    <a:pt x="949" y="11979"/>
                    <a:pt x="495" y="8817"/>
                  </a:cubicBezTo>
                  <a:cubicBezTo>
                    <a:pt x="277" y="7295"/>
                    <a:pt x="0" y="5773"/>
                    <a:pt x="40" y="4231"/>
                  </a:cubicBezTo>
                  <a:cubicBezTo>
                    <a:pt x="80" y="2689"/>
                    <a:pt x="317" y="1206"/>
                    <a:pt x="12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59" name="Google Shape;4159;p9"/>
            <p:cNvSpPr/>
            <p:nvPr/>
          </p:nvSpPr>
          <p:spPr>
            <a:xfrm>
              <a:off x="4511225" y="2687750"/>
              <a:ext cx="91925" cy="996275"/>
            </a:xfrm>
            <a:custGeom>
              <a:avLst/>
              <a:gdLst/>
              <a:ahLst/>
              <a:cxnLst/>
              <a:rect l="l" t="t" r="r" b="b"/>
              <a:pathLst>
                <a:path w="3677" h="39851" fill="none" extrusionOk="0">
                  <a:moveTo>
                    <a:pt x="3123" y="0"/>
                  </a:moveTo>
                  <a:cubicBezTo>
                    <a:pt x="1680" y="2155"/>
                    <a:pt x="1206" y="4823"/>
                    <a:pt x="830" y="7393"/>
                  </a:cubicBezTo>
                  <a:cubicBezTo>
                    <a:pt x="376" y="10496"/>
                    <a:pt x="0" y="13639"/>
                    <a:pt x="257" y="16762"/>
                  </a:cubicBezTo>
                  <a:cubicBezTo>
                    <a:pt x="396" y="18561"/>
                    <a:pt x="751" y="20320"/>
                    <a:pt x="1087" y="22099"/>
                  </a:cubicBezTo>
                  <a:cubicBezTo>
                    <a:pt x="2214" y="28010"/>
                    <a:pt x="3064" y="34296"/>
                    <a:pt x="791" y="39850"/>
                  </a:cubicBezTo>
                  <a:cubicBezTo>
                    <a:pt x="2708" y="36114"/>
                    <a:pt x="3578" y="32082"/>
                    <a:pt x="3637" y="27871"/>
                  </a:cubicBezTo>
                  <a:cubicBezTo>
                    <a:pt x="3677" y="23681"/>
                    <a:pt x="3123" y="19510"/>
                    <a:pt x="2748" y="15339"/>
                  </a:cubicBezTo>
                  <a:cubicBezTo>
                    <a:pt x="2511" y="12868"/>
                    <a:pt x="2333" y="10397"/>
                    <a:pt x="2214" y="7927"/>
                  </a:cubicBezTo>
                  <a:cubicBezTo>
                    <a:pt x="2076" y="5258"/>
                    <a:pt x="2016" y="2451"/>
                    <a:pt x="3123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0" name="Google Shape;4160;p9"/>
            <p:cNvSpPr/>
            <p:nvPr/>
          </p:nvSpPr>
          <p:spPr>
            <a:xfrm>
              <a:off x="4780550" y="2381850"/>
              <a:ext cx="130975" cy="879650"/>
            </a:xfrm>
            <a:custGeom>
              <a:avLst/>
              <a:gdLst/>
              <a:ahLst/>
              <a:cxnLst/>
              <a:rect l="l" t="t" r="r" b="b"/>
              <a:pathLst>
                <a:path w="5239" h="35186" fill="none" extrusionOk="0">
                  <a:moveTo>
                    <a:pt x="2590" y="0"/>
                  </a:moveTo>
                  <a:cubicBezTo>
                    <a:pt x="2372" y="890"/>
                    <a:pt x="2175" y="1779"/>
                    <a:pt x="1957" y="2669"/>
                  </a:cubicBezTo>
                  <a:cubicBezTo>
                    <a:pt x="1680" y="3855"/>
                    <a:pt x="1344" y="5061"/>
                    <a:pt x="1226" y="6267"/>
                  </a:cubicBezTo>
                  <a:cubicBezTo>
                    <a:pt x="0" y="19491"/>
                    <a:pt x="4467" y="25342"/>
                    <a:pt x="3281" y="34869"/>
                  </a:cubicBezTo>
                  <a:cubicBezTo>
                    <a:pt x="3262" y="34968"/>
                    <a:pt x="3262" y="35126"/>
                    <a:pt x="3380" y="35146"/>
                  </a:cubicBezTo>
                  <a:cubicBezTo>
                    <a:pt x="3479" y="35185"/>
                    <a:pt x="3479" y="34948"/>
                    <a:pt x="3400" y="35007"/>
                  </a:cubicBezTo>
                  <a:cubicBezTo>
                    <a:pt x="4606" y="32458"/>
                    <a:pt x="5238" y="29967"/>
                    <a:pt x="5238" y="27140"/>
                  </a:cubicBezTo>
                  <a:cubicBezTo>
                    <a:pt x="5219" y="24314"/>
                    <a:pt x="4705" y="21507"/>
                    <a:pt x="3954" y="18779"/>
                  </a:cubicBezTo>
                  <a:cubicBezTo>
                    <a:pt x="3380" y="16644"/>
                    <a:pt x="2649" y="14569"/>
                    <a:pt x="2254" y="12394"/>
                  </a:cubicBezTo>
                  <a:cubicBezTo>
                    <a:pt x="1502" y="8322"/>
                    <a:pt x="1680" y="4033"/>
                    <a:pt x="259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1" name="Google Shape;4161;p9"/>
            <p:cNvSpPr/>
            <p:nvPr/>
          </p:nvSpPr>
          <p:spPr>
            <a:xfrm>
              <a:off x="4859125" y="2317100"/>
              <a:ext cx="102300" cy="882125"/>
            </a:xfrm>
            <a:custGeom>
              <a:avLst/>
              <a:gdLst/>
              <a:ahLst/>
              <a:cxnLst/>
              <a:rect l="l" t="t" r="r" b="b"/>
              <a:pathLst>
                <a:path w="4092" h="35285" fill="none" extrusionOk="0">
                  <a:moveTo>
                    <a:pt x="2293" y="317"/>
                  </a:moveTo>
                  <a:lnTo>
                    <a:pt x="2135" y="1"/>
                  </a:lnTo>
                  <a:cubicBezTo>
                    <a:pt x="2174" y="2136"/>
                    <a:pt x="1226" y="4132"/>
                    <a:pt x="672" y="6188"/>
                  </a:cubicBezTo>
                  <a:cubicBezTo>
                    <a:pt x="178" y="8066"/>
                    <a:pt x="0" y="10043"/>
                    <a:pt x="158" y="11999"/>
                  </a:cubicBezTo>
                  <a:cubicBezTo>
                    <a:pt x="277" y="13462"/>
                    <a:pt x="593" y="14885"/>
                    <a:pt x="850" y="16328"/>
                  </a:cubicBezTo>
                  <a:cubicBezTo>
                    <a:pt x="1977" y="22575"/>
                    <a:pt x="2194" y="28979"/>
                    <a:pt x="1502" y="35285"/>
                  </a:cubicBezTo>
                  <a:cubicBezTo>
                    <a:pt x="3143" y="33506"/>
                    <a:pt x="3855" y="31233"/>
                    <a:pt x="3973" y="28841"/>
                  </a:cubicBezTo>
                  <a:cubicBezTo>
                    <a:pt x="4092" y="26429"/>
                    <a:pt x="3657" y="24057"/>
                    <a:pt x="3262" y="21685"/>
                  </a:cubicBezTo>
                  <a:cubicBezTo>
                    <a:pt x="2669" y="18147"/>
                    <a:pt x="2174" y="14609"/>
                    <a:pt x="1759" y="11070"/>
                  </a:cubicBezTo>
                  <a:cubicBezTo>
                    <a:pt x="1621" y="9944"/>
                    <a:pt x="1502" y="8797"/>
                    <a:pt x="1502" y="7670"/>
                  </a:cubicBezTo>
                  <a:cubicBezTo>
                    <a:pt x="1522" y="6544"/>
                    <a:pt x="1661" y="5437"/>
                    <a:pt x="1799" y="4330"/>
                  </a:cubicBezTo>
                  <a:cubicBezTo>
                    <a:pt x="1997" y="2847"/>
                    <a:pt x="2115" y="1800"/>
                    <a:pt x="2293" y="317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2" name="Google Shape;4162;p9"/>
            <p:cNvSpPr/>
            <p:nvPr/>
          </p:nvSpPr>
          <p:spPr>
            <a:xfrm>
              <a:off x="5106200" y="2096225"/>
              <a:ext cx="83050" cy="598950"/>
            </a:xfrm>
            <a:custGeom>
              <a:avLst/>
              <a:gdLst/>
              <a:ahLst/>
              <a:cxnLst/>
              <a:rect l="l" t="t" r="r" b="b"/>
              <a:pathLst>
                <a:path w="3322" h="23958" fill="none" extrusionOk="0">
                  <a:moveTo>
                    <a:pt x="1799" y="18166"/>
                  </a:moveTo>
                  <a:cubicBezTo>
                    <a:pt x="1641" y="15497"/>
                    <a:pt x="910" y="12868"/>
                    <a:pt x="831" y="10200"/>
                  </a:cubicBezTo>
                  <a:cubicBezTo>
                    <a:pt x="771" y="8223"/>
                    <a:pt x="1068" y="6207"/>
                    <a:pt x="771" y="4230"/>
                  </a:cubicBezTo>
                  <a:cubicBezTo>
                    <a:pt x="534" y="2807"/>
                    <a:pt x="1" y="1325"/>
                    <a:pt x="554" y="0"/>
                  </a:cubicBezTo>
                  <a:cubicBezTo>
                    <a:pt x="910" y="2412"/>
                    <a:pt x="1266" y="4823"/>
                    <a:pt x="1602" y="7255"/>
                  </a:cubicBezTo>
                  <a:cubicBezTo>
                    <a:pt x="1740" y="8223"/>
                    <a:pt x="1878" y="9192"/>
                    <a:pt x="2116" y="10141"/>
                  </a:cubicBezTo>
                  <a:cubicBezTo>
                    <a:pt x="2333" y="10971"/>
                    <a:pt x="2610" y="11781"/>
                    <a:pt x="2788" y="12611"/>
                  </a:cubicBezTo>
                  <a:cubicBezTo>
                    <a:pt x="3321" y="15102"/>
                    <a:pt x="2966" y="17672"/>
                    <a:pt x="2610" y="20202"/>
                  </a:cubicBezTo>
                  <a:cubicBezTo>
                    <a:pt x="2432" y="21388"/>
                    <a:pt x="2333" y="22949"/>
                    <a:pt x="1602" y="23958"/>
                  </a:cubicBezTo>
                  <a:cubicBezTo>
                    <a:pt x="1246" y="23760"/>
                    <a:pt x="1700" y="21704"/>
                    <a:pt x="1740" y="21230"/>
                  </a:cubicBezTo>
                  <a:cubicBezTo>
                    <a:pt x="1819" y="20222"/>
                    <a:pt x="1859" y="19174"/>
                    <a:pt x="1799" y="18166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3" name="Google Shape;4163;p9"/>
            <p:cNvSpPr/>
            <p:nvPr/>
          </p:nvSpPr>
          <p:spPr>
            <a:xfrm>
              <a:off x="5068150" y="2156500"/>
              <a:ext cx="62775" cy="698800"/>
            </a:xfrm>
            <a:custGeom>
              <a:avLst/>
              <a:gdLst/>
              <a:ahLst/>
              <a:cxnLst/>
              <a:rect l="l" t="t" r="r" b="b"/>
              <a:pathLst>
                <a:path w="2511" h="27952" fill="none" extrusionOk="0">
                  <a:moveTo>
                    <a:pt x="1898" y="15162"/>
                  </a:moveTo>
                  <a:cubicBezTo>
                    <a:pt x="1720" y="14154"/>
                    <a:pt x="1483" y="13146"/>
                    <a:pt x="1364" y="12138"/>
                  </a:cubicBezTo>
                  <a:cubicBezTo>
                    <a:pt x="1147" y="10102"/>
                    <a:pt x="1384" y="8066"/>
                    <a:pt x="1364" y="6010"/>
                  </a:cubicBezTo>
                  <a:cubicBezTo>
                    <a:pt x="1345" y="3994"/>
                    <a:pt x="1088" y="1958"/>
                    <a:pt x="554" y="1"/>
                  </a:cubicBezTo>
                  <a:cubicBezTo>
                    <a:pt x="1463" y="3341"/>
                    <a:pt x="495" y="6880"/>
                    <a:pt x="238" y="10339"/>
                  </a:cubicBezTo>
                  <a:cubicBezTo>
                    <a:pt x="0" y="13838"/>
                    <a:pt x="495" y="17356"/>
                    <a:pt x="653" y="20855"/>
                  </a:cubicBezTo>
                  <a:cubicBezTo>
                    <a:pt x="771" y="23227"/>
                    <a:pt x="732" y="25579"/>
                    <a:pt x="712" y="27951"/>
                  </a:cubicBezTo>
                  <a:cubicBezTo>
                    <a:pt x="1068" y="26982"/>
                    <a:pt x="1542" y="26053"/>
                    <a:pt x="1740" y="25045"/>
                  </a:cubicBezTo>
                  <a:cubicBezTo>
                    <a:pt x="1977" y="23958"/>
                    <a:pt x="2135" y="22851"/>
                    <a:pt x="2214" y="21744"/>
                  </a:cubicBezTo>
                  <a:cubicBezTo>
                    <a:pt x="2373" y="19689"/>
                    <a:pt x="2511" y="17178"/>
                    <a:pt x="1898" y="15162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4" name="Google Shape;4164;p9"/>
            <p:cNvSpPr/>
            <p:nvPr/>
          </p:nvSpPr>
          <p:spPr>
            <a:xfrm>
              <a:off x="4976225" y="2193075"/>
              <a:ext cx="116650" cy="750175"/>
            </a:xfrm>
            <a:custGeom>
              <a:avLst/>
              <a:gdLst/>
              <a:ahLst/>
              <a:cxnLst/>
              <a:rect l="l" t="t" r="r" b="b"/>
              <a:pathLst>
                <a:path w="4666" h="30007" fill="none" extrusionOk="0">
                  <a:moveTo>
                    <a:pt x="2907" y="159"/>
                  </a:moveTo>
                  <a:cubicBezTo>
                    <a:pt x="3697" y="4725"/>
                    <a:pt x="2076" y="9449"/>
                    <a:pt x="2887" y="14015"/>
                  </a:cubicBezTo>
                  <a:cubicBezTo>
                    <a:pt x="3045" y="14944"/>
                    <a:pt x="3302" y="15853"/>
                    <a:pt x="3519" y="16783"/>
                  </a:cubicBezTo>
                  <a:cubicBezTo>
                    <a:pt x="4488" y="20756"/>
                    <a:pt x="4666" y="25045"/>
                    <a:pt x="3164" y="28860"/>
                  </a:cubicBezTo>
                  <a:cubicBezTo>
                    <a:pt x="3025" y="29236"/>
                    <a:pt x="2828" y="29651"/>
                    <a:pt x="2650" y="30007"/>
                  </a:cubicBezTo>
                  <a:cubicBezTo>
                    <a:pt x="4033" y="23167"/>
                    <a:pt x="1" y="16170"/>
                    <a:pt x="969" y="9251"/>
                  </a:cubicBezTo>
                  <a:cubicBezTo>
                    <a:pt x="1187" y="7848"/>
                    <a:pt x="1582" y="6464"/>
                    <a:pt x="1898" y="5081"/>
                  </a:cubicBezTo>
                  <a:cubicBezTo>
                    <a:pt x="2254" y="3440"/>
                    <a:pt x="2491" y="1760"/>
                    <a:pt x="2610" y="80"/>
                  </a:cubicBezTo>
                  <a:cubicBezTo>
                    <a:pt x="2669" y="0"/>
                    <a:pt x="2966" y="60"/>
                    <a:pt x="2907" y="159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5" name="Google Shape;4165;p9"/>
            <p:cNvSpPr/>
            <p:nvPr/>
          </p:nvSpPr>
          <p:spPr>
            <a:xfrm>
              <a:off x="4946575" y="2229650"/>
              <a:ext cx="101350" cy="778825"/>
            </a:xfrm>
            <a:custGeom>
              <a:avLst/>
              <a:gdLst/>
              <a:ahLst/>
              <a:cxnLst/>
              <a:rect l="l" t="t" r="r" b="b"/>
              <a:pathLst>
                <a:path w="4054" h="31153" fill="none" extrusionOk="0">
                  <a:moveTo>
                    <a:pt x="1701" y="0"/>
                  </a:moveTo>
                  <a:cubicBezTo>
                    <a:pt x="1760" y="2906"/>
                    <a:pt x="772" y="5733"/>
                    <a:pt x="337" y="8619"/>
                  </a:cubicBezTo>
                  <a:cubicBezTo>
                    <a:pt x="40" y="10575"/>
                    <a:pt x="1" y="12572"/>
                    <a:pt x="198" y="14549"/>
                  </a:cubicBezTo>
                  <a:cubicBezTo>
                    <a:pt x="614" y="18443"/>
                    <a:pt x="1997" y="22179"/>
                    <a:pt x="2689" y="26033"/>
                  </a:cubicBezTo>
                  <a:cubicBezTo>
                    <a:pt x="3005" y="27733"/>
                    <a:pt x="3164" y="29571"/>
                    <a:pt x="2472" y="31153"/>
                  </a:cubicBezTo>
                  <a:cubicBezTo>
                    <a:pt x="4053" y="27417"/>
                    <a:pt x="3994" y="23207"/>
                    <a:pt x="3322" y="19214"/>
                  </a:cubicBezTo>
                  <a:cubicBezTo>
                    <a:pt x="2650" y="15201"/>
                    <a:pt x="1602" y="11208"/>
                    <a:pt x="1681" y="7156"/>
                  </a:cubicBezTo>
                  <a:cubicBezTo>
                    <a:pt x="1740" y="4784"/>
                    <a:pt x="2215" y="2313"/>
                    <a:pt x="170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6" name="Google Shape;4166;p9"/>
            <p:cNvSpPr/>
            <p:nvPr/>
          </p:nvSpPr>
          <p:spPr>
            <a:xfrm>
              <a:off x="4905075" y="2260275"/>
              <a:ext cx="111200" cy="821850"/>
            </a:xfrm>
            <a:custGeom>
              <a:avLst/>
              <a:gdLst/>
              <a:ahLst/>
              <a:cxnLst/>
              <a:rect l="l" t="t" r="r" b="b"/>
              <a:pathLst>
                <a:path w="4448" h="32874" fill="none" extrusionOk="0">
                  <a:moveTo>
                    <a:pt x="1700" y="1"/>
                  </a:moveTo>
                  <a:cubicBezTo>
                    <a:pt x="1364" y="2393"/>
                    <a:pt x="1028" y="4804"/>
                    <a:pt x="692" y="7216"/>
                  </a:cubicBezTo>
                  <a:cubicBezTo>
                    <a:pt x="336" y="9687"/>
                    <a:pt x="0" y="12197"/>
                    <a:pt x="60" y="14688"/>
                  </a:cubicBezTo>
                  <a:cubicBezTo>
                    <a:pt x="79" y="16447"/>
                    <a:pt x="317" y="18206"/>
                    <a:pt x="593" y="19946"/>
                  </a:cubicBezTo>
                  <a:cubicBezTo>
                    <a:pt x="949" y="22238"/>
                    <a:pt x="1364" y="24512"/>
                    <a:pt x="1858" y="26765"/>
                  </a:cubicBezTo>
                  <a:cubicBezTo>
                    <a:pt x="2293" y="28781"/>
                    <a:pt x="2788" y="30857"/>
                    <a:pt x="2372" y="32873"/>
                  </a:cubicBezTo>
                  <a:cubicBezTo>
                    <a:pt x="3163" y="31391"/>
                    <a:pt x="3914" y="29967"/>
                    <a:pt x="4171" y="28307"/>
                  </a:cubicBezTo>
                  <a:cubicBezTo>
                    <a:pt x="4448" y="26627"/>
                    <a:pt x="4231" y="24887"/>
                    <a:pt x="3914" y="23227"/>
                  </a:cubicBezTo>
                  <a:cubicBezTo>
                    <a:pt x="3025" y="18740"/>
                    <a:pt x="1265" y="14391"/>
                    <a:pt x="1127" y="9825"/>
                  </a:cubicBezTo>
                  <a:cubicBezTo>
                    <a:pt x="1048" y="6583"/>
                    <a:pt x="1779" y="3243"/>
                    <a:pt x="170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7" name="Google Shape;4167;p9"/>
            <p:cNvSpPr/>
            <p:nvPr/>
          </p:nvSpPr>
          <p:spPr>
            <a:xfrm>
              <a:off x="4743475" y="2480675"/>
              <a:ext cx="129500" cy="824800"/>
            </a:xfrm>
            <a:custGeom>
              <a:avLst/>
              <a:gdLst/>
              <a:ahLst/>
              <a:cxnLst/>
              <a:rect l="l" t="t" r="r" b="b"/>
              <a:pathLst>
                <a:path w="5180" h="32992" fill="none" extrusionOk="0">
                  <a:moveTo>
                    <a:pt x="1819" y="1"/>
                  </a:moveTo>
                  <a:cubicBezTo>
                    <a:pt x="1127" y="2788"/>
                    <a:pt x="455" y="5595"/>
                    <a:pt x="297" y="8461"/>
                  </a:cubicBezTo>
                  <a:cubicBezTo>
                    <a:pt x="1" y="14846"/>
                    <a:pt x="2412" y="21033"/>
                    <a:pt x="3242" y="27378"/>
                  </a:cubicBezTo>
                  <a:cubicBezTo>
                    <a:pt x="3480" y="29236"/>
                    <a:pt x="3578" y="31153"/>
                    <a:pt x="3163" y="32992"/>
                  </a:cubicBezTo>
                  <a:cubicBezTo>
                    <a:pt x="3677" y="32359"/>
                    <a:pt x="4171" y="31608"/>
                    <a:pt x="4428" y="30837"/>
                  </a:cubicBezTo>
                  <a:cubicBezTo>
                    <a:pt x="5180" y="28584"/>
                    <a:pt x="5160" y="26113"/>
                    <a:pt x="4784" y="23761"/>
                  </a:cubicBezTo>
                  <a:cubicBezTo>
                    <a:pt x="4409" y="21389"/>
                    <a:pt x="3717" y="19096"/>
                    <a:pt x="3183" y="16783"/>
                  </a:cubicBezTo>
                  <a:cubicBezTo>
                    <a:pt x="1918" y="11367"/>
                    <a:pt x="1463" y="5536"/>
                    <a:pt x="181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8" name="Google Shape;4168;p9"/>
            <p:cNvSpPr/>
            <p:nvPr/>
          </p:nvSpPr>
          <p:spPr>
            <a:xfrm>
              <a:off x="4699000" y="2515275"/>
              <a:ext cx="125050" cy="862850"/>
            </a:xfrm>
            <a:custGeom>
              <a:avLst/>
              <a:gdLst/>
              <a:ahLst/>
              <a:cxnLst/>
              <a:rect l="l" t="t" r="r" b="b"/>
              <a:pathLst>
                <a:path w="5002" h="34514" fill="none" extrusionOk="0">
                  <a:moveTo>
                    <a:pt x="1799" y="0"/>
                  </a:moveTo>
                  <a:cubicBezTo>
                    <a:pt x="831" y="4033"/>
                    <a:pt x="1" y="8144"/>
                    <a:pt x="218" y="12276"/>
                  </a:cubicBezTo>
                  <a:cubicBezTo>
                    <a:pt x="396" y="16031"/>
                    <a:pt x="1444" y="19688"/>
                    <a:pt x="2274" y="23345"/>
                  </a:cubicBezTo>
                  <a:cubicBezTo>
                    <a:pt x="3104" y="27022"/>
                    <a:pt x="3756" y="30817"/>
                    <a:pt x="3163" y="34513"/>
                  </a:cubicBezTo>
                  <a:cubicBezTo>
                    <a:pt x="5002" y="30955"/>
                    <a:pt x="4626" y="26824"/>
                    <a:pt x="3934" y="22871"/>
                  </a:cubicBezTo>
                  <a:cubicBezTo>
                    <a:pt x="3460" y="20103"/>
                    <a:pt x="2847" y="17356"/>
                    <a:pt x="2135" y="14648"/>
                  </a:cubicBezTo>
                  <a:cubicBezTo>
                    <a:pt x="1839" y="13521"/>
                    <a:pt x="1523" y="12394"/>
                    <a:pt x="1365" y="11228"/>
                  </a:cubicBezTo>
                  <a:cubicBezTo>
                    <a:pt x="1226" y="10220"/>
                    <a:pt x="1206" y="9192"/>
                    <a:pt x="1226" y="8164"/>
                  </a:cubicBezTo>
                  <a:cubicBezTo>
                    <a:pt x="1246" y="5436"/>
                    <a:pt x="1404" y="2709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69" name="Google Shape;4169;p9"/>
            <p:cNvSpPr/>
            <p:nvPr/>
          </p:nvSpPr>
          <p:spPr>
            <a:xfrm>
              <a:off x="4652550" y="2571600"/>
              <a:ext cx="109250" cy="919200"/>
            </a:xfrm>
            <a:custGeom>
              <a:avLst/>
              <a:gdLst/>
              <a:ahLst/>
              <a:cxnLst/>
              <a:rect l="l" t="t" r="r" b="b"/>
              <a:pathLst>
                <a:path w="4370" h="36768" fill="none" extrusionOk="0">
                  <a:moveTo>
                    <a:pt x="2017" y="1"/>
                  </a:moveTo>
                  <a:cubicBezTo>
                    <a:pt x="1107" y="3223"/>
                    <a:pt x="356" y="6524"/>
                    <a:pt x="198" y="9884"/>
                  </a:cubicBezTo>
                  <a:cubicBezTo>
                    <a:pt x="1" y="14371"/>
                    <a:pt x="851" y="18858"/>
                    <a:pt x="1523" y="23326"/>
                  </a:cubicBezTo>
                  <a:cubicBezTo>
                    <a:pt x="2175" y="27773"/>
                    <a:pt x="2630" y="32379"/>
                    <a:pt x="1621" y="36767"/>
                  </a:cubicBezTo>
                  <a:cubicBezTo>
                    <a:pt x="3480" y="33644"/>
                    <a:pt x="4369" y="30185"/>
                    <a:pt x="4250" y="26528"/>
                  </a:cubicBezTo>
                  <a:cubicBezTo>
                    <a:pt x="4132" y="22891"/>
                    <a:pt x="3282" y="19313"/>
                    <a:pt x="2313" y="15795"/>
                  </a:cubicBezTo>
                  <a:cubicBezTo>
                    <a:pt x="1918" y="14371"/>
                    <a:pt x="1503" y="12948"/>
                    <a:pt x="1285" y="11466"/>
                  </a:cubicBezTo>
                  <a:cubicBezTo>
                    <a:pt x="712" y="7749"/>
                    <a:pt x="1028" y="3638"/>
                    <a:pt x="201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0" name="Google Shape;4170;p9"/>
            <p:cNvSpPr/>
            <p:nvPr/>
          </p:nvSpPr>
          <p:spPr>
            <a:xfrm>
              <a:off x="4597200" y="2613125"/>
              <a:ext cx="133450" cy="922625"/>
            </a:xfrm>
            <a:custGeom>
              <a:avLst/>
              <a:gdLst/>
              <a:ahLst/>
              <a:cxnLst/>
              <a:rect l="l" t="t" r="r" b="b"/>
              <a:pathLst>
                <a:path w="5338" h="36905" fill="none" extrusionOk="0">
                  <a:moveTo>
                    <a:pt x="1799" y="0"/>
                  </a:moveTo>
                  <a:cubicBezTo>
                    <a:pt x="198" y="3835"/>
                    <a:pt x="1" y="8105"/>
                    <a:pt x="376" y="12236"/>
                  </a:cubicBezTo>
                  <a:cubicBezTo>
                    <a:pt x="752" y="16367"/>
                    <a:pt x="1681" y="20439"/>
                    <a:pt x="2294" y="24531"/>
                  </a:cubicBezTo>
                  <a:cubicBezTo>
                    <a:pt x="2906" y="28642"/>
                    <a:pt x="3203" y="32853"/>
                    <a:pt x="2294" y="36905"/>
                  </a:cubicBezTo>
                  <a:cubicBezTo>
                    <a:pt x="2926" y="35956"/>
                    <a:pt x="3499" y="35027"/>
                    <a:pt x="3816" y="33920"/>
                  </a:cubicBezTo>
                  <a:cubicBezTo>
                    <a:pt x="5338" y="28425"/>
                    <a:pt x="4053" y="22594"/>
                    <a:pt x="2768" y="17039"/>
                  </a:cubicBezTo>
                  <a:cubicBezTo>
                    <a:pt x="1483" y="11485"/>
                    <a:pt x="198" y="5476"/>
                    <a:pt x="1799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1" name="Google Shape;4171;p9"/>
            <p:cNvSpPr/>
            <p:nvPr/>
          </p:nvSpPr>
          <p:spPr>
            <a:xfrm>
              <a:off x="4530500" y="2698125"/>
              <a:ext cx="138875" cy="914225"/>
            </a:xfrm>
            <a:custGeom>
              <a:avLst/>
              <a:gdLst/>
              <a:ahLst/>
              <a:cxnLst/>
              <a:rect l="l" t="t" r="r" b="b"/>
              <a:pathLst>
                <a:path w="5555" h="36569" fill="none" extrusionOk="0">
                  <a:moveTo>
                    <a:pt x="811" y="0"/>
                  </a:moveTo>
                  <a:cubicBezTo>
                    <a:pt x="0" y="6088"/>
                    <a:pt x="1147" y="12236"/>
                    <a:pt x="2135" y="18285"/>
                  </a:cubicBezTo>
                  <a:cubicBezTo>
                    <a:pt x="3123" y="24353"/>
                    <a:pt x="3953" y="30599"/>
                    <a:pt x="2530" y="36569"/>
                  </a:cubicBezTo>
                  <a:cubicBezTo>
                    <a:pt x="3163" y="35877"/>
                    <a:pt x="3617" y="35244"/>
                    <a:pt x="3993" y="34375"/>
                  </a:cubicBezTo>
                  <a:cubicBezTo>
                    <a:pt x="5199" y="31588"/>
                    <a:pt x="5555" y="28484"/>
                    <a:pt x="5377" y="25440"/>
                  </a:cubicBezTo>
                  <a:cubicBezTo>
                    <a:pt x="5199" y="22396"/>
                    <a:pt x="4507" y="19411"/>
                    <a:pt x="3677" y="16506"/>
                  </a:cubicBezTo>
                  <a:cubicBezTo>
                    <a:pt x="3163" y="14726"/>
                    <a:pt x="2609" y="12967"/>
                    <a:pt x="2194" y="11188"/>
                  </a:cubicBezTo>
                  <a:cubicBezTo>
                    <a:pt x="1384" y="7591"/>
                    <a:pt x="1048" y="3677"/>
                    <a:pt x="81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2" name="Google Shape;4172;p9"/>
            <p:cNvSpPr/>
            <p:nvPr/>
          </p:nvSpPr>
          <p:spPr>
            <a:xfrm>
              <a:off x="4425725" y="2760375"/>
              <a:ext cx="97375" cy="1039775"/>
            </a:xfrm>
            <a:custGeom>
              <a:avLst/>
              <a:gdLst/>
              <a:ahLst/>
              <a:cxnLst/>
              <a:rect l="l" t="t" r="r" b="b"/>
              <a:pathLst>
                <a:path w="3895" h="41591" fill="none" extrusionOk="0">
                  <a:moveTo>
                    <a:pt x="3460" y="1"/>
                  </a:moveTo>
                  <a:cubicBezTo>
                    <a:pt x="2353" y="4093"/>
                    <a:pt x="1384" y="8224"/>
                    <a:pt x="969" y="12414"/>
                  </a:cubicBezTo>
                  <a:cubicBezTo>
                    <a:pt x="811" y="14016"/>
                    <a:pt x="732" y="15636"/>
                    <a:pt x="653" y="17238"/>
                  </a:cubicBezTo>
                  <a:lnTo>
                    <a:pt x="376" y="22792"/>
                  </a:lnTo>
                  <a:cubicBezTo>
                    <a:pt x="277" y="24828"/>
                    <a:pt x="178" y="26884"/>
                    <a:pt x="159" y="28939"/>
                  </a:cubicBezTo>
                  <a:cubicBezTo>
                    <a:pt x="139" y="33150"/>
                    <a:pt x="514" y="37400"/>
                    <a:pt x="1" y="41590"/>
                  </a:cubicBezTo>
                  <a:cubicBezTo>
                    <a:pt x="1523" y="40088"/>
                    <a:pt x="2076" y="38131"/>
                    <a:pt x="2353" y="36016"/>
                  </a:cubicBezTo>
                  <a:cubicBezTo>
                    <a:pt x="3480" y="27319"/>
                    <a:pt x="1582" y="18463"/>
                    <a:pt x="2570" y="9766"/>
                  </a:cubicBezTo>
                  <a:cubicBezTo>
                    <a:pt x="2946" y="6583"/>
                    <a:pt x="3895" y="3164"/>
                    <a:pt x="346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3" name="Google Shape;4173;p9"/>
            <p:cNvSpPr/>
            <p:nvPr/>
          </p:nvSpPr>
          <p:spPr>
            <a:xfrm>
              <a:off x="4335300" y="2876025"/>
              <a:ext cx="104775" cy="997250"/>
            </a:xfrm>
            <a:custGeom>
              <a:avLst/>
              <a:gdLst/>
              <a:ahLst/>
              <a:cxnLst/>
              <a:rect l="l" t="t" r="r" b="b"/>
              <a:pathLst>
                <a:path w="4191" h="39890" fill="none" extrusionOk="0">
                  <a:moveTo>
                    <a:pt x="2965" y="0"/>
                  </a:moveTo>
                  <a:cubicBezTo>
                    <a:pt x="2293" y="1443"/>
                    <a:pt x="2155" y="3064"/>
                    <a:pt x="2056" y="4665"/>
                  </a:cubicBezTo>
                  <a:cubicBezTo>
                    <a:pt x="1621" y="10951"/>
                    <a:pt x="1582" y="17316"/>
                    <a:pt x="2412" y="23562"/>
                  </a:cubicBezTo>
                  <a:cubicBezTo>
                    <a:pt x="3044" y="28306"/>
                    <a:pt x="4191" y="33169"/>
                    <a:pt x="2945" y="37794"/>
                  </a:cubicBezTo>
                  <a:cubicBezTo>
                    <a:pt x="2708" y="38664"/>
                    <a:pt x="1898" y="39317"/>
                    <a:pt x="1186" y="39890"/>
                  </a:cubicBezTo>
                  <a:cubicBezTo>
                    <a:pt x="1621" y="36767"/>
                    <a:pt x="1127" y="33584"/>
                    <a:pt x="791" y="30461"/>
                  </a:cubicBezTo>
                  <a:cubicBezTo>
                    <a:pt x="0" y="23088"/>
                    <a:pt x="139" y="15656"/>
                    <a:pt x="811" y="8283"/>
                  </a:cubicBezTo>
                  <a:cubicBezTo>
                    <a:pt x="1087" y="5416"/>
                    <a:pt x="1384" y="2412"/>
                    <a:pt x="296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4" name="Google Shape;4174;p9"/>
            <p:cNvSpPr/>
            <p:nvPr/>
          </p:nvSpPr>
          <p:spPr>
            <a:xfrm>
              <a:off x="4209275" y="2925925"/>
              <a:ext cx="133450" cy="981950"/>
            </a:xfrm>
            <a:custGeom>
              <a:avLst/>
              <a:gdLst/>
              <a:ahLst/>
              <a:cxnLst/>
              <a:rect l="l" t="t" r="r" b="b"/>
              <a:pathLst>
                <a:path w="5338" h="39278" fill="none" extrusionOk="0">
                  <a:moveTo>
                    <a:pt x="5239" y="1"/>
                  </a:moveTo>
                  <a:cubicBezTo>
                    <a:pt x="692" y="8500"/>
                    <a:pt x="1" y="18720"/>
                    <a:pt x="2017" y="28149"/>
                  </a:cubicBezTo>
                  <a:cubicBezTo>
                    <a:pt x="2808" y="31865"/>
                    <a:pt x="3994" y="35502"/>
                    <a:pt x="4488" y="39277"/>
                  </a:cubicBezTo>
                  <a:cubicBezTo>
                    <a:pt x="5338" y="35779"/>
                    <a:pt x="4488" y="32240"/>
                    <a:pt x="3895" y="28702"/>
                  </a:cubicBezTo>
                  <a:cubicBezTo>
                    <a:pt x="2491" y="20143"/>
                    <a:pt x="3440" y="11386"/>
                    <a:pt x="4468" y="2768"/>
                  </a:cubicBezTo>
                  <a:cubicBezTo>
                    <a:pt x="4587" y="1859"/>
                    <a:pt x="4725" y="752"/>
                    <a:pt x="5239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5" name="Google Shape;4175;p9"/>
            <p:cNvSpPr/>
            <p:nvPr/>
          </p:nvSpPr>
          <p:spPr>
            <a:xfrm>
              <a:off x="4156900" y="3086050"/>
              <a:ext cx="130975" cy="947350"/>
            </a:xfrm>
            <a:custGeom>
              <a:avLst/>
              <a:gdLst/>
              <a:ahLst/>
              <a:cxnLst/>
              <a:rect l="l" t="t" r="r" b="b"/>
              <a:pathLst>
                <a:path w="5239" h="37894" fill="none" extrusionOk="0">
                  <a:moveTo>
                    <a:pt x="3025" y="0"/>
                  </a:moveTo>
                  <a:cubicBezTo>
                    <a:pt x="633" y="4230"/>
                    <a:pt x="0" y="9251"/>
                    <a:pt x="218" y="14094"/>
                  </a:cubicBezTo>
                  <a:cubicBezTo>
                    <a:pt x="415" y="18937"/>
                    <a:pt x="1404" y="23720"/>
                    <a:pt x="2056" y="28524"/>
                  </a:cubicBezTo>
                  <a:cubicBezTo>
                    <a:pt x="2491" y="31627"/>
                    <a:pt x="2768" y="34790"/>
                    <a:pt x="2254" y="37893"/>
                  </a:cubicBezTo>
                  <a:cubicBezTo>
                    <a:pt x="2965" y="37182"/>
                    <a:pt x="3598" y="36569"/>
                    <a:pt x="3973" y="35640"/>
                  </a:cubicBezTo>
                  <a:cubicBezTo>
                    <a:pt x="5239" y="32398"/>
                    <a:pt x="4567" y="28741"/>
                    <a:pt x="3914" y="25322"/>
                  </a:cubicBezTo>
                  <a:cubicBezTo>
                    <a:pt x="2392" y="17059"/>
                    <a:pt x="1424" y="8243"/>
                    <a:pt x="3025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6" name="Google Shape;4176;p9"/>
            <p:cNvSpPr/>
            <p:nvPr/>
          </p:nvSpPr>
          <p:spPr>
            <a:xfrm>
              <a:off x="4066950" y="3184375"/>
              <a:ext cx="145800" cy="922650"/>
            </a:xfrm>
            <a:custGeom>
              <a:avLst/>
              <a:gdLst/>
              <a:ahLst/>
              <a:cxnLst/>
              <a:rect l="l" t="t" r="r" b="b"/>
              <a:pathLst>
                <a:path w="5832" h="36906" fill="none" extrusionOk="0">
                  <a:moveTo>
                    <a:pt x="2116" y="1"/>
                  </a:moveTo>
                  <a:cubicBezTo>
                    <a:pt x="2254" y="1147"/>
                    <a:pt x="2274" y="2294"/>
                    <a:pt x="2136" y="3440"/>
                  </a:cubicBezTo>
                  <a:cubicBezTo>
                    <a:pt x="2017" y="4468"/>
                    <a:pt x="1780" y="5476"/>
                    <a:pt x="1622" y="6484"/>
                  </a:cubicBezTo>
                  <a:cubicBezTo>
                    <a:pt x="1" y="16565"/>
                    <a:pt x="4962" y="26844"/>
                    <a:pt x="3203" y="36905"/>
                  </a:cubicBezTo>
                  <a:cubicBezTo>
                    <a:pt x="4646" y="35364"/>
                    <a:pt x="5160" y="33367"/>
                    <a:pt x="5318" y="31252"/>
                  </a:cubicBezTo>
                  <a:cubicBezTo>
                    <a:pt x="5832" y="23800"/>
                    <a:pt x="2373" y="16565"/>
                    <a:pt x="2472" y="9094"/>
                  </a:cubicBezTo>
                  <a:cubicBezTo>
                    <a:pt x="2511" y="6148"/>
                    <a:pt x="2986" y="2827"/>
                    <a:pt x="211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7" name="Google Shape;4177;p9"/>
            <p:cNvSpPr/>
            <p:nvPr/>
          </p:nvSpPr>
          <p:spPr>
            <a:xfrm>
              <a:off x="4042750" y="3190800"/>
              <a:ext cx="117125" cy="990850"/>
            </a:xfrm>
            <a:custGeom>
              <a:avLst/>
              <a:gdLst/>
              <a:ahLst/>
              <a:cxnLst/>
              <a:rect l="l" t="t" r="r" b="b"/>
              <a:pathLst>
                <a:path w="4685" h="39634" fill="none" extrusionOk="0">
                  <a:moveTo>
                    <a:pt x="4685" y="1"/>
                  </a:moveTo>
                  <a:cubicBezTo>
                    <a:pt x="1542" y="6168"/>
                    <a:pt x="0" y="13146"/>
                    <a:pt x="257" y="20064"/>
                  </a:cubicBezTo>
                  <a:cubicBezTo>
                    <a:pt x="316" y="21843"/>
                    <a:pt x="514" y="23622"/>
                    <a:pt x="692" y="25401"/>
                  </a:cubicBezTo>
                  <a:cubicBezTo>
                    <a:pt x="850" y="27002"/>
                    <a:pt x="1008" y="28584"/>
                    <a:pt x="1186" y="30185"/>
                  </a:cubicBezTo>
                  <a:cubicBezTo>
                    <a:pt x="1502" y="33328"/>
                    <a:pt x="1819" y="36510"/>
                    <a:pt x="1285" y="39633"/>
                  </a:cubicBezTo>
                  <a:cubicBezTo>
                    <a:pt x="2293" y="38981"/>
                    <a:pt x="3084" y="37775"/>
                    <a:pt x="3380" y="36609"/>
                  </a:cubicBezTo>
                  <a:cubicBezTo>
                    <a:pt x="3697" y="35462"/>
                    <a:pt x="3697" y="34237"/>
                    <a:pt x="3697" y="33031"/>
                  </a:cubicBezTo>
                  <a:cubicBezTo>
                    <a:pt x="3637" y="29493"/>
                    <a:pt x="3341" y="25955"/>
                    <a:pt x="2827" y="22456"/>
                  </a:cubicBezTo>
                  <a:cubicBezTo>
                    <a:pt x="2352" y="19293"/>
                    <a:pt x="1680" y="16130"/>
                    <a:pt x="1740" y="12928"/>
                  </a:cubicBezTo>
                  <a:cubicBezTo>
                    <a:pt x="1819" y="8560"/>
                    <a:pt x="3262" y="4132"/>
                    <a:pt x="4685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8" name="Google Shape;4178;p9"/>
            <p:cNvSpPr/>
            <p:nvPr/>
          </p:nvSpPr>
          <p:spPr>
            <a:xfrm>
              <a:off x="3972075" y="3207600"/>
              <a:ext cx="117150" cy="1042725"/>
            </a:xfrm>
            <a:custGeom>
              <a:avLst/>
              <a:gdLst/>
              <a:ahLst/>
              <a:cxnLst/>
              <a:rect l="l" t="t" r="r" b="b"/>
              <a:pathLst>
                <a:path w="4686" h="41709" fill="none" extrusionOk="0">
                  <a:moveTo>
                    <a:pt x="4310" y="1"/>
                  </a:moveTo>
                  <a:cubicBezTo>
                    <a:pt x="3756" y="5279"/>
                    <a:pt x="1582" y="10378"/>
                    <a:pt x="1839" y="15676"/>
                  </a:cubicBezTo>
                  <a:cubicBezTo>
                    <a:pt x="1938" y="17850"/>
                    <a:pt x="2471" y="19985"/>
                    <a:pt x="2906" y="22140"/>
                  </a:cubicBezTo>
                  <a:cubicBezTo>
                    <a:pt x="4053" y="27635"/>
                    <a:pt x="4685" y="33308"/>
                    <a:pt x="3934" y="38882"/>
                  </a:cubicBezTo>
                  <a:cubicBezTo>
                    <a:pt x="3104" y="39811"/>
                    <a:pt x="2313" y="40780"/>
                    <a:pt x="1503" y="41709"/>
                  </a:cubicBezTo>
                  <a:cubicBezTo>
                    <a:pt x="1938" y="35799"/>
                    <a:pt x="1700" y="29829"/>
                    <a:pt x="831" y="23978"/>
                  </a:cubicBezTo>
                  <a:cubicBezTo>
                    <a:pt x="475" y="21566"/>
                    <a:pt x="1" y="19135"/>
                    <a:pt x="119" y="16684"/>
                  </a:cubicBezTo>
                  <a:cubicBezTo>
                    <a:pt x="238" y="14193"/>
                    <a:pt x="989" y="11762"/>
                    <a:pt x="1720" y="9370"/>
                  </a:cubicBezTo>
                  <a:cubicBezTo>
                    <a:pt x="2630" y="6425"/>
                    <a:pt x="3400" y="2966"/>
                    <a:pt x="4310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79" name="Google Shape;4179;p9"/>
            <p:cNvSpPr/>
            <p:nvPr/>
          </p:nvSpPr>
          <p:spPr>
            <a:xfrm>
              <a:off x="3775900" y="3340550"/>
              <a:ext cx="238700" cy="1075825"/>
            </a:xfrm>
            <a:custGeom>
              <a:avLst/>
              <a:gdLst/>
              <a:ahLst/>
              <a:cxnLst/>
              <a:rect l="l" t="t" r="r" b="b"/>
              <a:pathLst>
                <a:path w="9548" h="43033" fill="none" extrusionOk="0">
                  <a:moveTo>
                    <a:pt x="9547" y="0"/>
                  </a:moveTo>
                  <a:cubicBezTo>
                    <a:pt x="5812" y="3281"/>
                    <a:pt x="3163" y="7788"/>
                    <a:pt x="2115" y="12651"/>
                  </a:cubicBezTo>
                  <a:cubicBezTo>
                    <a:pt x="0" y="22613"/>
                    <a:pt x="4487" y="32912"/>
                    <a:pt x="3380" y="43033"/>
                  </a:cubicBezTo>
                  <a:cubicBezTo>
                    <a:pt x="5199" y="41412"/>
                    <a:pt x="5476" y="38822"/>
                    <a:pt x="5396" y="36391"/>
                  </a:cubicBezTo>
                  <a:cubicBezTo>
                    <a:pt x="5337" y="35047"/>
                    <a:pt x="5258" y="33703"/>
                    <a:pt x="5120" y="32358"/>
                  </a:cubicBezTo>
                  <a:cubicBezTo>
                    <a:pt x="4744" y="28583"/>
                    <a:pt x="3578" y="25104"/>
                    <a:pt x="3163" y="21348"/>
                  </a:cubicBezTo>
                  <a:cubicBezTo>
                    <a:pt x="2767" y="17573"/>
                    <a:pt x="2728" y="13876"/>
                    <a:pt x="3558" y="10180"/>
                  </a:cubicBezTo>
                  <a:cubicBezTo>
                    <a:pt x="4408" y="6484"/>
                    <a:pt x="6602" y="2392"/>
                    <a:pt x="9547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0" name="Google Shape;4180;p9"/>
            <p:cNvSpPr/>
            <p:nvPr/>
          </p:nvSpPr>
          <p:spPr>
            <a:xfrm>
              <a:off x="3718575" y="3620250"/>
              <a:ext cx="131475" cy="885575"/>
            </a:xfrm>
            <a:custGeom>
              <a:avLst/>
              <a:gdLst/>
              <a:ahLst/>
              <a:cxnLst/>
              <a:rect l="l" t="t" r="r" b="b"/>
              <a:pathLst>
                <a:path w="5259" h="35423" fill="none" extrusionOk="0">
                  <a:moveTo>
                    <a:pt x="3598" y="0"/>
                  </a:moveTo>
                  <a:cubicBezTo>
                    <a:pt x="1740" y="1957"/>
                    <a:pt x="732" y="4586"/>
                    <a:pt x="376" y="7255"/>
                  </a:cubicBezTo>
                  <a:cubicBezTo>
                    <a:pt x="0" y="9923"/>
                    <a:pt x="237" y="12631"/>
                    <a:pt x="613" y="15300"/>
                  </a:cubicBezTo>
                  <a:cubicBezTo>
                    <a:pt x="1542" y="22001"/>
                    <a:pt x="3321" y="28682"/>
                    <a:pt x="2669" y="35422"/>
                  </a:cubicBezTo>
                  <a:cubicBezTo>
                    <a:pt x="4586" y="33762"/>
                    <a:pt x="5159" y="31093"/>
                    <a:pt x="5199" y="28563"/>
                  </a:cubicBezTo>
                  <a:cubicBezTo>
                    <a:pt x="5258" y="24689"/>
                    <a:pt x="4507" y="20834"/>
                    <a:pt x="3479" y="17098"/>
                  </a:cubicBezTo>
                  <a:cubicBezTo>
                    <a:pt x="2985" y="15300"/>
                    <a:pt x="2431" y="13521"/>
                    <a:pt x="2115" y="11702"/>
                  </a:cubicBezTo>
                  <a:cubicBezTo>
                    <a:pt x="1463" y="7729"/>
                    <a:pt x="1937" y="3677"/>
                    <a:pt x="3598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1" name="Google Shape;4181;p9"/>
            <p:cNvSpPr/>
            <p:nvPr/>
          </p:nvSpPr>
          <p:spPr>
            <a:xfrm>
              <a:off x="3650375" y="3702275"/>
              <a:ext cx="129975" cy="879650"/>
            </a:xfrm>
            <a:custGeom>
              <a:avLst/>
              <a:gdLst/>
              <a:ahLst/>
              <a:cxnLst/>
              <a:rect l="l" t="t" r="r" b="b"/>
              <a:pathLst>
                <a:path w="5199" h="35186" fill="none" extrusionOk="0">
                  <a:moveTo>
                    <a:pt x="2926" y="0"/>
                  </a:moveTo>
                  <a:cubicBezTo>
                    <a:pt x="1226" y="2926"/>
                    <a:pt x="415" y="6326"/>
                    <a:pt x="198" y="9726"/>
                  </a:cubicBezTo>
                  <a:cubicBezTo>
                    <a:pt x="0" y="13106"/>
                    <a:pt x="356" y="16506"/>
                    <a:pt x="890" y="19866"/>
                  </a:cubicBezTo>
                  <a:cubicBezTo>
                    <a:pt x="1087" y="21111"/>
                    <a:pt x="1325" y="22376"/>
                    <a:pt x="1562" y="23622"/>
                  </a:cubicBezTo>
                  <a:cubicBezTo>
                    <a:pt x="2313" y="27437"/>
                    <a:pt x="3301" y="31331"/>
                    <a:pt x="2689" y="35185"/>
                  </a:cubicBezTo>
                  <a:cubicBezTo>
                    <a:pt x="3499" y="34434"/>
                    <a:pt x="4033" y="33604"/>
                    <a:pt x="4389" y="32576"/>
                  </a:cubicBezTo>
                  <a:cubicBezTo>
                    <a:pt x="5199" y="30323"/>
                    <a:pt x="5179" y="27852"/>
                    <a:pt x="4804" y="25480"/>
                  </a:cubicBezTo>
                  <a:cubicBezTo>
                    <a:pt x="4448" y="23128"/>
                    <a:pt x="3736" y="20835"/>
                    <a:pt x="3163" y="18502"/>
                  </a:cubicBezTo>
                  <a:cubicBezTo>
                    <a:pt x="2254" y="14786"/>
                    <a:pt x="1700" y="10991"/>
                    <a:pt x="1522" y="7156"/>
                  </a:cubicBezTo>
                  <a:cubicBezTo>
                    <a:pt x="1384" y="4725"/>
                    <a:pt x="1621" y="2036"/>
                    <a:pt x="2926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2" name="Google Shape;4182;p9"/>
            <p:cNvSpPr/>
            <p:nvPr/>
          </p:nvSpPr>
          <p:spPr>
            <a:xfrm>
              <a:off x="3609350" y="3845575"/>
              <a:ext cx="108250" cy="802575"/>
            </a:xfrm>
            <a:custGeom>
              <a:avLst/>
              <a:gdLst/>
              <a:ahLst/>
              <a:cxnLst/>
              <a:rect l="l" t="t" r="r" b="b"/>
              <a:pathLst>
                <a:path w="4330" h="32103" fill="none" extrusionOk="0">
                  <a:moveTo>
                    <a:pt x="2728" y="1"/>
                  </a:moveTo>
                  <a:cubicBezTo>
                    <a:pt x="317" y="4013"/>
                    <a:pt x="1" y="8975"/>
                    <a:pt x="475" y="13640"/>
                  </a:cubicBezTo>
                  <a:cubicBezTo>
                    <a:pt x="930" y="18305"/>
                    <a:pt x="2116" y="22891"/>
                    <a:pt x="2432" y="27556"/>
                  </a:cubicBezTo>
                  <a:cubicBezTo>
                    <a:pt x="2511" y="28939"/>
                    <a:pt x="2531" y="30343"/>
                    <a:pt x="2254" y="31687"/>
                  </a:cubicBezTo>
                  <a:cubicBezTo>
                    <a:pt x="2373" y="31766"/>
                    <a:pt x="2452" y="31964"/>
                    <a:pt x="2452" y="32102"/>
                  </a:cubicBezTo>
                  <a:cubicBezTo>
                    <a:pt x="3519" y="30995"/>
                    <a:pt x="4053" y="29453"/>
                    <a:pt x="4191" y="27912"/>
                  </a:cubicBezTo>
                  <a:cubicBezTo>
                    <a:pt x="4330" y="26370"/>
                    <a:pt x="4112" y="24828"/>
                    <a:pt x="3835" y="23306"/>
                  </a:cubicBezTo>
                  <a:cubicBezTo>
                    <a:pt x="3203" y="19610"/>
                    <a:pt x="2294" y="15953"/>
                    <a:pt x="1799" y="12217"/>
                  </a:cubicBezTo>
                  <a:cubicBezTo>
                    <a:pt x="1305" y="8501"/>
                    <a:pt x="1246" y="4646"/>
                    <a:pt x="2294" y="1048"/>
                  </a:cubicBezTo>
                  <a:cubicBezTo>
                    <a:pt x="2392" y="712"/>
                    <a:pt x="2452" y="238"/>
                    <a:pt x="272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3" name="Google Shape;4183;p9"/>
            <p:cNvSpPr/>
            <p:nvPr/>
          </p:nvSpPr>
          <p:spPr>
            <a:xfrm>
              <a:off x="3592550" y="4032375"/>
              <a:ext cx="71675" cy="690375"/>
            </a:xfrm>
            <a:custGeom>
              <a:avLst/>
              <a:gdLst/>
              <a:ahLst/>
              <a:cxnLst/>
              <a:rect l="l" t="t" r="r" b="b"/>
              <a:pathLst>
                <a:path w="2867" h="27615" fill="none" extrusionOk="0">
                  <a:moveTo>
                    <a:pt x="1147" y="1"/>
                  </a:moveTo>
                  <a:cubicBezTo>
                    <a:pt x="198" y="3401"/>
                    <a:pt x="1" y="6978"/>
                    <a:pt x="99" y="10517"/>
                  </a:cubicBezTo>
                  <a:cubicBezTo>
                    <a:pt x="218" y="14035"/>
                    <a:pt x="633" y="17554"/>
                    <a:pt x="930" y="21072"/>
                  </a:cubicBezTo>
                  <a:cubicBezTo>
                    <a:pt x="1127" y="23266"/>
                    <a:pt x="1246" y="25520"/>
                    <a:pt x="613" y="27615"/>
                  </a:cubicBezTo>
                  <a:cubicBezTo>
                    <a:pt x="1918" y="26231"/>
                    <a:pt x="2491" y="24610"/>
                    <a:pt x="2689" y="22713"/>
                  </a:cubicBezTo>
                  <a:cubicBezTo>
                    <a:pt x="2867" y="20815"/>
                    <a:pt x="2610" y="18918"/>
                    <a:pt x="2353" y="17020"/>
                  </a:cubicBezTo>
                  <a:cubicBezTo>
                    <a:pt x="1602" y="11861"/>
                    <a:pt x="692" y="6682"/>
                    <a:pt x="811" y="1463"/>
                  </a:cubicBezTo>
                  <a:cubicBezTo>
                    <a:pt x="831" y="910"/>
                    <a:pt x="989" y="534"/>
                    <a:pt x="1147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4" name="Google Shape;4184;p9"/>
            <p:cNvSpPr/>
            <p:nvPr/>
          </p:nvSpPr>
          <p:spPr>
            <a:xfrm>
              <a:off x="3541150" y="4010150"/>
              <a:ext cx="75150" cy="782300"/>
            </a:xfrm>
            <a:custGeom>
              <a:avLst/>
              <a:gdLst/>
              <a:ahLst/>
              <a:cxnLst/>
              <a:rect l="l" t="t" r="r" b="b"/>
              <a:pathLst>
                <a:path w="3006" h="31292" fill="none" extrusionOk="0">
                  <a:moveTo>
                    <a:pt x="1740" y="0"/>
                  </a:moveTo>
                  <a:lnTo>
                    <a:pt x="1088" y="4408"/>
                  </a:lnTo>
                  <a:cubicBezTo>
                    <a:pt x="811" y="6227"/>
                    <a:pt x="535" y="8065"/>
                    <a:pt x="436" y="9903"/>
                  </a:cubicBezTo>
                  <a:cubicBezTo>
                    <a:pt x="1" y="17039"/>
                    <a:pt x="2017" y="24234"/>
                    <a:pt x="811" y="31291"/>
                  </a:cubicBezTo>
                  <a:cubicBezTo>
                    <a:pt x="1167" y="30579"/>
                    <a:pt x="1483" y="30006"/>
                    <a:pt x="1839" y="29295"/>
                  </a:cubicBezTo>
                  <a:cubicBezTo>
                    <a:pt x="2155" y="28623"/>
                    <a:pt x="2491" y="27970"/>
                    <a:pt x="2689" y="27259"/>
                  </a:cubicBezTo>
                  <a:cubicBezTo>
                    <a:pt x="2887" y="26488"/>
                    <a:pt x="2946" y="25697"/>
                    <a:pt x="2966" y="24906"/>
                  </a:cubicBezTo>
                  <a:cubicBezTo>
                    <a:pt x="3005" y="21151"/>
                    <a:pt x="2155" y="17435"/>
                    <a:pt x="1938" y="13659"/>
                  </a:cubicBezTo>
                  <a:cubicBezTo>
                    <a:pt x="1661" y="9192"/>
                    <a:pt x="2215" y="4448"/>
                    <a:pt x="1740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5" name="Google Shape;4185;p9"/>
            <p:cNvSpPr/>
            <p:nvPr/>
          </p:nvSpPr>
          <p:spPr>
            <a:xfrm>
              <a:off x="3504100" y="4166300"/>
              <a:ext cx="63775" cy="694825"/>
            </a:xfrm>
            <a:custGeom>
              <a:avLst/>
              <a:gdLst/>
              <a:ahLst/>
              <a:cxnLst/>
              <a:rect l="l" t="t" r="r" b="b"/>
              <a:pathLst>
                <a:path w="2551" h="27793" fill="none" extrusionOk="0">
                  <a:moveTo>
                    <a:pt x="2214" y="0"/>
                  </a:moveTo>
                  <a:cubicBezTo>
                    <a:pt x="158" y="5674"/>
                    <a:pt x="0" y="11861"/>
                    <a:pt x="514" y="17870"/>
                  </a:cubicBezTo>
                  <a:cubicBezTo>
                    <a:pt x="811" y="21191"/>
                    <a:pt x="1285" y="24610"/>
                    <a:pt x="317" y="27793"/>
                  </a:cubicBezTo>
                  <a:cubicBezTo>
                    <a:pt x="1858" y="25381"/>
                    <a:pt x="2432" y="22673"/>
                    <a:pt x="2491" y="19807"/>
                  </a:cubicBezTo>
                  <a:cubicBezTo>
                    <a:pt x="2550" y="16941"/>
                    <a:pt x="2155" y="14094"/>
                    <a:pt x="1878" y="11248"/>
                  </a:cubicBezTo>
                  <a:cubicBezTo>
                    <a:pt x="1522" y="7453"/>
                    <a:pt x="1325" y="3717"/>
                    <a:pt x="2214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6" name="Google Shape;4186;p9"/>
            <p:cNvSpPr/>
            <p:nvPr/>
          </p:nvSpPr>
          <p:spPr>
            <a:xfrm>
              <a:off x="3467025" y="4212750"/>
              <a:ext cx="74150" cy="709650"/>
            </a:xfrm>
            <a:custGeom>
              <a:avLst/>
              <a:gdLst/>
              <a:ahLst/>
              <a:cxnLst/>
              <a:rect l="l" t="t" r="r" b="b"/>
              <a:pathLst>
                <a:path w="2966" h="28386" fill="none" extrusionOk="0">
                  <a:moveTo>
                    <a:pt x="2966" y="1"/>
                  </a:moveTo>
                  <a:cubicBezTo>
                    <a:pt x="791" y="4270"/>
                    <a:pt x="475" y="9232"/>
                    <a:pt x="515" y="14035"/>
                  </a:cubicBezTo>
                  <a:cubicBezTo>
                    <a:pt x="574" y="18838"/>
                    <a:pt x="930" y="23681"/>
                    <a:pt x="1" y="28386"/>
                  </a:cubicBezTo>
                  <a:cubicBezTo>
                    <a:pt x="772" y="26943"/>
                    <a:pt x="1562" y="25539"/>
                    <a:pt x="1958" y="23958"/>
                  </a:cubicBezTo>
                  <a:cubicBezTo>
                    <a:pt x="2452" y="21902"/>
                    <a:pt x="2314" y="19748"/>
                    <a:pt x="2136" y="17652"/>
                  </a:cubicBezTo>
                  <a:cubicBezTo>
                    <a:pt x="1879" y="14687"/>
                    <a:pt x="1562" y="11703"/>
                    <a:pt x="1582" y="8718"/>
                  </a:cubicBezTo>
                  <a:cubicBezTo>
                    <a:pt x="1622" y="5753"/>
                    <a:pt x="1839" y="2748"/>
                    <a:pt x="2966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7" name="Google Shape;4187;p9"/>
            <p:cNvSpPr/>
            <p:nvPr/>
          </p:nvSpPr>
          <p:spPr>
            <a:xfrm>
              <a:off x="3404275" y="4338775"/>
              <a:ext cx="84525" cy="682950"/>
            </a:xfrm>
            <a:custGeom>
              <a:avLst/>
              <a:gdLst/>
              <a:ahLst/>
              <a:cxnLst/>
              <a:rect l="l" t="t" r="r" b="b"/>
              <a:pathLst>
                <a:path w="3381" h="27318" fill="none" extrusionOk="0">
                  <a:moveTo>
                    <a:pt x="3381" y="0"/>
                  </a:moveTo>
                  <a:cubicBezTo>
                    <a:pt x="2036" y="3163"/>
                    <a:pt x="1641" y="6622"/>
                    <a:pt x="1483" y="10042"/>
                  </a:cubicBezTo>
                  <a:cubicBezTo>
                    <a:pt x="1226" y="15833"/>
                    <a:pt x="1522" y="21724"/>
                    <a:pt x="0" y="27318"/>
                  </a:cubicBezTo>
                  <a:cubicBezTo>
                    <a:pt x="1760" y="24768"/>
                    <a:pt x="2610" y="21724"/>
                    <a:pt x="2827" y="18620"/>
                  </a:cubicBezTo>
                  <a:cubicBezTo>
                    <a:pt x="3064" y="15537"/>
                    <a:pt x="2788" y="12433"/>
                    <a:pt x="2689" y="9350"/>
                  </a:cubicBezTo>
                  <a:cubicBezTo>
                    <a:pt x="2590" y="6246"/>
                    <a:pt x="2511" y="2985"/>
                    <a:pt x="338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8" name="Google Shape;4188;p9"/>
            <p:cNvSpPr/>
            <p:nvPr/>
          </p:nvSpPr>
          <p:spPr>
            <a:xfrm>
              <a:off x="3363250" y="4481575"/>
              <a:ext cx="93925" cy="594525"/>
            </a:xfrm>
            <a:custGeom>
              <a:avLst/>
              <a:gdLst/>
              <a:ahLst/>
              <a:cxnLst/>
              <a:rect l="l" t="t" r="r" b="b"/>
              <a:pathLst>
                <a:path w="3757" h="23781" fill="none" extrusionOk="0">
                  <a:moveTo>
                    <a:pt x="3203" y="1"/>
                  </a:moveTo>
                  <a:cubicBezTo>
                    <a:pt x="1424" y="3559"/>
                    <a:pt x="1246" y="7690"/>
                    <a:pt x="1068" y="11663"/>
                  </a:cubicBezTo>
                  <a:cubicBezTo>
                    <a:pt x="870" y="15715"/>
                    <a:pt x="633" y="19787"/>
                    <a:pt x="1" y="23780"/>
                  </a:cubicBezTo>
                  <a:cubicBezTo>
                    <a:pt x="594" y="23187"/>
                    <a:pt x="1068" y="22436"/>
                    <a:pt x="1325" y="21645"/>
                  </a:cubicBezTo>
                  <a:cubicBezTo>
                    <a:pt x="3756" y="14767"/>
                    <a:pt x="1622" y="7117"/>
                    <a:pt x="320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89" name="Google Shape;4189;p9"/>
            <p:cNvSpPr/>
            <p:nvPr/>
          </p:nvSpPr>
          <p:spPr>
            <a:xfrm>
              <a:off x="3328675" y="4676275"/>
              <a:ext cx="52900" cy="452200"/>
            </a:xfrm>
            <a:custGeom>
              <a:avLst/>
              <a:gdLst/>
              <a:ahLst/>
              <a:cxnLst/>
              <a:rect l="l" t="t" r="r" b="b"/>
              <a:pathLst>
                <a:path w="2116" h="18088" fill="none" extrusionOk="0">
                  <a:moveTo>
                    <a:pt x="1878" y="1"/>
                  </a:moveTo>
                  <a:cubicBezTo>
                    <a:pt x="2115" y="456"/>
                    <a:pt x="2115" y="989"/>
                    <a:pt x="2095" y="1503"/>
                  </a:cubicBezTo>
                  <a:cubicBezTo>
                    <a:pt x="2016" y="5022"/>
                    <a:pt x="1937" y="8540"/>
                    <a:pt x="1858" y="12039"/>
                  </a:cubicBezTo>
                  <a:cubicBezTo>
                    <a:pt x="1838" y="13146"/>
                    <a:pt x="1799" y="14253"/>
                    <a:pt x="1581" y="15320"/>
                  </a:cubicBezTo>
                  <a:cubicBezTo>
                    <a:pt x="1384" y="16249"/>
                    <a:pt x="988" y="17495"/>
                    <a:pt x="218" y="18088"/>
                  </a:cubicBezTo>
                  <a:cubicBezTo>
                    <a:pt x="0" y="17099"/>
                    <a:pt x="395" y="15696"/>
                    <a:pt x="494" y="14668"/>
                  </a:cubicBezTo>
                  <a:cubicBezTo>
                    <a:pt x="593" y="13502"/>
                    <a:pt x="712" y="12316"/>
                    <a:pt x="811" y="11149"/>
                  </a:cubicBezTo>
                  <a:cubicBezTo>
                    <a:pt x="1048" y="8777"/>
                    <a:pt x="1265" y="6425"/>
                    <a:pt x="1483" y="4053"/>
                  </a:cubicBezTo>
                  <a:cubicBezTo>
                    <a:pt x="1621" y="2709"/>
                    <a:pt x="1740" y="1345"/>
                    <a:pt x="1878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0" name="Google Shape;4190;p9"/>
            <p:cNvSpPr/>
            <p:nvPr/>
          </p:nvSpPr>
          <p:spPr>
            <a:xfrm>
              <a:off x="3303950" y="4707900"/>
              <a:ext cx="57350" cy="424025"/>
            </a:xfrm>
            <a:custGeom>
              <a:avLst/>
              <a:gdLst/>
              <a:ahLst/>
              <a:cxnLst/>
              <a:rect l="l" t="t" r="r" b="b"/>
              <a:pathLst>
                <a:path w="2294" h="16961" fill="none" extrusionOk="0">
                  <a:moveTo>
                    <a:pt x="1226" y="3104"/>
                  </a:moveTo>
                  <a:cubicBezTo>
                    <a:pt x="1365" y="2076"/>
                    <a:pt x="1463" y="1029"/>
                    <a:pt x="1286" y="1"/>
                  </a:cubicBezTo>
                  <a:cubicBezTo>
                    <a:pt x="2294" y="3223"/>
                    <a:pt x="1997" y="6682"/>
                    <a:pt x="1701" y="10023"/>
                  </a:cubicBezTo>
                  <a:lnTo>
                    <a:pt x="1305" y="14490"/>
                  </a:lnTo>
                  <a:cubicBezTo>
                    <a:pt x="1286" y="14846"/>
                    <a:pt x="1365" y="16467"/>
                    <a:pt x="1108" y="16664"/>
                  </a:cubicBezTo>
                  <a:cubicBezTo>
                    <a:pt x="712" y="16961"/>
                    <a:pt x="534" y="16032"/>
                    <a:pt x="475" y="15755"/>
                  </a:cubicBezTo>
                  <a:cubicBezTo>
                    <a:pt x="1" y="13067"/>
                    <a:pt x="258" y="10319"/>
                    <a:pt x="594" y="7631"/>
                  </a:cubicBezTo>
                  <a:cubicBezTo>
                    <a:pt x="791" y="6129"/>
                    <a:pt x="1029" y="4626"/>
                    <a:pt x="1226" y="3104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1" name="Google Shape;4191;p9"/>
            <p:cNvSpPr/>
            <p:nvPr/>
          </p:nvSpPr>
          <p:spPr>
            <a:xfrm>
              <a:off x="4258200" y="2946200"/>
              <a:ext cx="118625" cy="945375"/>
            </a:xfrm>
            <a:custGeom>
              <a:avLst/>
              <a:gdLst/>
              <a:ahLst/>
              <a:cxnLst/>
              <a:rect l="l" t="t" r="r" b="b"/>
              <a:pathLst>
                <a:path w="4745" h="37815" fill="none" extrusionOk="0">
                  <a:moveTo>
                    <a:pt x="1661" y="0"/>
                  </a:moveTo>
                  <a:cubicBezTo>
                    <a:pt x="831" y="5436"/>
                    <a:pt x="1" y="10892"/>
                    <a:pt x="337" y="16367"/>
                  </a:cubicBezTo>
                  <a:cubicBezTo>
                    <a:pt x="771" y="23582"/>
                    <a:pt x="3203" y="30579"/>
                    <a:pt x="3262" y="37814"/>
                  </a:cubicBezTo>
                  <a:cubicBezTo>
                    <a:pt x="4250" y="35976"/>
                    <a:pt x="4666" y="34118"/>
                    <a:pt x="4705" y="32042"/>
                  </a:cubicBezTo>
                  <a:cubicBezTo>
                    <a:pt x="4745" y="29947"/>
                    <a:pt x="4448" y="27891"/>
                    <a:pt x="4171" y="25816"/>
                  </a:cubicBezTo>
                  <a:cubicBezTo>
                    <a:pt x="3361" y="19727"/>
                    <a:pt x="2649" y="13620"/>
                    <a:pt x="2056" y="7492"/>
                  </a:cubicBezTo>
                  <a:cubicBezTo>
                    <a:pt x="1839" y="5100"/>
                    <a:pt x="1523" y="2412"/>
                    <a:pt x="1661" y="0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2" name="Google Shape;4192;p9"/>
            <p:cNvSpPr/>
            <p:nvPr/>
          </p:nvSpPr>
          <p:spPr>
            <a:xfrm>
              <a:off x="3914750" y="3324225"/>
              <a:ext cx="102325" cy="989850"/>
            </a:xfrm>
            <a:custGeom>
              <a:avLst/>
              <a:gdLst/>
              <a:ahLst/>
              <a:cxnLst/>
              <a:rect l="l" t="t" r="r" b="b"/>
              <a:pathLst>
                <a:path w="4093" h="39594" fill="none" extrusionOk="0">
                  <a:moveTo>
                    <a:pt x="2313" y="1"/>
                  </a:moveTo>
                  <a:cubicBezTo>
                    <a:pt x="1404" y="3717"/>
                    <a:pt x="732" y="7473"/>
                    <a:pt x="317" y="11268"/>
                  </a:cubicBezTo>
                  <a:cubicBezTo>
                    <a:pt x="139" y="12849"/>
                    <a:pt x="1" y="14450"/>
                    <a:pt x="60" y="16032"/>
                  </a:cubicBezTo>
                  <a:cubicBezTo>
                    <a:pt x="119" y="18226"/>
                    <a:pt x="534" y="20400"/>
                    <a:pt x="870" y="22575"/>
                  </a:cubicBezTo>
                  <a:cubicBezTo>
                    <a:pt x="1720" y="28188"/>
                    <a:pt x="1938" y="33901"/>
                    <a:pt x="1562" y="39594"/>
                  </a:cubicBezTo>
                  <a:cubicBezTo>
                    <a:pt x="4092" y="34889"/>
                    <a:pt x="4092" y="29572"/>
                    <a:pt x="3440" y="24294"/>
                  </a:cubicBezTo>
                  <a:cubicBezTo>
                    <a:pt x="2768" y="19016"/>
                    <a:pt x="1542" y="13739"/>
                    <a:pt x="1898" y="8441"/>
                  </a:cubicBezTo>
                  <a:cubicBezTo>
                    <a:pt x="2076" y="5634"/>
                    <a:pt x="2748" y="2768"/>
                    <a:pt x="2313" y="1"/>
                  </a:cubicBezTo>
                  <a:close/>
                </a:path>
              </a:pathLst>
            </a:custGeom>
            <a:solidFill>
              <a:schemeClr val="accent1"/>
            </a:solidFill>
            <a:ln w="9525" cap="rnd" cmpd="sng">
              <a:solidFill>
                <a:srgbClr val="37604C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3" name="Google Shape;4193;p9"/>
            <p:cNvSpPr/>
            <p:nvPr/>
          </p:nvSpPr>
          <p:spPr>
            <a:xfrm>
              <a:off x="3325200" y="2359600"/>
              <a:ext cx="1880350" cy="2785175"/>
            </a:xfrm>
            <a:custGeom>
              <a:avLst/>
              <a:gdLst/>
              <a:ahLst/>
              <a:cxnLst/>
              <a:rect l="l" t="t" r="r" b="b"/>
              <a:pathLst>
                <a:path w="75214" h="111407" fill="none" extrusionOk="0">
                  <a:moveTo>
                    <a:pt x="1" y="111407"/>
                  </a:moveTo>
                  <a:cubicBezTo>
                    <a:pt x="5417" y="102571"/>
                    <a:pt x="11485" y="94131"/>
                    <a:pt x="18127" y="86184"/>
                  </a:cubicBezTo>
                  <a:cubicBezTo>
                    <a:pt x="27536" y="74957"/>
                    <a:pt x="38072" y="64718"/>
                    <a:pt x="47718" y="53688"/>
                  </a:cubicBezTo>
                  <a:cubicBezTo>
                    <a:pt x="57384" y="42678"/>
                    <a:pt x="66240" y="30679"/>
                    <a:pt x="71557" y="17040"/>
                  </a:cubicBezTo>
                  <a:cubicBezTo>
                    <a:pt x="73672" y="11604"/>
                    <a:pt x="75214" y="5812"/>
                    <a:pt x="74957" y="1"/>
                  </a:cubicBezTo>
                </a:path>
              </a:pathLst>
            </a:custGeom>
            <a:solidFill>
              <a:schemeClr val="accent1"/>
            </a:solidFill>
            <a:ln w="232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4" name="Google Shape;4194;p9"/>
            <p:cNvSpPr/>
            <p:nvPr/>
          </p:nvSpPr>
          <p:spPr>
            <a:xfrm>
              <a:off x="3414650" y="4417350"/>
              <a:ext cx="57850" cy="576225"/>
            </a:xfrm>
            <a:custGeom>
              <a:avLst/>
              <a:gdLst/>
              <a:ahLst/>
              <a:cxnLst/>
              <a:rect l="l" t="t" r="r" b="b"/>
              <a:pathLst>
                <a:path w="2314" h="23049" fill="none" extrusionOk="0">
                  <a:moveTo>
                    <a:pt x="1" y="23048"/>
                  </a:moveTo>
                  <a:cubicBezTo>
                    <a:pt x="1542" y="19470"/>
                    <a:pt x="1582" y="15458"/>
                    <a:pt x="1483" y="11583"/>
                  </a:cubicBezTo>
                  <a:cubicBezTo>
                    <a:pt x="1384" y="7689"/>
                    <a:pt x="1206" y="3716"/>
                    <a:pt x="231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5" name="Google Shape;4195;p9"/>
            <p:cNvSpPr/>
            <p:nvPr/>
          </p:nvSpPr>
          <p:spPr>
            <a:xfrm>
              <a:off x="3372650" y="4535950"/>
              <a:ext cx="59325" cy="535200"/>
            </a:xfrm>
            <a:custGeom>
              <a:avLst/>
              <a:gdLst/>
              <a:ahLst/>
              <a:cxnLst/>
              <a:rect l="l" t="t" r="r" b="b"/>
              <a:pathLst>
                <a:path w="2373" h="21408" fill="none" extrusionOk="0">
                  <a:moveTo>
                    <a:pt x="0" y="21408"/>
                  </a:moveTo>
                  <a:cubicBezTo>
                    <a:pt x="910" y="18482"/>
                    <a:pt x="1384" y="15418"/>
                    <a:pt x="1384" y="12374"/>
                  </a:cubicBezTo>
                  <a:cubicBezTo>
                    <a:pt x="1404" y="10990"/>
                    <a:pt x="1325" y="9607"/>
                    <a:pt x="1325" y="8243"/>
                  </a:cubicBezTo>
                  <a:cubicBezTo>
                    <a:pt x="1325" y="5456"/>
                    <a:pt x="1681" y="2688"/>
                    <a:pt x="237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6" name="Google Shape;4196;p9"/>
            <p:cNvSpPr/>
            <p:nvPr/>
          </p:nvSpPr>
          <p:spPr>
            <a:xfrm>
              <a:off x="3469500" y="4340250"/>
              <a:ext cx="39075" cy="565850"/>
            </a:xfrm>
            <a:custGeom>
              <a:avLst/>
              <a:gdLst/>
              <a:ahLst/>
              <a:cxnLst/>
              <a:rect l="l" t="t" r="r" b="b"/>
              <a:pathLst>
                <a:path w="1563" h="22634" fill="none" extrusionOk="0">
                  <a:moveTo>
                    <a:pt x="1" y="22633"/>
                  </a:moveTo>
                  <a:cubicBezTo>
                    <a:pt x="1068" y="20380"/>
                    <a:pt x="1384" y="17830"/>
                    <a:pt x="1384" y="15339"/>
                  </a:cubicBezTo>
                  <a:cubicBezTo>
                    <a:pt x="1404" y="12849"/>
                    <a:pt x="1108" y="10358"/>
                    <a:pt x="1048" y="7868"/>
                  </a:cubicBezTo>
                  <a:cubicBezTo>
                    <a:pt x="969" y="5239"/>
                    <a:pt x="1147" y="2590"/>
                    <a:pt x="156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7" name="Google Shape;4197;p9"/>
            <p:cNvSpPr/>
            <p:nvPr/>
          </p:nvSpPr>
          <p:spPr>
            <a:xfrm>
              <a:off x="3522375" y="4263150"/>
              <a:ext cx="35600" cy="569800"/>
            </a:xfrm>
            <a:custGeom>
              <a:avLst/>
              <a:gdLst/>
              <a:ahLst/>
              <a:cxnLst/>
              <a:rect l="l" t="t" r="r" b="b"/>
              <a:pathLst>
                <a:path w="1424" h="22792" fill="none" extrusionOk="0">
                  <a:moveTo>
                    <a:pt x="60" y="22792"/>
                  </a:moveTo>
                  <a:cubicBezTo>
                    <a:pt x="1424" y="19214"/>
                    <a:pt x="1147" y="15241"/>
                    <a:pt x="791" y="11426"/>
                  </a:cubicBezTo>
                  <a:cubicBezTo>
                    <a:pt x="416" y="7611"/>
                    <a:pt x="1" y="3677"/>
                    <a:pt x="112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8" name="Google Shape;4198;p9"/>
            <p:cNvSpPr/>
            <p:nvPr/>
          </p:nvSpPr>
          <p:spPr>
            <a:xfrm>
              <a:off x="3565875" y="4056100"/>
              <a:ext cx="30150" cy="718550"/>
            </a:xfrm>
            <a:custGeom>
              <a:avLst/>
              <a:gdLst/>
              <a:ahLst/>
              <a:cxnLst/>
              <a:rect l="l" t="t" r="r" b="b"/>
              <a:pathLst>
                <a:path w="1206" h="28742" fill="none" extrusionOk="0">
                  <a:moveTo>
                    <a:pt x="198" y="28741"/>
                  </a:moveTo>
                  <a:cubicBezTo>
                    <a:pt x="1206" y="25776"/>
                    <a:pt x="1147" y="22574"/>
                    <a:pt x="830" y="19451"/>
                  </a:cubicBezTo>
                  <a:cubicBezTo>
                    <a:pt x="534" y="16348"/>
                    <a:pt x="0" y="13244"/>
                    <a:pt x="79" y="10121"/>
                  </a:cubicBezTo>
                  <a:cubicBezTo>
                    <a:pt x="158" y="6721"/>
                    <a:pt x="989" y="3361"/>
                    <a:pt x="65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99" name="Google Shape;4199;p9"/>
            <p:cNvSpPr/>
            <p:nvPr/>
          </p:nvSpPr>
          <p:spPr>
            <a:xfrm>
              <a:off x="3610825" y="4122325"/>
              <a:ext cx="33150" cy="582650"/>
            </a:xfrm>
            <a:custGeom>
              <a:avLst/>
              <a:gdLst/>
              <a:ahLst/>
              <a:cxnLst/>
              <a:rect l="l" t="t" r="r" b="b"/>
              <a:pathLst>
                <a:path w="1326" h="23306" fill="none" extrusionOk="0">
                  <a:moveTo>
                    <a:pt x="357" y="23305"/>
                  </a:moveTo>
                  <a:cubicBezTo>
                    <a:pt x="1128" y="21250"/>
                    <a:pt x="1325" y="19016"/>
                    <a:pt x="1266" y="16822"/>
                  </a:cubicBezTo>
                  <a:cubicBezTo>
                    <a:pt x="1187" y="14628"/>
                    <a:pt x="871" y="12453"/>
                    <a:pt x="614" y="10279"/>
                  </a:cubicBezTo>
                  <a:cubicBezTo>
                    <a:pt x="218" y="6859"/>
                    <a:pt x="21" y="344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0" name="Google Shape;4200;p9"/>
            <p:cNvSpPr/>
            <p:nvPr/>
          </p:nvSpPr>
          <p:spPr>
            <a:xfrm>
              <a:off x="3673100" y="3832250"/>
              <a:ext cx="80075" cy="725450"/>
            </a:xfrm>
            <a:custGeom>
              <a:avLst/>
              <a:gdLst/>
              <a:ahLst/>
              <a:cxnLst/>
              <a:rect l="l" t="t" r="r" b="b"/>
              <a:pathLst>
                <a:path w="3203" h="29018" fill="none" extrusionOk="0">
                  <a:moveTo>
                    <a:pt x="2412" y="29018"/>
                  </a:moveTo>
                  <a:cubicBezTo>
                    <a:pt x="3104" y="27239"/>
                    <a:pt x="3203" y="25282"/>
                    <a:pt x="3163" y="23365"/>
                  </a:cubicBezTo>
                  <a:cubicBezTo>
                    <a:pt x="3124" y="21645"/>
                    <a:pt x="2985" y="19905"/>
                    <a:pt x="2728" y="18186"/>
                  </a:cubicBezTo>
                  <a:cubicBezTo>
                    <a:pt x="2274" y="15161"/>
                    <a:pt x="1503" y="12176"/>
                    <a:pt x="930" y="9152"/>
                  </a:cubicBezTo>
                  <a:cubicBezTo>
                    <a:pt x="356" y="6128"/>
                    <a:pt x="1" y="3044"/>
                    <a:pt x="43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1" name="Google Shape;4201;p9"/>
            <p:cNvSpPr/>
            <p:nvPr/>
          </p:nvSpPr>
          <p:spPr>
            <a:xfrm>
              <a:off x="3651850" y="3818900"/>
              <a:ext cx="97375" cy="748200"/>
            </a:xfrm>
            <a:custGeom>
              <a:avLst/>
              <a:gdLst/>
              <a:ahLst/>
              <a:cxnLst/>
              <a:rect l="l" t="t" r="r" b="b"/>
              <a:pathLst>
                <a:path w="3895" h="29928" fill="none" extrusionOk="0">
                  <a:moveTo>
                    <a:pt x="3045" y="29927"/>
                  </a:moveTo>
                  <a:cubicBezTo>
                    <a:pt x="3381" y="28860"/>
                    <a:pt x="3499" y="27753"/>
                    <a:pt x="3539" y="26646"/>
                  </a:cubicBezTo>
                  <a:cubicBezTo>
                    <a:pt x="3895" y="18127"/>
                    <a:pt x="1" y="9745"/>
                    <a:pt x="870" y="1265"/>
                  </a:cubicBezTo>
                  <a:cubicBezTo>
                    <a:pt x="930" y="831"/>
                    <a:pt x="989" y="396"/>
                    <a:pt x="114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2" name="Google Shape;4202;p9"/>
            <p:cNvSpPr/>
            <p:nvPr/>
          </p:nvSpPr>
          <p:spPr>
            <a:xfrm>
              <a:off x="3740300" y="3643950"/>
              <a:ext cx="87000" cy="829250"/>
            </a:xfrm>
            <a:custGeom>
              <a:avLst/>
              <a:gdLst/>
              <a:ahLst/>
              <a:cxnLst/>
              <a:rect l="l" t="t" r="r" b="b"/>
              <a:pathLst>
                <a:path w="3480" h="33170" fill="none" extrusionOk="0">
                  <a:moveTo>
                    <a:pt x="2590" y="33170"/>
                  </a:moveTo>
                  <a:cubicBezTo>
                    <a:pt x="3480" y="30244"/>
                    <a:pt x="3243" y="27101"/>
                    <a:pt x="2926" y="24077"/>
                  </a:cubicBezTo>
                  <a:cubicBezTo>
                    <a:pt x="2709" y="22100"/>
                    <a:pt x="2076" y="20163"/>
                    <a:pt x="1721" y="18206"/>
                  </a:cubicBezTo>
                  <a:cubicBezTo>
                    <a:pt x="1147" y="15142"/>
                    <a:pt x="317" y="12237"/>
                    <a:pt x="159" y="9113"/>
                  </a:cubicBezTo>
                  <a:cubicBezTo>
                    <a:pt x="1" y="5714"/>
                    <a:pt x="515" y="2630"/>
                    <a:pt x="219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3" name="Google Shape;4203;p9"/>
            <p:cNvSpPr/>
            <p:nvPr/>
          </p:nvSpPr>
          <p:spPr>
            <a:xfrm>
              <a:off x="3830750" y="3501150"/>
              <a:ext cx="61800" cy="899400"/>
            </a:xfrm>
            <a:custGeom>
              <a:avLst/>
              <a:gdLst/>
              <a:ahLst/>
              <a:cxnLst/>
              <a:rect l="l" t="t" r="r" b="b"/>
              <a:pathLst>
                <a:path w="2472" h="35976" fill="none" extrusionOk="0">
                  <a:moveTo>
                    <a:pt x="1700" y="35976"/>
                  </a:moveTo>
                  <a:cubicBezTo>
                    <a:pt x="2471" y="31983"/>
                    <a:pt x="2155" y="27891"/>
                    <a:pt x="1601" y="23859"/>
                  </a:cubicBezTo>
                  <a:cubicBezTo>
                    <a:pt x="1048" y="19846"/>
                    <a:pt x="277" y="15853"/>
                    <a:pt x="139" y="11801"/>
                  </a:cubicBezTo>
                  <a:cubicBezTo>
                    <a:pt x="0" y="7749"/>
                    <a:pt x="534" y="3578"/>
                    <a:pt x="243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4" name="Google Shape;4204;p9"/>
            <p:cNvSpPr/>
            <p:nvPr/>
          </p:nvSpPr>
          <p:spPr>
            <a:xfrm>
              <a:off x="3978500" y="3479400"/>
              <a:ext cx="112200" cy="716575"/>
            </a:xfrm>
            <a:custGeom>
              <a:avLst/>
              <a:gdLst/>
              <a:ahLst/>
              <a:cxnLst/>
              <a:rect l="l" t="t" r="r" b="b"/>
              <a:pathLst>
                <a:path w="4488" h="28663" fill="none" extrusionOk="0">
                  <a:moveTo>
                    <a:pt x="2630" y="28663"/>
                  </a:moveTo>
                  <a:cubicBezTo>
                    <a:pt x="4488" y="19234"/>
                    <a:pt x="1" y="9449"/>
                    <a:pt x="178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5" name="Google Shape;4205;p9"/>
            <p:cNvSpPr/>
            <p:nvPr/>
          </p:nvSpPr>
          <p:spPr>
            <a:xfrm>
              <a:off x="3989375" y="3380575"/>
              <a:ext cx="55375" cy="845550"/>
            </a:xfrm>
            <a:custGeom>
              <a:avLst/>
              <a:gdLst/>
              <a:ahLst/>
              <a:cxnLst/>
              <a:rect l="l" t="t" r="r" b="b"/>
              <a:pathLst>
                <a:path w="2215" h="33822" fill="none" extrusionOk="0">
                  <a:moveTo>
                    <a:pt x="1602" y="33821"/>
                  </a:moveTo>
                  <a:cubicBezTo>
                    <a:pt x="2076" y="28702"/>
                    <a:pt x="1898" y="23523"/>
                    <a:pt x="1068" y="18443"/>
                  </a:cubicBezTo>
                  <a:cubicBezTo>
                    <a:pt x="692" y="16071"/>
                    <a:pt x="159" y="13718"/>
                    <a:pt x="99" y="11327"/>
                  </a:cubicBezTo>
                  <a:cubicBezTo>
                    <a:pt x="0" y="7472"/>
                    <a:pt x="1107" y="3697"/>
                    <a:pt x="221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6" name="Google Shape;4206;p9"/>
            <p:cNvSpPr/>
            <p:nvPr/>
          </p:nvSpPr>
          <p:spPr>
            <a:xfrm>
              <a:off x="3935025" y="3429000"/>
              <a:ext cx="74150" cy="867775"/>
            </a:xfrm>
            <a:custGeom>
              <a:avLst/>
              <a:gdLst/>
              <a:ahLst/>
              <a:cxnLst/>
              <a:rect l="l" t="t" r="r" b="b"/>
              <a:pathLst>
                <a:path w="2966" h="34711" fill="none" extrusionOk="0">
                  <a:moveTo>
                    <a:pt x="1008" y="34711"/>
                  </a:moveTo>
                  <a:cubicBezTo>
                    <a:pt x="2965" y="29216"/>
                    <a:pt x="2352" y="23167"/>
                    <a:pt x="1601" y="17395"/>
                  </a:cubicBezTo>
                  <a:cubicBezTo>
                    <a:pt x="850" y="11604"/>
                    <a:pt x="0" y="5634"/>
                    <a:pt x="152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7" name="Google Shape;4207;p9"/>
            <p:cNvSpPr/>
            <p:nvPr/>
          </p:nvSpPr>
          <p:spPr>
            <a:xfrm>
              <a:off x="3929075" y="3424050"/>
              <a:ext cx="66750" cy="871250"/>
            </a:xfrm>
            <a:custGeom>
              <a:avLst/>
              <a:gdLst/>
              <a:ahLst/>
              <a:cxnLst/>
              <a:rect l="l" t="t" r="r" b="b"/>
              <a:pathLst>
                <a:path w="2670" h="34850" fill="none" extrusionOk="0">
                  <a:moveTo>
                    <a:pt x="1385" y="34850"/>
                  </a:moveTo>
                  <a:cubicBezTo>
                    <a:pt x="2669" y="29137"/>
                    <a:pt x="1879" y="23207"/>
                    <a:pt x="1207" y="17396"/>
                  </a:cubicBezTo>
                  <a:cubicBezTo>
                    <a:pt x="535" y="11584"/>
                    <a:pt x="1" y="5575"/>
                    <a:pt x="176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8" name="Google Shape;4208;p9"/>
            <p:cNvSpPr/>
            <p:nvPr/>
          </p:nvSpPr>
          <p:spPr>
            <a:xfrm>
              <a:off x="3866325" y="3503625"/>
              <a:ext cx="81075" cy="832700"/>
            </a:xfrm>
            <a:custGeom>
              <a:avLst/>
              <a:gdLst/>
              <a:ahLst/>
              <a:cxnLst/>
              <a:rect l="l" t="t" r="r" b="b"/>
              <a:pathLst>
                <a:path w="3243" h="33308" fill="none" extrusionOk="0">
                  <a:moveTo>
                    <a:pt x="2491" y="33307"/>
                  </a:moveTo>
                  <a:cubicBezTo>
                    <a:pt x="3242" y="28682"/>
                    <a:pt x="3183" y="23918"/>
                    <a:pt x="2353" y="19312"/>
                  </a:cubicBezTo>
                  <a:cubicBezTo>
                    <a:pt x="2017" y="17435"/>
                    <a:pt x="1542" y="15576"/>
                    <a:pt x="1186" y="13699"/>
                  </a:cubicBezTo>
                  <a:cubicBezTo>
                    <a:pt x="277" y="9152"/>
                    <a:pt x="0" y="4369"/>
                    <a:pt x="1483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09" name="Google Shape;4209;p9"/>
            <p:cNvSpPr/>
            <p:nvPr/>
          </p:nvSpPr>
          <p:spPr>
            <a:xfrm>
              <a:off x="4108475" y="3297550"/>
              <a:ext cx="83525" cy="787225"/>
            </a:xfrm>
            <a:custGeom>
              <a:avLst/>
              <a:gdLst/>
              <a:ahLst/>
              <a:cxnLst/>
              <a:rect l="l" t="t" r="r" b="b"/>
              <a:pathLst>
                <a:path w="3341" h="31489" fill="none" extrusionOk="0">
                  <a:moveTo>
                    <a:pt x="2155" y="31489"/>
                  </a:moveTo>
                  <a:cubicBezTo>
                    <a:pt x="3341" y="26350"/>
                    <a:pt x="2570" y="20973"/>
                    <a:pt x="1740" y="15755"/>
                  </a:cubicBezTo>
                  <a:cubicBezTo>
                    <a:pt x="909" y="10536"/>
                    <a:pt x="0" y="5199"/>
                    <a:pt x="92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0" name="Google Shape;4210;p9"/>
            <p:cNvSpPr/>
            <p:nvPr/>
          </p:nvSpPr>
          <p:spPr>
            <a:xfrm>
              <a:off x="4065475" y="3339550"/>
              <a:ext cx="48450" cy="822825"/>
            </a:xfrm>
            <a:custGeom>
              <a:avLst/>
              <a:gdLst/>
              <a:ahLst/>
              <a:cxnLst/>
              <a:rect l="l" t="t" r="r" b="b"/>
              <a:pathLst>
                <a:path w="1938" h="32913" fill="none" extrusionOk="0">
                  <a:moveTo>
                    <a:pt x="969" y="32912"/>
                  </a:moveTo>
                  <a:cubicBezTo>
                    <a:pt x="1938" y="26290"/>
                    <a:pt x="218" y="19352"/>
                    <a:pt x="40" y="12671"/>
                  </a:cubicBezTo>
                  <a:cubicBezTo>
                    <a:pt x="0" y="11208"/>
                    <a:pt x="20" y="9607"/>
                    <a:pt x="40" y="8145"/>
                  </a:cubicBezTo>
                  <a:cubicBezTo>
                    <a:pt x="99" y="4725"/>
                    <a:pt x="692" y="2728"/>
                    <a:pt x="172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1" name="Google Shape;4211;p9"/>
            <p:cNvSpPr/>
            <p:nvPr/>
          </p:nvSpPr>
          <p:spPr>
            <a:xfrm>
              <a:off x="4039775" y="3438875"/>
              <a:ext cx="114175" cy="712125"/>
            </a:xfrm>
            <a:custGeom>
              <a:avLst/>
              <a:gdLst/>
              <a:ahLst/>
              <a:cxnLst/>
              <a:rect l="l" t="t" r="r" b="b"/>
              <a:pathLst>
                <a:path w="4567" h="28485" fill="none" extrusionOk="0">
                  <a:moveTo>
                    <a:pt x="2452" y="28485"/>
                  </a:moveTo>
                  <a:cubicBezTo>
                    <a:pt x="4567" y="19175"/>
                    <a:pt x="1" y="9370"/>
                    <a:pt x="185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2" name="Google Shape;4212;p9"/>
            <p:cNvSpPr/>
            <p:nvPr/>
          </p:nvSpPr>
          <p:spPr>
            <a:xfrm>
              <a:off x="4181100" y="3111250"/>
              <a:ext cx="71200" cy="896450"/>
            </a:xfrm>
            <a:custGeom>
              <a:avLst/>
              <a:gdLst/>
              <a:ahLst/>
              <a:cxnLst/>
              <a:rect l="l" t="t" r="r" b="b"/>
              <a:pathLst>
                <a:path w="2848" h="35858" fill="none" extrusionOk="0">
                  <a:moveTo>
                    <a:pt x="1918" y="35857"/>
                  </a:moveTo>
                  <a:cubicBezTo>
                    <a:pt x="2847" y="32082"/>
                    <a:pt x="2551" y="28109"/>
                    <a:pt x="1958" y="24274"/>
                  </a:cubicBezTo>
                  <a:cubicBezTo>
                    <a:pt x="1385" y="20419"/>
                    <a:pt x="495" y="16624"/>
                    <a:pt x="258" y="12730"/>
                  </a:cubicBezTo>
                  <a:cubicBezTo>
                    <a:pt x="1" y="8460"/>
                    <a:pt x="515" y="4151"/>
                    <a:pt x="158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3" name="Google Shape;4213;p9"/>
            <p:cNvSpPr/>
            <p:nvPr/>
          </p:nvSpPr>
          <p:spPr>
            <a:xfrm>
              <a:off x="4254750" y="3292100"/>
              <a:ext cx="70675" cy="589575"/>
            </a:xfrm>
            <a:custGeom>
              <a:avLst/>
              <a:gdLst/>
              <a:ahLst/>
              <a:cxnLst/>
              <a:rect l="l" t="t" r="r" b="b"/>
              <a:pathLst>
                <a:path w="2827" h="23583" fill="none" extrusionOk="0">
                  <a:moveTo>
                    <a:pt x="2708" y="23583"/>
                  </a:moveTo>
                  <a:cubicBezTo>
                    <a:pt x="2827" y="22792"/>
                    <a:pt x="2728" y="22001"/>
                    <a:pt x="2609" y="21211"/>
                  </a:cubicBezTo>
                  <a:cubicBezTo>
                    <a:pt x="1621" y="14154"/>
                    <a:pt x="0" y="7097"/>
                    <a:pt x="41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4" name="Google Shape;4214;p9"/>
            <p:cNvSpPr/>
            <p:nvPr/>
          </p:nvSpPr>
          <p:spPr>
            <a:xfrm>
              <a:off x="4250300" y="3090975"/>
              <a:ext cx="72675" cy="771925"/>
            </a:xfrm>
            <a:custGeom>
              <a:avLst/>
              <a:gdLst/>
              <a:ahLst/>
              <a:cxnLst/>
              <a:rect l="l" t="t" r="r" b="b"/>
              <a:pathLst>
                <a:path w="2907" h="30877" fill="none" extrusionOk="0">
                  <a:moveTo>
                    <a:pt x="2906" y="30877"/>
                  </a:moveTo>
                  <a:cubicBezTo>
                    <a:pt x="1265" y="25461"/>
                    <a:pt x="336" y="19807"/>
                    <a:pt x="119" y="14154"/>
                  </a:cubicBezTo>
                  <a:cubicBezTo>
                    <a:pt x="99" y="13343"/>
                    <a:pt x="79" y="12533"/>
                    <a:pt x="60" y="11703"/>
                  </a:cubicBezTo>
                  <a:cubicBezTo>
                    <a:pt x="0" y="7789"/>
                    <a:pt x="0" y="3796"/>
                    <a:pt x="10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5" name="Google Shape;4215;p9"/>
            <p:cNvSpPr/>
            <p:nvPr/>
          </p:nvSpPr>
          <p:spPr>
            <a:xfrm>
              <a:off x="4298725" y="3143375"/>
              <a:ext cx="45000" cy="731400"/>
            </a:xfrm>
            <a:custGeom>
              <a:avLst/>
              <a:gdLst/>
              <a:ahLst/>
              <a:cxnLst/>
              <a:rect l="l" t="t" r="r" b="b"/>
              <a:pathLst>
                <a:path w="1800" h="29256" fill="none" extrusionOk="0">
                  <a:moveTo>
                    <a:pt x="1799" y="29255"/>
                  </a:moveTo>
                  <a:cubicBezTo>
                    <a:pt x="890" y="19530"/>
                    <a:pt x="0" y="9745"/>
                    <a:pt x="49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6" name="Google Shape;4216;p9"/>
            <p:cNvSpPr/>
            <p:nvPr/>
          </p:nvSpPr>
          <p:spPr>
            <a:xfrm>
              <a:off x="4358025" y="2922475"/>
              <a:ext cx="34125" cy="927075"/>
            </a:xfrm>
            <a:custGeom>
              <a:avLst/>
              <a:gdLst/>
              <a:ahLst/>
              <a:cxnLst/>
              <a:rect l="l" t="t" r="r" b="b"/>
              <a:pathLst>
                <a:path w="1365" h="37083" fill="none" extrusionOk="0">
                  <a:moveTo>
                    <a:pt x="653" y="37083"/>
                  </a:moveTo>
                  <a:cubicBezTo>
                    <a:pt x="1186" y="34434"/>
                    <a:pt x="1206" y="31706"/>
                    <a:pt x="1127" y="28998"/>
                  </a:cubicBezTo>
                  <a:cubicBezTo>
                    <a:pt x="969" y="24155"/>
                    <a:pt x="416" y="19313"/>
                    <a:pt x="218" y="14470"/>
                  </a:cubicBezTo>
                  <a:cubicBezTo>
                    <a:pt x="0" y="9627"/>
                    <a:pt x="159" y="4705"/>
                    <a:pt x="1364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7" name="Google Shape;4217;p9"/>
            <p:cNvSpPr/>
            <p:nvPr/>
          </p:nvSpPr>
          <p:spPr>
            <a:xfrm>
              <a:off x="4312075" y="3193775"/>
              <a:ext cx="41025" cy="676550"/>
            </a:xfrm>
            <a:custGeom>
              <a:avLst/>
              <a:gdLst/>
              <a:ahLst/>
              <a:cxnLst/>
              <a:rect l="l" t="t" r="r" b="b"/>
              <a:pathLst>
                <a:path w="1641" h="27062" fill="none" extrusionOk="0">
                  <a:moveTo>
                    <a:pt x="1641" y="27061"/>
                  </a:moveTo>
                  <a:cubicBezTo>
                    <a:pt x="534" y="18087"/>
                    <a:pt x="1028" y="897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8" name="Google Shape;4218;p9"/>
            <p:cNvSpPr/>
            <p:nvPr/>
          </p:nvSpPr>
          <p:spPr>
            <a:xfrm>
              <a:off x="4425225" y="2884425"/>
              <a:ext cx="86025" cy="900400"/>
            </a:xfrm>
            <a:custGeom>
              <a:avLst/>
              <a:gdLst/>
              <a:ahLst/>
              <a:cxnLst/>
              <a:rect l="l" t="t" r="r" b="b"/>
              <a:pathLst>
                <a:path w="3441" h="36016" fill="none" extrusionOk="0">
                  <a:moveTo>
                    <a:pt x="475" y="36015"/>
                  </a:moveTo>
                  <a:cubicBezTo>
                    <a:pt x="3440" y="24294"/>
                    <a:pt x="1" y="11623"/>
                    <a:pt x="334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19" name="Google Shape;4219;p9"/>
            <p:cNvSpPr/>
            <p:nvPr/>
          </p:nvSpPr>
          <p:spPr>
            <a:xfrm>
              <a:off x="4430675" y="2855275"/>
              <a:ext cx="81050" cy="935975"/>
            </a:xfrm>
            <a:custGeom>
              <a:avLst/>
              <a:gdLst/>
              <a:ahLst/>
              <a:cxnLst/>
              <a:rect l="l" t="t" r="r" b="b"/>
              <a:pathLst>
                <a:path w="3242" h="37439" fill="none" extrusionOk="0">
                  <a:moveTo>
                    <a:pt x="20" y="37438"/>
                  </a:moveTo>
                  <a:cubicBezTo>
                    <a:pt x="1463" y="26310"/>
                    <a:pt x="0" y="10872"/>
                    <a:pt x="3242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0" name="Google Shape;4220;p9"/>
            <p:cNvSpPr/>
            <p:nvPr/>
          </p:nvSpPr>
          <p:spPr>
            <a:xfrm>
              <a:off x="4482550" y="3056400"/>
              <a:ext cx="64275" cy="644425"/>
            </a:xfrm>
            <a:custGeom>
              <a:avLst/>
              <a:gdLst/>
              <a:ahLst/>
              <a:cxnLst/>
              <a:rect l="l" t="t" r="r" b="b"/>
              <a:pathLst>
                <a:path w="2571" h="25777" fill="none" extrusionOk="0">
                  <a:moveTo>
                    <a:pt x="1384" y="25776"/>
                  </a:moveTo>
                  <a:cubicBezTo>
                    <a:pt x="1602" y="25104"/>
                    <a:pt x="1760" y="24432"/>
                    <a:pt x="1898" y="23740"/>
                  </a:cubicBezTo>
                  <a:cubicBezTo>
                    <a:pt x="2056" y="22851"/>
                    <a:pt x="2175" y="21961"/>
                    <a:pt x="2234" y="21072"/>
                  </a:cubicBezTo>
                  <a:cubicBezTo>
                    <a:pt x="2570" y="17019"/>
                    <a:pt x="2333" y="12947"/>
                    <a:pt x="1523" y="8974"/>
                  </a:cubicBezTo>
                  <a:cubicBezTo>
                    <a:pt x="930" y="6009"/>
                    <a:pt x="1" y="3044"/>
                    <a:pt x="8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1" name="Google Shape;4221;p9"/>
            <p:cNvSpPr/>
            <p:nvPr/>
          </p:nvSpPr>
          <p:spPr>
            <a:xfrm>
              <a:off x="4487000" y="3117675"/>
              <a:ext cx="30175" cy="609825"/>
            </a:xfrm>
            <a:custGeom>
              <a:avLst/>
              <a:gdLst/>
              <a:ahLst/>
              <a:cxnLst/>
              <a:rect l="l" t="t" r="r" b="b"/>
              <a:pathLst>
                <a:path w="1207" h="24393" fill="none" extrusionOk="0">
                  <a:moveTo>
                    <a:pt x="99" y="24393"/>
                  </a:moveTo>
                  <a:cubicBezTo>
                    <a:pt x="791" y="21704"/>
                    <a:pt x="1147" y="18937"/>
                    <a:pt x="1187" y="16150"/>
                  </a:cubicBezTo>
                  <a:cubicBezTo>
                    <a:pt x="1206" y="15221"/>
                    <a:pt x="1187" y="14292"/>
                    <a:pt x="1147" y="13363"/>
                  </a:cubicBezTo>
                  <a:cubicBezTo>
                    <a:pt x="989" y="8895"/>
                    <a:pt x="594" y="4428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2" name="Google Shape;4222;p9"/>
            <p:cNvSpPr/>
            <p:nvPr/>
          </p:nvSpPr>
          <p:spPr>
            <a:xfrm>
              <a:off x="4531475" y="2836975"/>
              <a:ext cx="54375" cy="784775"/>
            </a:xfrm>
            <a:custGeom>
              <a:avLst/>
              <a:gdLst/>
              <a:ahLst/>
              <a:cxnLst/>
              <a:rect l="l" t="t" r="r" b="b"/>
              <a:pathLst>
                <a:path w="2175" h="31391" fill="none" extrusionOk="0">
                  <a:moveTo>
                    <a:pt x="1029" y="31390"/>
                  </a:moveTo>
                  <a:cubicBezTo>
                    <a:pt x="1622" y="27694"/>
                    <a:pt x="2175" y="23978"/>
                    <a:pt x="2116" y="20222"/>
                  </a:cubicBezTo>
                  <a:cubicBezTo>
                    <a:pt x="2017" y="13462"/>
                    <a:pt x="1" y="6741"/>
                    <a:pt x="712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3" name="Google Shape;4223;p9"/>
            <p:cNvSpPr/>
            <p:nvPr/>
          </p:nvSpPr>
          <p:spPr>
            <a:xfrm>
              <a:off x="4520125" y="2889850"/>
              <a:ext cx="57325" cy="600950"/>
            </a:xfrm>
            <a:custGeom>
              <a:avLst/>
              <a:gdLst/>
              <a:ahLst/>
              <a:cxnLst/>
              <a:rect l="l" t="t" r="r" b="b"/>
              <a:pathLst>
                <a:path w="2293" h="24038" fill="none" extrusionOk="0">
                  <a:moveTo>
                    <a:pt x="2115" y="24037"/>
                  </a:moveTo>
                  <a:cubicBezTo>
                    <a:pt x="2293" y="23247"/>
                    <a:pt x="2253" y="22416"/>
                    <a:pt x="2194" y="21586"/>
                  </a:cubicBezTo>
                  <a:cubicBezTo>
                    <a:pt x="1720" y="14391"/>
                    <a:pt x="0" y="7156"/>
                    <a:pt x="102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4" name="Google Shape;4224;p9"/>
            <p:cNvSpPr/>
            <p:nvPr/>
          </p:nvSpPr>
          <p:spPr>
            <a:xfrm>
              <a:off x="4626850" y="2834025"/>
              <a:ext cx="66250" cy="681475"/>
            </a:xfrm>
            <a:custGeom>
              <a:avLst/>
              <a:gdLst/>
              <a:ahLst/>
              <a:cxnLst/>
              <a:rect l="l" t="t" r="r" b="b"/>
              <a:pathLst>
                <a:path w="2650" h="27259" fill="none" extrusionOk="0">
                  <a:moveTo>
                    <a:pt x="1720" y="27259"/>
                  </a:moveTo>
                  <a:cubicBezTo>
                    <a:pt x="2432" y="23878"/>
                    <a:pt x="2649" y="20399"/>
                    <a:pt x="2353" y="16960"/>
                  </a:cubicBezTo>
                  <a:cubicBezTo>
                    <a:pt x="1879" y="11267"/>
                    <a:pt x="40" y="571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5" name="Google Shape;4225;p9"/>
            <p:cNvSpPr/>
            <p:nvPr/>
          </p:nvSpPr>
          <p:spPr>
            <a:xfrm>
              <a:off x="4591775" y="3005975"/>
              <a:ext cx="60300" cy="563400"/>
            </a:xfrm>
            <a:custGeom>
              <a:avLst/>
              <a:gdLst/>
              <a:ahLst/>
              <a:cxnLst/>
              <a:rect l="l" t="t" r="r" b="b"/>
              <a:pathLst>
                <a:path w="2412" h="22536" fill="none" extrusionOk="0">
                  <a:moveTo>
                    <a:pt x="1166" y="22535"/>
                  </a:moveTo>
                  <a:cubicBezTo>
                    <a:pt x="1582" y="20855"/>
                    <a:pt x="1839" y="19135"/>
                    <a:pt x="1977" y="17416"/>
                  </a:cubicBezTo>
                  <a:cubicBezTo>
                    <a:pt x="2412" y="11565"/>
                    <a:pt x="1206" y="573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6" name="Google Shape;4226;p9"/>
            <p:cNvSpPr/>
            <p:nvPr/>
          </p:nvSpPr>
          <p:spPr>
            <a:xfrm>
              <a:off x="4682700" y="2829075"/>
              <a:ext cx="68700" cy="647875"/>
            </a:xfrm>
            <a:custGeom>
              <a:avLst/>
              <a:gdLst/>
              <a:ahLst/>
              <a:cxnLst/>
              <a:rect l="l" t="t" r="r" b="b"/>
              <a:pathLst>
                <a:path w="2748" h="25915" fill="none" extrusionOk="0">
                  <a:moveTo>
                    <a:pt x="989" y="25915"/>
                  </a:moveTo>
                  <a:cubicBezTo>
                    <a:pt x="2748" y="19728"/>
                    <a:pt x="2333" y="13086"/>
                    <a:pt x="1048" y="6780"/>
                  </a:cubicBezTo>
                  <a:cubicBezTo>
                    <a:pt x="593" y="4527"/>
                    <a:pt x="20" y="229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7" name="Google Shape;4227;p9"/>
            <p:cNvSpPr/>
            <p:nvPr/>
          </p:nvSpPr>
          <p:spPr>
            <a:xfrm>
              <a:off x="4659475" y="2741100"/>
              <a:ext cx="65250" cy="724000"/>
            </a:xfrm>
            <a:custGeom>
              <a:avLst/>
              <a:gdLst/>
              <a:ahLst/>
              <a:cxnLst/>
              <a:rect l="l" t="t" r="r" b="b"/>
              <a:pathLst>
                <a:path w="2610" h="28960" fill="none" extrusionOk="0">
                  <a:moveTo>
                    <a:pt x="1977" y="28959"/>
                  </a:moveTo>
                  <a:cubicBezTo>
                    <a:pt x="2610" y="23583"/>
                    <a:pt x="2530" y="18127"/>
                    <a:pt x="1720" y="12770"/>
                  </a:cubicBezTo>
                  <a:cubicBezTo>
                    <a:pt x="1087" y="8520"/>
                    <a:pt x="0" y="4251"/>
                    <a:pt x="633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8" name="Google Shape;4228;p9"/>
            <p:cNvSpPr/>
            <p:nvPr/>
          </p:nvSpPr>
          <p:spPr>
            <a:xfrm>
              <a:off x="4702950" y="2601250"/>
              <a:ext cx="101825" cy="733375"/>
            </a:xfrm>
            <a:custGeom>
              <a:avLst/>
              <a:gdLst/>
              <a:ahLst/>
              <a:cxnLst/>
              <a:rect l="l" t="t" r="r" b="b"/>
              <a:pathLst>
                <a:path w="4073" h="29335" fill="none" extrusionOk="0">
                  <a:moveTo>
                    <a:pt x="3460" y="29335"/>
                  </a:moveTo>
                  <a:cubicBezTo>
                    <a:pt x="4073" y="20203"/>
                    <a:pt x="1" y="11189"/>
                    <a:pt x="752" y="2057"/>
                  </a:cubicBezTo>
                  <a:cubicBezTo>
                    <a:pt x="791" y="1365"/>
                    <a:pt x="890" y="673"/>
                    <a:pt x="108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29" name="Google Shape;4229;p9"/>
            <p:cNvSpPr/>
            <p:nvPr/>
          </p:nvSpPr>
          <p:spPr>
            <a:xfrm>
              <a:off x="4779550" y="2614600"/>
              <a:ext cx="76625" cy="682475"/>
            </a:xfrm>
            <a:custGeom>
              <a:avLst/>
              <a:gdLst/>
              <a:ahLst/>
              <a:cxnLst/>
              <a:rect l="l" t="t" r="r" b="b"/>
              <a:pathLst>
                <a:path w="3065" h="27299" fill="none" extrusionOk="0">
                  <a:moveTo>
                    <a:pt x="2135" y="27299"/>
                  </a:moveTo>
                  <a:cubicBezTo>
                    <a:pt x="2926" y="25460"/>
                    <a:pt x="3064" y="23385"/>
                    <a:pt x="2887" y="21388"/>
                  </a:cubicBezTo>
                  <a:cubicBezTo>
                    <a:pt x="2709" y="19372"/>
                    <a:pt x="2234" y="17415"/>
                    <a:pt x="1819" y="15458"/>
                  </a:cubicBezTo>
                  <a:cubicBezTo>
                    <a:pt x="1029" y="11801"/>
                    <a:pt x="495" y="8085"/>
                    <a:pt x="198" y="4369"/>
                  </a:cubicBezTo>
                  <a:cubicBezTo>
                    <a:pt x="80" y="2906"/>
                    <a:pt x="1" y="1424"/>
                    <a:pt x="277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0" name="Google Shape;4230;p9"/>
            <p:cNvSpPr/>
            <p:nvPr/>
          </p:nvSpPr>
          <p:spPr>
            <a:xfrm>
              <a:off x="4764725" y="2534550"/>
              <a:ext cx="83050" cy="764000"/>
            </a:xfrm>
            <a:custGeom>
              <a:avLst/>
              <a:gdLst/>
              <a:ahLst/>
              <a:cxnLst/>
              <a:rect l="l" t="t" r="r" b="b"/>
              <a:pathLst>
                <a:path w="3322" h="30560" fill="none" extrusionOk="0">
                  <a:moveTo>
                    <a:pt x="2827" y="30560"/>
                  </a:moveTo>
                  <a:cubicBezTo>
                    <a:pt x="3321" y="27180"/>
                    <a:pt x="2808" y="23721"/>
                    <a:pt x="2096" y="20380"/>
                  </a:cubicBezTo>
                  <a:cubicBezTo>
                    <a:pt x="1404" y="17039"/>
                    <a:pt x="515" y="13719"/>
                    <a:pt x="258" y="10319"/>
                  </a:cubicBezTo>
                  <a:cubicBezTo>
                    <a:pt x="1" y="6879"/>
                    <a:pt x="396" y="3420"/>
                    <a:pt x="83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1" name="Google Shape;4231;p9"/>
            <p:cNvSpPr/>
            <p:nvPr/>
          </p:nvSpPr>
          <p:spPr>
            <a:xfrm>
              <a:off x="4795850" y="2469325"/>
              <a:ext cx="113200" cy="773400"/>
            </a:xfrm>
            <a:custGeom>
              <a:avLst/>
              <a:gdLst/>
              <a:ahLst/>
              <a:cxnLst/>
              <a:rect l="l" t="t" r="r" b="b"/>
              <a:pathLst>
                <a:path w="4528" h="30936" fill="none" extrusionOk="0">
                  <a:moveTo>
                    <a:pt x="3025" y="30935"/>
                  </a:moveTo>
                  <a:cubicBezTo>
                    <a:pt x="4528" y="25934"/>
                    <a:pt x="3480" y="20558"/>
                    <a:pt x="2333" y="15478"/>
                  </a:cubicBezTo>
                  <a:cubicBezTo>
                    <a:pt x="1207" y="10378"/>
                    <a:pt x="1" y="5080"/>
                    <a:pt x="1187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2" name="Google Shape;4232;p9"/>
            <p:cNvSpPr/>
            <p:nvPr/>
          </p:nvSpPr>
          <p:spPr>
            <a:xfrm>
              <a:off x="4879875" y="2403100"/>
              <a:ext cx="61800" cy="777850"/>
            </a:xfrm>
            <a:custGeom>
              <a:avLst/>
              <a:gdLst/>
              <a:ahLst/>
              <a:cxnLst/>
              <a:rect l="l" t="t" r="r" b="b"/>
              <a:pathLst>
                <a:path w="2472" h="31114" fill="none" extrusionOk="0">
                  <a:moveTo>
                    <a:pt x="1147" y="31113"/>
                  </a:moveTo>
                  <a:cubicBezTo>
                    <a:pt x="2392" y="27852"/>
                    <a:pt x="2471" y="24254"/>
                    <a:pt x="2115" y="20775"/>
                  </a:cubicBezTo>
                  <a:cubicBezTo>
                    <a:pt x="1740" y="17296"/>
                    <a:pt x="949" y="13877"/>
                    <a:pt x="514" y="10398"/>
                  </a:cubicBezTo>
                  <a:cubicBezTo>
                    <a:pt x="79" y="6939"/>
                    <a:pt x="0" y="3341"/>
                    <a:pt x="104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3" name="Google Shape;4233;p9"/>
            <p:cNvSpPr/>
            <p:nvPr/>
          </p:nvSpPr>
          <p:spPr>
            <a:xfrm>
              <a:off x="4909025" y="2368500"/>
              <a:ext cx="83550" cy="711150"/>
            </a:xfrm>
            <a:custGeom>
              <a:avLst/>
              <a:gdLst/>
              <a:ahLst/>
              <a:cxnLst/>
              <a:rect l="l" t="t" r="r" b="b"/>
              <a:pathLst>
                <a:path w="3342" h="28446" fill="none" extrusionOk="0">
                  <a:moveTo>
                    <a:pt x="2590" y="28445"/>
                  </a:moveTo>
                  <a:cubicBezTo>
                    <a:pt x="3341" y="25045"/>
                    <a:pt x="2669" y="21507"/>
                    <a:pt x="2056" y="18087"/>
                  </a:cubicBezTo>
                  <a:cubicBezTo>
                    <a:pt x="969" y="12118"/>
                    <a:pt x="1" y="6010"/>
                    <a:pt x="85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4" name="Google Shape;4234;p9"/>
            <p:cNvSpPr/>
            <p:nvPr/>
          </p:nvSpPr>
          <p:spPr>
            <a:xfrm>
              <a:off x="4936200" y="2546900"/>
              <a:ext cx="64775" cy="504075"/>
            </a:xfrm>
            <a:custGeom>
              <a:avLst/>
              <a:gdLst/>
              <a:ahLst/>
              <a:cxnLst/>
              <a:rect l="l" t="t" r="r" b="b"/>
              <a:pathLst>
                <a:path w="2591" h="20163" fill="none" extrusionOk="0">
                  <a:moveTo>
                    <a:pt x="1898" y="20163"/>
                  </a:moveTo>
                  <a:cubicBezTo>
                    <a:pt x="2590" y="16862"/>
                    <a:pt x="2234" y="13422"/>
                    <a:pt x="1661" y="10101"/>
                  </a:cubicBezTo>
                  <a:cubicBezTo>
                    <a:pt x="1108" y="6761"/>
                    <a:pt x="159" y="338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5" name="Google Shape;4235;p9"/>
            <p:cNvSpPr/>
            <p:nvPr/>
          </p:nvSpPr>
          <p:spPr>
            <a:xfrm>
              <a:off x="4969800" y="2270650"/>
              <a:ext cx="76625" cy="671625"/>
            </a:xfrm>
            <a:custGeom>
              <a:avLst/>
              <a:gdLst/>
              <a:ahLst/>
              <a:cxnLst/>
              <a:rect l="l" t="t" r="r" b="b"/>
              <a:pathLst>
                <a:path w="3065" h="26865" fill="none" extrusionOk="0">
                  <a:moveTo>
                    <a:pt x="2314" y="26864"/>
                  </a:moveTo>
                  <a:cubicBezTo>
                    <a:pt x="3065" y="21092"/>
                    <a:pt x="614" y="15379"/>
                    <a:pt x="218" y="9568"/>
                  </a:cubicBezTo>
                  <a:cubicBezTo>
                    <a:pt x="1" y="6366"/>
                    <a:pt x="416" y="3183"/>
                    <a:pt x="83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6" name="Google Shape;4236;p9"/>
            <p:cNvSpPr/>
            <p:nvPr/>
          </p:nvSpPr>
          <p:spPr>
            <a:xfrm>
              <a:off x="4955975" y="2331450"/>
              <a:ext cx="79575" cy="610825"/>
            </a:xfrm>
            <a:custGeom>
              <a:avLst/>
              <a:gdLst/>
              <a:ahLst/>
              <a:cxnLst/>
              <a:rect l="l" t="t" r="r" b="b"/>
              <a:pathLst>
                <a:path w="3183" h="24433" fill="none" extrusionOk="0">
                  <a:moveTo>
                    <a:pt x="2788" y="24432"/>
                  </a:moveTo>
                  <a:cubicBezTo>
                    <a:pt x="3183" y="21507"/>
                    <a:pt x="2135" y="18581"/>
                    <a:pt x="1424" y="15715"/>
                  </a:cubicBezTo>
                  <a:cubicBezTo>
                    <a:pt x="178" y="10575"/>
                    <a:pt x="0" y="5199"/>
                    <a:pt x="8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7" name="Google Shape;4237;p9"/>
            <p:cNvSpPr/>
            <p:nvPr/>
          </p:nvSpPr>
          <p:spPr>
            <a:xfrm>
              <a:off x="5022200" y="2201475"/>
              <a:ext cx="63275" cy="712625"/>
            </a:xfrm>
            <a:custGeom>
              <a:avLst/>
              <a:gdLst/>
              <a:ahLst/>
              <a:cxnLst/>
              <a:rect l="l" t="t" r="r" b="b"/>
              <a:pathLst>
                <a:path w="2531" h="28505" fill="none" extrusionOk="0">
                  <a:moveTo>
                    <a:pt x="1245" y="28504"/>
                  </a:moveTo>
                  <a:cubicBezTo>
                    <a:pt x="2530" y="24590"/>
                    <a:pt x="1720" y="20360"/>
                    <a:pt x="850" y="16348"/>
                  </a:cubicBezTo>
                  <a:cubicBezTo>
                    <a:pt x="672" y="15478"/>
                    <a:pt x="494" y="14608"/>
                    <a:pt x="356" y="13738"/>
                  </a:cubicBezTo>
                  <a:cubicBezTo>
                    <a:pt x="0" y="11366"/>
                    <a:pt x="40" y="8935"/>
                    <a:pt x="415" y="6563"/>
                  </a:cubicBezTo>
                  <a:cubicBezTo>
                    <a:pt x="554" y="5595"/>
                    <a:pt x="771" y="4646"/>
                    <a:pt x="870" y="3677"/>
                  </a:cubicBezTo>
                  <a:cubicBezTo>
                    <a:pt x="1028" y="2452"/>
                    <a:pt x="1028" y="1226"/>
                    <a:pt x="909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8" name="Google Shape;4238;p9"/>
            <p:cNvSpPr/>
            <p:nvPr/>
          </p:nvSpPr>
          <p:spPr>
            <a:xfrm>
              <a:off x="5011325" y="2220250"/>
              <a:ext cx="60300" cy="692350"/>
            </a:xfrm>
            <a:custGeom>
              <a:avLst/>
              <a:gdLst/>
              <a:ahLst/>
              <a:cxnLst/>
              <a:rect l="l" t="t" r="r" b="b"/>
              <a:pathLst>
                <a:path w="2412" h="27694" fill="none" extrusionOk="0">
                  <a:moveTo>
                    <a:pt x="1562" y="27694"/>
                  </a:moveTo>
                  <a:cubicBezTo>
                    <a:pt x="2412" y="24749"/>
                    <a:pt x="1997" y="21606"/>
                    <a:pt x="1404" y="18601"/>
                  </a:cubicBezTo>
                  <a:cubicBezTo>
                    <a:pt x="791" y="15616"/>
                    <a:pt x="0" y="12612"/>
                    <a:pt x="139" y="9548"/>
                  </a:cubicBezTo>
                  <a:cubicBezTo>
                    <a:pt x="277" y="6346"/>
                    <a:pt x="1443" y="3203"/>
                    <a:pt x="1246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39" name="Google Shape;4239;p9"/>
            <p:cNvSpPr/>
            <p:nvPr/>
          </p:nvSpPr>
          <p:spPr>
            <a:xfrm>
              <a:off x="5083975" y="2241500"/>
              <a:ext cx="24225" cy="599450"/>
            </a:xfrm>
            <a:custGeom>
              <a:avLst/>
              <a:gdLst/>
              <a:ahLst/>
              <a:cxnLst/>
              <a:rect l="l" t="t" r="r" b="b"/>
              <a:pathLst>
                <a:path w="969" h="23978" fill="none" extrusionOk="0">
                  <a:moveTo>
                    <a:pt x="158" y="23978"/>
                  </a:moveTo>
                  <a:cubicBezTo>
                    <a:pt x="969" y="21329"/>
                    <a:pt x="949" y="18483"/>
                    <a:pt x="712" y="15715"/>
                  </a:cubicBezTo>
                  <a:cubicBezTo>
                    <a:pt x="474" y="12968"/>
                    <a:pt x="20" y="10200"/>
                    <a:pt x="20" y="7433"/>
                  </a:cubicBezTo>
                  <a:cubicBezTo>
                    <a:pt x="0" y="5812"/>
                    <a:pt x="138" y="4191"/>
                    <a:pt x="277" y="2570"/>
                  </a:cubicBezTo>
                  <a:cubicBezTo>
                    <a:pt x="356" y="1720"/>
                    <a:pt x="435" y="870"/>
                    <a:pt x="514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0" name="Google Shape;4240;p9"/>
            <p:cNvSpPr/>
            <p:nvPr/>
          </p:nvSpPr>
          <p:spPr>
            <a:xfrm>
              <a:off x="5132875" y="2192075"/>
              <a:ext cx="43025" cy="473450"/>
            </a:xfrm>
            <a:custGeom>
              <a:avLst/>
              <a:gdLst/>
              <a:ahLst/>
              <a:cxnLst/>
              <a:rect l="l" t="t" r="r" b="b"/>
              <a:pathLst>
                <a:path w="1721" h="18938" fill="none" extrusionOk="0">
                  <a:moveTo>
                    <a:pt x="792" y="18938"/>
                  </a:moveTo>
                  <a:cubicBezTo>
                    <a:pt x="1543" y="16170"/>
                    <a:pt x="1721" y="13245"/>
                    <a:pt x="1266" y="10418"/>
                  </a:cubicBezTo>
                  <a:cubicBezTo>
                    <a:pt x="910" y="8244"/>
                    <a:pt x="218" y="6129"/>
                    <a:pt x="60" y="3935"/>
                  </a:cubicBezTo>
                  <a:cubicBezTo>
                    <a:pt x="1" y="3262"/>
                    <a:pt x="1" y="2590"/>
                    <a:pt x="1" y="1918"/>
                  </a:cubicBezTo>
                  <a:lnTo>
                    <a:pt x="21" y="1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1" name="Google Shape;4241;p9"/>
            <p:cNvSpPr/>
            <p:nvPr/>
          </p:nvSpPr>
          <p:spPr>
            <a:xfrm>
              <a:off x="3620725" y="3908825"/>
              <a:ext cx="83525" cy="718550"/>
            </a:xfrm>
            <a:custGeom>
              <a:avLst/>
              <a:gdLst/>
              <a:ahLst/>
              <a:cxnLst/>
              <a:rect l="l" t="t" r="r" b="b"/>
              <a:pathLst>
                <a:path w="3341" h="28742" fill="none" extrusionOk="0">
                  <a:moveTo>
                    <a:pt x="2570" y="28742"/>
                  </a:moveTo>
                  <a:cubicBezTo>
                    <a:pt x="3341" y="23978"/>
                    <a:pt x="2372" y="19116"/>
                    <a:pt x="1522" y="14371"/>
                  </a:cubicBezTo>
                  <a:cubicBezTo>
                    <a:pt x="692" y="9608"/>
                    <a:pt x="0" y="4666"/>
                    <a:pt x="1305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2" name="Google Shape;4242;p9"/>
            <p:cNvSpPr/>
            <p:nvPr/>
          </p:nvSpPr>
          <p:spPr>
            <a:xfrm>
              <a:off x="5190700" y="2333925"/>
              <a:ext cx="131475" cy="241675"/>
            </a:xfrm>
            <a:custGeom>
              <a:avLst/>
              <a:gdLst/>
              <a:ahLst/>
              <a:cxnLst/>
              <a:rect l="l" t="t" r="r" b="b"/>
              <a:pathLst>
                <a:path w="5259" h="9667" fill="none" extrusionOk="0">
                  <a:moveTo>
                    <a:pt x="1" y="9666"/>
                  </a:moveTo>
                  <a:lnTo>
                    <a:pt x="2728" y="5475"/>
                  </a:lnTo>
                  <a:cubicBezTo>
                    <a:pt x="3835" y="3775"/>
                    <a:pt x="4962" y="2016"/>
                    <a:pt x="5259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3" name="Google Shape;4243;p9"/>
            <p:cNvSpPr/>
            <p:nvPr/>
          </p:nvSpPr>
          <p:spPr>
            <a:xfrm>
              <a:off x="5149700" y="2412975"/>
              <a:ext cx="195200" cy="296525"/>
            </a:xfrm>
            <a:custGeom>
              <a:avLst/>
              <a:gdLst/>
              <a:ahLst/>
              <a:cxnLst/>
              <a:rect l="l" t="t" r="r" b="b"/>
              <a:pathLst>
                <a:path w="7808" h="11861" fill="none" extrusionOk="0">
                  <a:moveTo>
                    <a:pt x="0" y="11861"/>
                  </a:moveTo>
                  <a:lnTo>
                    <a:pt x="3341" y="7591"/>
                  </a:lnTo>
                  <a:cubicBezTo>
                    <a:pt x="5159" y="5259"/>
                    <a:pt x="7017" y="2847"/>
                    <a:pt x="7808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4" name="Google Shape;4244;p9"/>
            <p:cNvSpPr/>
            <p:nvPr/>
          </p:nvSpPr>
          <p:spPr>
            <a:xfrm>
              <a:off x="5132875" y="2458450"/>
              <a:ext cx="224400" cy="315800"/>
            </a:xfrm>
            <a:custGeom>
              <a:avLst/>
              <a:gdLst/>
              <a:ahLst/>
              <a:cxnLst/>
              <a:rect l="l" t="t" r="r" b="b"/>
              <a:pathLst>
                <a:path w="8976" h="12632" fill="none" extrusionOk="0">
                  <a:moveTo>
                    <a:pt x="1" y="12631"/>
                  </a:moveTo>
                  <a:cubicBezTo>
                    <a:pt x="2630" y="10121"/>
                    <a:pt x="5298" y="7551"/>
                    <a:pt x="7117" y="4408"/>
                  </a:cubicBezTo>
                  <a:cubicBezTo>
                    <a:pt x="7927" y="3025"/>
                    <a:pt x="8540" y="1542"/>
                    <a:pt x="8975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5" name="Google Shape;4245;p9"/>
            <p:cNvSpPr/>
            <p:nvPr/>
          </p:nvSpPr>
          <p:spPr>
            <a:xfrm>
              <a:off x="5093350" y="2531100"/>
              <a:ext cx="277250" cy="339025"/>
            </a:xfrm>
            <a:custGeom>
              <a:avLst/>
              <a:gdLst/>
              <a:ahLst/>
              <a:cxnLst/>
              <a:rect l="l" t="t" r="r" b="b"/>
              <a:pathLst>
                <a:path w="11090" h="13561" fill="none" extrusionOk="0">
                  <a:moveTo>
                    <a:pt x="1" y="13560"/>
                  </a:moveTo>
                  <a:cubicBezTo>
                    <a:pt x="2234" y="10773"/>
                    <a:pt x="4903" y="8401"/>
                    <a:pt x="7413" y="5871"/>
                  </a:cubicBezTo>
                  <a:cubicBezTo>
                    <a:pt x="8105" y="5179"/>
                    <a:pt x="8797" y="4448"/>
                    <a:pt x="9390" y="3637"/>
                  </a:cubicBezTo>
                  <a:cubicBezTo>
                    <a:pt x="10181" y="2550"/>
                    <a:pt x="10754" y="1305"/>
                    <a:pt x="1109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6" name="Google Shape;4246;p9"/>
            <p:cNvSpPr/>
            <p:nvPr/>
          </p:nvSpPr>
          <p:spPr>
            <a:xfrm>
              <a:off x="5042950" y="2638325"/>
              <a:ext cx="338025" cy="320750"/>
            </a:xfrm>
            <a:custGeom>
              <a:avLst/>
              <a:gdLst/>
              <a:ahLst/>
              <a:cxnLst/>
              <a:rect l="l" t="t" r="r" b="b"/>
              <a:pathLst>
                <a:path w="13521" h="12830" fill="none" extrusionOk="0">
                  <a:moveTo>
                    <a:pt x="0" y="12829"/>
                  </a:moveTo>
                  <a:cubicBezTo>
                    <a:pt x="2491" y="10872"/>
                    <a:pt x="4982" y="8915"/>
                    <a:pt x="7452" y="6958"/>
                  </a:cubicBezTo>
                  <a:cubicBezTo>
                    <a:pt x="9904" y="5041"/>
                    <a:pt x="12493" y="2946"/>
                    <a:pt x="1352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7" name="Google Shape;4247;p9"/>
            <p:cNvSpPr/>
            <p:nvPr/>
          </p:nvSpPr>
          <p:spPr>
            <a:xfrm>
              <a:off x="4997475" y="2740125"/>
              <a:ext cx="391425" cy="295050"/>
            </a:xfrm>
            <a:custGeom>
              <a:avLst/>
              <a:gdLst/>
              <a:ahLst/>
              <a:cxnLst/>
              <a:rect l="l" t="t" r="r" b="b"/>
              <a:pathLst>
                <a:path w="15657" h="11802" fill="none" extrusionOk="0">
                  <a:moveTo>
                    <a:pt x="15656" y="0"/>
                  </a:moveTo>
                  <a:cubicBezTo>
                    <a:pt x="14945" y="1147"/>
                    <a:pt x="14193" y="2313"/>
                    <a:pt x="13225" y="3262"/>
                  </a:cubicBezTo>
                  <a:cubicBezTo>
                    <a:pt x="12573" y="3875"/>
                    <a:pt x="11841" y="4389"/>
                    <a:pt x="11130" y="4883"/>
                  </a:cubicBezTo>
                  <a:cubicBezTo>
                    <a:pt x="7532" y="7373"/>
                    <a:pt x="3915" y="9864"/>
                    <a:pt x="1" y="118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8" name="Google Shape;4248;p9"/>
            <p:cNvSpPr/>
            <p:nvPr/>
          </p:nvSpPr>
          <p:spPr>
            <a:xfrm>
              <a:off x="4948550" y="2831050"/>
              <a:ext cx="437875" cy="301975"/>
            </a:xfrm>
            <a:custGeom>
              <a:avLst/>
              <a:gdLst/>
              <a:ahLst/>
              <a:cxnLst/>
              <a:rect l="l" t="t" r="r" b="b"/>
              <a:pathLst>
                <a:path w="17515" h="12079" fill="none" extrusionOk="0">
                  <a:moveTo>
                    <a:pt x="17514" y="0"/>
                  </a:moveTo>
                  <a:cubicBezTo>
                    <a:pt x="16407" y="1325"/>
                    <a:pt x="15300" y="2649"/>
                    <a:pt x="14035" y="3796"/>
                  </a:cubicBezTo>
                  <a:cubicBezTo>
                    <a:pt x="13324" y="4428"/>
                    <a:pt x="12573" y="5001"/>
                    <a:pt x="11802" y="5555"/>
                  </a:cubicBezTo>
                  <a:cubicBezTo>
                    <a:pt x="8145" y="8204"/>
                    <a:pt x="4172" y="10398"/>
                    <a:pt x="1" y="120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49" name="Google Shape;4249;p9"/>
            <p:cNvSpPr/>
            <p:nvPr/>
          </p:nvSpPr>
          <p:spPr>
            <a:xfrm>
              <a:off x="4907050" y="3010425"/>
              <a:ext cx="456650" cy="182875"/>
            </a:xfrm>
            <a:custGeom>
              <a:avLst/>
              <a:gdLst/>
              <a:ahLst/>
              <a:cxnLst/>
              <a:rect l="l" t="t" r="r" b="b"/>
              <a:pathLst>
                <a:path w="18266" h="7315" fill="none" extrusionOk="0">
                  <a:moveTo>
                    <a:pt x="18265" y="1"/>
                  </a:moveTo>
                  <a:cubicBezTo>
                    <a:pt x="15656" y="2017"/>
                    <a:pt x="12612" y="3401"/>
                    <a:pt x="9489" y="4468"/>
                  </a:cubicBezTo>
                  <a:cubicBezTo>
                    <a:pt x="6365" y="5555"/>
                    <a:pt x="3143" y="6346"/>
                    <a:pt x="0" y="73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0" name="Google Shape;4250;p9"/>
            <p:cNvSpPr/>
            <p:nvPr/>
          </p:nvSpPr>
          <p:spPr>
            <a:xfrm>
              <a:off x="4855150" y="3086525"/>
              <a:ext cx="497175" cy="197700"/>
            </a:xfrm>
            <a:custGeom>
              <a:avLst/>
              <a:gdLst/>
              <a:ahLst/>
              <a:cxnLst/>
              <a:rect l="l" t="t" r="r" b="b"/>
              <a:pathLst>
                <a:path w="19887" h="7908" fill="none" extrusionOk="0">
                  <a:moveTo>
                    <a:pt x="19886" y="1"/>
                  </a:moveTo>
                  <a:cubicBezTo>
                    <a:pt x="17198" y="2412"/>
                    <a:pt x="13778" y="3816"/>
                    <a:pt x="10339" y="4864"/>
                  </a:cubicBezTo>
                  <a:cubicBezTo>
                    <a:pt x="6900" y="5891"/>
                    <a:pt x="3361" y="6623"/>
                    <a:pt x="1" y="79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1" name="Google Shape;4251;p9"/>
            <p:cNvSpPr/>
            <p:nvPr/>
          </p:nvSpPr>
          <p:spPr>
            <a:xfrm>
              <a:off x="4789925" y="3165600"/>
              <a:ext cx="547075" cy="207075"/>
            </a:xfrm>
            <a:custGeom>
              <a:avLst/>
              <a:gdLst/>
              <a:ahLst/>
              <a:cxnLst/>
              <a:rect l="l" t="t" r="r" b="b"/>
              <a:pathLst>
                <a:path w="21883" h="8283" fill="none" extrusionOk="0">
                  <a:moveTo>
                    <a:pt x="21883" y="1"/>
                  </a:moveTo>
                  <a:cubicBezTo>
                    <a:pt x="19412" y="1582"/>
                    <a:pt x="16921" y="3163"/>
                    <a:pt x="14174" y="4211"/>
                  </a:cubicBezTo>
                  <a:cubicBezTo>
                    <a:pt x="9568" y="5970"/>
                    <a:pt x="4429" y="6128"/>
                    <a:pt x="1" y="82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2" name="Google Shape;4252;p9"/>
            <p:cNvSpPr/>
            <p:nvPr/>
          </p:nvSpPr>
          <p:spPr>
            <a:xfrm>
              <a:off x="4758800" y="3269375"/>
              <a:ext cx="560425" cy="157675"/>
            </a:xfrm>
            <a:custGeom>
              <a:avLst/>
              <a:gdLst/>
              <a:ahLst/>
              <a:cxnLst/>
              <a:rect l="l" t="t" r="r" b="b"/>
              <a:pathLst>
                <a:path w="22417" h="6307" fill="none" extrusionOk="0">
                  <a:moveTo>
                    <a:pt x="22416" y="1"/>
                  </a:moveTo>
                  <a:cubicBezTo>
                    <a:pt x="19036" y="2709"/>
                    <a:pt x="14885" y="4468"/>
                    <a:pt x="10595" y="5041"/>
                  </a:cubicBezTo>
                  <a:cubicBezTo>
                    <a:pt x="8816" y="5278"/>
                    <a:pt x="7037" y="5298"/>
                    <a:pt x="5258" y="5496"/>
                  </a:cubicBezTo>
                  <a:cubicBezTo>
                    <a:pt x="3479" y="5654"/>
                    <a:pt x="1740" y="5990"/>
                    <a:pt x="0" y="63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3" name="Google Shape;4253;p9"/>
            <p:cNvSpPr/>
            <p:nvPr/>
          </p:nvSpPr>
          <p:spPr>
            <a:xfrm>
              <a:off x="4675775" y="3357350"/>
              <a:ext cx="632075" cy="153200"/>
            </a:xfrm>
            <a:custGeom>
              <a:avLst/>
              <a:gdLst/>
              <a:ahLst/>
              <a:cxnLst/>
              <a:rect l="l" t="t" r="r" b="b"/>
              <a:pathLst>
                <a:path w="25283" h="6128" fill="none" extrusionOk="0">
                  <a:moveTo>
                    <a:pt x="25282" y="0"/>
                  </a:moveTo>
                  <a:cubicBezTo>
                    <a:pt x="21507" y="2511"/>
                    <a:pt x="17119" y="4092"/>
                    <a:pt x="12632" y="4566"/>
                  </a:cubicBezTo>
                  <a:cubicBezTo>
                    <a:pt x="11505" y="4685"/>
                    <a:pt x="10378" y="4744"/>
                    <a:pt x="9271" y="4823"/>
                  </a:cubicBezTo>
                  <a:cubicBezTo>
                    <a:pt x="6148" y="5060"/>
                    <a:pt x="3064" y="5594"/>
                    <a:pt x="1" y="612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4" name="Google Shape;4254;p9"/>
            <p:cNvSpPr/>
            <p:nvPr/>
          </p:nvSpPr>
          <p:spPr>
            <a:xfrm>
              <a:off x="4644650" y="3441350"/>
              <a:ext cx="667650" cy="133950"/>
            </a:xfrm>
            <a:custGeom>
              <a:avLst/>
              <a:gdLst/>
              <a:ahLst/>
              <a:cxnLst/>
              <a:rect l="l" t="t" r="r" b="b"/>
              <a:pathLst>
                <a:path w="26706" h="5358" fill="none" extrusionOk="0">
                  <a:moveTo>
                    <a:pt x="26705" y="1"/>
                  </a:moveTo>
                  <a:cubicBezTo>
                    <a:pt x="24116" y="1424"/>
                    <a:pt x="21428" y="2649"/>
                    <a:pt x="18660" y="3638"/>
                  </a:cubicBezTo>
                  <a:cubicBezTo>
                    <a:pt x="17514" y="4053"/>
                    <a:pt x="16347" y="4409"/>
                    <a:pt x="15142" y="4646"/>
                  </a:cubicBezTo>
                  <a:cubicBezTo>
                    <a:pt x="14173" y="4824"/>
                    <a:pt x="13185" y="4922"/>
                    <a:pt x="12196" y="4982"/>
                  </a:cubicBezTo>
                  <a:cubicBezTo>
                    <a:pt x="8144" y="5298"/>
                    <a:pt x="4072" y="5357"/>
                    <a:pt x="0" y="5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5" name="Google Shape;4255;p9"/>
            <p:cNvSpPr/>
            <p:nvPr/>
          </p:nvSpPr>
          <p:spPr>
            <a:xfrm>
              <a:off x="4645625" y="3493725"/>
              <a:ext cx="555975" cy="66250"/>
            </a:xfrm>
            <a:custGeom>
              <a:avLst/>
              <a:gdLst/>
              <a:ahLst/>
              <a:cxnLst/>
              <a:rect l="l" t="t" r="r" b="b"/>
              <a:pathLst>
                <a:path w="22239" h="2650" fill="none" extrusionOk="0">
                  <a:moveTo>
                    <a:pt x="22239" y="1"/>
                  </a:moveTo>
                  <a:cubicBezTo>
                    <a:pt x="18858" y="1661"/>
                    <a:pt x="15043" y="2215"/>
                    <a:pt x="11288" y="2393"/>
                  </a:cubicBezTo>
                  <a:cubicBezTo>
                    <a:pt x="7532" y="2571"/>
                    <a:pt x="3757" y="2393"/>
                    <a:pt x="1" y="26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6" name="Google Shape;4256;p9"/>
            <p:cNvSpPr/>
            <p:nvPr/>
          </p:nvSpPr>
          <p:spPr>
            <a:xfrm>
              <a:off x="4591775" y="3532775"/>
              <a:ext cx="715075" cy="107750"/>
            </a:xfrm>
            <a:custGeom>
              <a:avLst/>
              <a:gdLst/>
              <a:ahLst/>
              <a:cxnLst/>
              <a:rect l="l" t="t" r="r" b="b"/>
              <a:pathLst>
                <a:path w="28603" h="4310" fill="none" extrusionOk="0">
                  <a:moveTo>
                    <a:pt x="28603" y="0"/>
                  </a:moveTo>
                  <a:cubicBezTo>
                    <a:pt x="24511" y="1720"/>
                    <a:pt x="20281" y="3282"/>
                    <a:pt x="15853" y="3756"/>
                  </a:cubicBezTo>
                  <a:cubicBezTo>
                    <a:pt x="10595" y="4310"/>
                    <a:pt x="5238" y="3301"/>
                    <a:pt x="0" y="39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7" name="Google Shape;4257;p9"/>
            <p:cNvSpPr/>
            <p:nvPr/>
          </p:nvSpPr>
          <p:spPr>
            <a:xfrm>
              <a:off x="4577425" y="3549575"/>
              <a:ext cx="710650" cy="114175"/>
            </a:xfrm>
            <a:custGeom>
              <a:avLst/>
              <a:gdLst/>
              <a:ahLst/>
              <a:cxnLst/>
              <a:rect l="l" t="t" r="r" b="b"/>
              <a:pathLst>
                <a:path w="28426" h="4567" fill="none" extrusionOk="0">
                  <a:moveTo>
                    <a:pt x="28426" y="0"/>
                  </a:moveTo>
                  <a:cubicBezTo>
                    <a:pt x="25896" y="1167"/>
                    <a:pt x="23306" y="2274"/>
                    <a:pt x="20598" y="2926"/>
                  </a:cubicBezTo>
                  <a:cubicBezTo>
                    <a:pt x="13917" y="4567"/>
                    <a:pt x="6880" y="3499"/>
                    <a:pt x="1" y="40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8" name="Google Shape;4258;p9"/>
            <p:cNvSpPr/>
            <p:nvPr/>
          </p:nvSpPr>
          <p:spPr>
            <a:xfrm>
              <a:off x="4450425" y="3668175"/>
              <a:ext cx="704725" cy="122575"/>
            </a:xfrm>
            <a:custGeom>
              <a:avLst/>
              <a:gdLst/>
              <a:ahLst/>
              <a:cxnLst/>
              <a:rect l="l" t="t" r="r" b="b"/>
              <a:pathLst>
                <a:path w="28189" h="4903" fill="none" extrusionOk="0">
                  <a:moveTo>
                    <a:pt x="28188" y="1"/>
                  </a:moveTo>
                  <a:cubicBezTo>
                    <a:pt x="23919" y="2373"/>
                    <a:pt x="19115" y="3796"/>
                    <a:pt x="14233" y="4152"/>
                  </a:cubicBezTo>
                  <a:cubicBezTo>
                    <a:pt x="12197" y="4290"/>
                    <a:pt x="10141" y="4250"/>
                    <a:pt x="8086" y="4310"/>
                  </a:cubicBezTo>
                  <a:cubicBezTo>
                    <a:pt x="5397" y="4349"/>
                    <a:pt x="2689" y="4567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59" name="Google Shape;4259;p9"/>
            <p:cNvSpPr/>
            <p:nvPr/>
          </p:nvSpPr>
          <p:spPr>
            <a:xfrm>
              <a:off x="4538900" y="3641500"/>
              <a:ext cx="654300" cy="53375"/>
            </a:xfrm>
            <a:custGeom>
              <a:avLst/>
              <a:gdLst/>
              <a:ahLst/>
              <a:cxnLst/>
              <a:rect l="l" t="t" r="r" b="b"/>
              <a:pathLst>
                <a:path w="26172" h="2135" fill="none" extrusionOk="0">
                  <a:moveTo>
                    <a:pt x="26172" y="0"/>
                  </a:moveTo>
                  <a:cubicBezTo>
                    <a:pt x="22060" y="1522"/>
                    <a:pt x="17573" y="1720"/>
                    <a:pt x="13165" y="1700"/>
                  </a:cubicBezTo>
                  <a:cubicBezTo>
                    <a:pt x="8777" y="1661"/>
                    <a:pt x="4349" y="1423"/>
                    <a:pt x="0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0" name="Google Shape;4260;p9"/>
            <p:cNvSpPr/>
            <p:nvPr/>
          </p:nvSpPr>
          <p:spPr>
            <a:xfrm>
              <a:off x="4515675" y="3655825"/>
              <a:ext cx="638000" cy="57350"/>
            </a:xfrm>
            <a:custGeom>
              <a:avLst/>
              <a:gdLst/>
              <a:ahLst/>
              <a:cxnLst/>
              <a:rect l="l" t="t" r="r" b="b"/>
              <a:pathLst>
                <a:path w="25520" h="2294" fill="none" extrusionOk="0">
                  <a:moveTo>
                    <a:pt x="25519" y="0"/>
                  </a:moveTo>
                  <a:cubicBezTo>
                    <a:pt x="22060" y="1265"/>
                    <a:pt x="18324" y="1404"/>
                    <a:pt x="14647" y="1483"/>
                  </a:cubicBezTo>
                  <a:cubicBezTo>
                    <a:pt x="9745" y="1621"/>
                    <a:pt x="4863" y="170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1" name="Google Shape;4261;p9"/>
            <p:cNvSpPr/>
            <p:nvPr/>
          </p:nvSpPr>
          <p:spPr>
            <a:xfrm>
              <a:off x="4515675" y="3673125"/>
              <a:ext cx="585125" cy="48450"/>
            </a:xfrm>
            <a:custGeom>
              <a:avLst/>
              <a:gdLst/>
              <a:ahLst/>
              <a:cxnLst/>
              <a:rect l="l" t="t" r="r" b="b"/>
              <a:pathLst>
                <a:path w="23405" h="1938" fill="none" extrusionOk="0">
                  <a:moveTo>
                    <a:pt x="23404" y="0"/>
                  </a:moveTo>
                  <a:cubicBezTo>
                    <a:pt x="15814" y="1937"/>
                    <a:pt x="7828" y="1700"/>
                    <a:pt x="0" y="16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2" name="Google Shape;4262;p9"/>
            <p:cNvSpPr/>
            <p:nvPr/>
          </p:nvSpPr>
          <p:spPr>
            <a:xfrm>
              <a:off x="4391125" y="3731425"/>
              <a:ext cx="789225" cy="168050"/>
            </a:xfrm>
            <a:custGeom>
              <a:avLst/>
              <a:gdLst/>
              <a:ahLst/>
              <a:cxnLst/>
              <a:rect l="l" t="t" r="r" b="b"/>
              <a:pathLst>
                <a:path w="31569" h="6722" fill="none" extrusionOk="0">
                  <a:moveTo>
                    <a:pt x="31569" y="1"/>
                  </a:moveTo>
                  <a:cubicBezTo>
                    <a:pt x="21942" y="4942"/>
                    <a:pt x="10695" y="6721"/>
                    <a:pt x="1" y="50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3" name="Google Shape;4263;p9"/>
            <p:cNvSpPr/>
            <p:nvPr/>
          </p:nvSpPr>
          <p:spPr>
            <a:xfrm>
              <a:off x="4382250" y="3768500"/>
              <a:ext cx="722500" cy="133450"/>
            </a:xfrm>
            <a:custGeom>
              <a:avLst/>
              <a:gdLst/>
              <a:ahLst/>
              <a:cxnLst/>
              <a:rect l="l" t="t" r="r" b="b"/>
              <a:pathLst>
                <a:path w="28900" h="5338" fill="none" extrusionOk="0">
                  <a:moveTo>
                    <a:pt x="28899" y="0"/>
                  </a:moveTo>
                  <a:cubicBezTo>
                    <a:pt x="21131" y="3736"/>
                    <a:pt x="12354" y="5337"/>
                    <a:pt x="3756" y="4626"/>
                  </a:cubicBezTo>
                  <a:cubicBezTo>
                    <a:pt x="2471" y="4507"/>
                    <a:pt x="1166" y="4349"/>
                    <a:pt x="0" y="37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4" name="Google Shape;4264;p9"/>
            <p:cNvSpPr/>
            <p:nvPr/>
          </p:nvSpPr>
          <p:spPr>
            <a:xfrm>
              <a:off x="4327875" y="3866350"/>
              <a:ext cx="684450" cy="53375"/>
            </a:xfrm>
            <a:custGeom>
              <a:avLst/>
              <a:gdLst/>
              <a:ahLst/>
              <a:cxnLst/>
              <a:rect l="l" t="t" r="r" b="b"/>
              <a:pathLst>
                <a:path w="27378" h="2135" fill="none" extrusionOk="0">
                  <a:moveTo>
                    <a:pt x="27378" y="0"/>
                  </a:moveTo>
                  <a:cubicBezTo>
                    <a:pt x="21645" y="1917"/>
                    <a:pt x="15478" y="1996"/>
                    <a:pt x="9429" y="2056"/>
                  </a:cubicBezTo>
                  <a:cubicBezTo>
                    <a:pt x="6287" y="2076"/>
                    <a:pt x="3144" y="2095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5" name="Google Shape;4265;p9"/>
            <p:cNvSpPr/>
            <p:nvPr/>
          </p:nvSpPr>
          <p:spPr>
            <a:xfrm>
              <a:off x="4320950" y="3894000"/>
              <a:ext cx="600450" cy="45000"/>
            </a:xfrm>
            <a:custGeom>
              <a:avLst/>
              <a:gdLst/>
              <a:ahLst/>
              <a:cxnLst/>
              <a:rect l="l" t="t" r="r" b="b"/>
              <a:pathLst>
                <a:path w="24018" h="1800" fill="none" extrusionOk="0">
                  <a:moveTo>
                    <a:pt x="24018" y="1"/>
                  </a:moveTo>
                  <a:cubicBezTo>
                    <a:pt x="19373" y="1365"/>
                    <a:pt x="14470" y="1523"/>
                    <a:pt x="9647" y="1642"/>
                  </a:cubicBezTo>
                  <a:cubicBezTo>
                    <a:pt x="6425" y="1721"/>
                    <a:pt x="3164" y="1800"/>
                    <a:pt x="1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6" name="Google Shape;4266;p9"/>
            <p:cNvSpPr/>
            <p:nvPr/>
          </p:nvSpPr>
          <p:spPr>
            <a:xfrm>
              <a:off x="4235975" y="3927625"/>
              <a:ext cx="794650" cy="101325"/>
            </a:xfrm>
            <a:custGeom>
              <a:avLst/>
              <a:gdLst/>
              <a:ahLst/>
              <a:cxnLst/>
              <a:rect l="l" t="t" r="r" b="b"/>
              <a:pathLst>
                <a:path w="31786" h="4053" fill="none" extrusionOk="0">
                  <a:moveTo>
                    <a:pt x="31785" y="0"/>
                  </a:moveTo>
                  <a:cubicBezTo>
                    <a:pt x="28504" y="1384"/>
                    <a:pt x="25104" y="2609"/>
                    <a:pt x="21546" y="3084"/>
                  </a:cubicBezTo>
                  <a:cubicBezTo>
                    <a:pt x="14410" y="4052"/>
                    <a:pt x="7077" y="1997"/>
                    <a:pt x="0" y="33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7" name="Google Shape;4267;p9"/>
            <p:cNvSpPr/>
            <p:nvPr/>
          </p:nvSpPr>
          <p:spPr>
            <a:xfrm>
              <a:off x="4231525" y="3971600"/>
              <a:ext cx="691850" cy="57350"/>
            </a:xfrm>
            <a:custGeom>
              <a:avLst/>
              <a:gdLst/>
              <a:ahLst/>
              <a:cxnLst/>
              <a:rect l="l" t="t" r="r" b="b"/>
              <a:pathLst>
                <a:path w="27674" h="2294" fill="none" extrusionOk="0">
                  <a:moveTo>
                    <a:pt x="27674" y="0"/>
                  </a:moveTo>
                  <a:cubicBezTo>
                    <a:pt x="23523" y="1226"/>
                    <a:pt x="19273" y="2293"/>
                    <a:pt x="14964" y="2234"/>
                  </a:cubicBezTo>
                  <a:cubicBezTo>
                    <a:pt x="12236" y="2194"/>
                    <a:pt x="9528" y="1700"/>
                    <a:pt x="6800" y="1582"/>
                  </a:cubicBezTo>
                  <a:cubicBezTo>
                    <a:pt x="4527" y="1463"/>
                    <a:pt x="2254" y="1601"/>
                    <a:pt x="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8" name="Google Shape;4268;p9"/>
            <p:cNvSpPr/>
            <p:nvPr/>
          </p:nvSpPr>
          <p:spPr>
            <a:xfrm>
              <a:off x="4183575" y="3977025"/>
              <a:ext cx="836175" cy="98375"/>
            </a:xfrm>
            <a:custGeom>
              <a:avLst/>
              <a:gdLst/>
              <a:ahLst/>
              <a:cxnLst/>
              <a:rect l="l" t="t" r="r" b="b"/>
              <a:pathLst>
                <a:path w="33447" h="3935" fill="none" extrusionOk="0">
                  <a:moveTo>
                    <a:pt x="33446" y="1"/>
                  </a:moveTo>
                  <a:cubicBezTo>
                    <a:pt x="26745" y="2511"/>
                    <a:pt x="19570" y="3934"/>
                    <a:pt x="12434" y="3500"/>
                  </a:cubicBezTo>
                  <a:cubicBezTo>
                    <a:pt x="11545" y="3440"/>
                    <a:pt x="10655" y="3361"/>
                    <a:pt x="9746" y="3302"/>
                  </a:cubicBezTo>
                  <a:cubicBezTo>
                    <a:pt x="6484" y="3104"/>
                    <a:pt x="3203" y="3322"/>
                    <a:pt x="1" y="39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69" name="Google Shape;4269;p9"/>
            <p:cNvSpPr/>
            <p:nvPr/>
          </p:nvSpPr>
          <p:spPr>
            <a:xfrm>
              <a:off x="4177650" y="4001250"/>
              <a:ext cx="785750" cy="86500"/>
            </a:xfrm>
            <a:custGeom>
              <a:avLst/>
              <a:gdLst/>
              <a:ahLst/>
              <a:cxnLst/>
              <a:rect l="l" t="t" r="r" b="b"/>
              <a:pathLst>
                <a:path w="31430" h="3460" fill="none" extrusionOk="0">
                  <a:moveTo>
                    <a:pt x="31430" y="0"/>
                  </a:moveTo>
                  <a:cubicBezTo>
                    <a:pt x="24927" y="2372"/>
                    <a:pt x="17969" y="3460"/>
                    <a:pt x="11070" y="3222"/>
                  </a:cubicBezTo>
                  <a:cubicBezTo>
                    <a:pt x="7374" y="3084"/>
                    <a:pt x="3657" y="2590"/>
                    <a:pt x="1" y="310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0" name="Google Shape;4270;p9"/>
            <p:cNvSpPr/>
            <p:nvPr/>
          </p:nvSpPr>
          <p:spPr>
            <a:xfrm>
              <a:off x="4112425" y="4079325"/>
              <a:ext cx="839125" cy="71675"/>
            </a:xfrm>
            <a:custGeom>
              <a:avLst/>
              <a:gdLst/>
              <a:ahLst/>
              <a:cxnLst/>
              <a:rect l="l" t="t" r="r" b="b"/>
              <a:pathLst>
                <a:path w="33565" h="2867" fill="none" extrusionOk="0">
                  <a:moveTo>
                    <a:pt x="33564" y="1"/>
                  </a:moveTo>
                  <a:cubicBezTo>
                    <a:pt x="28405" y="2274"/>
                    <a:pt x="22594" y="2570"/>
                    <a:pt x="16941" y="2491"/>
                  </a:cubicBezTo>
                  <a:cubicBezTo>
                    <a:pt x="11287" y="2392"/>
                    <a:pt x="5594" y="1957"/>
                    <a:pt x="0" y="286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1" name="Google Shape;4271;p9"/>
            <p:cNvSpPr/>
            <p:nvPr/>
          </p:nvSpPr>
          <p:spPr>
            <a:xfrm>
              <a:off x="4107475" y="4074375"/>
              <a:ext cx="849025" cy="85025"/>
            </a:xfrm>
            <a:custGeom>
              <a:avLst/>
              <a:gdLst/>
              <a:ahLst/>
              <a:cxnLst/>
              <a:rect l="l" t="t" r="r" b="b"/>
              <a:pathLst>
                <a:path w="33961" h="3401" fill="none" extrusionOk="0">
                  <a:moveTo>
                    <a:pt x="33960" y="1"/>
                  </a:moveTo>
                  <a:cubicBezTo>
                    <a:pt x="28920" y="2729"/>
                    <a:pt x="22970" y="3262"/>
                    <a:pt x="17218" y="3223"/>
                  </a:cubicBezTo>
                  <a:cubicBezTo>
                    <a:pt x="11465" y="3183"/>
                    <a:pt x="5694" y="2630"/>
                    <a:pt x="1" y="340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2" name="Google Shape;4272;p9"/>
            <p:cNvSpPr/>
            <p:nvPr/>
          </p:nvSpPr>
          <p:spPr>
            <a:xfrm>
              <a:off x="3954775" y="4214225"/>
              <a:ext cx="831225" cy="122600"/>
            </a:xfrm>
            <a:custGeom>
              <a:avLst/>
              <a:gdLst/>
              <a:ahLst/>
              <a:cxnLst/>
              <a:rect l="l" t="t" r="r" b="b"/>
              <a:pathLst>
                <a:path w="33249" h="4904" fill="none" extrusionOk="0">
                  <a:moveTo>
                    <a:pt x="33249" y="1"/>
                  </a:moveTo>
                  <a:cubicBezTo>
                    <a:pt x="29236" y="1681"/>
                    <a:pt x="24867" y="2353"/>
                    <a:pt x="20558" y="2986"/>
                  </a:cubicBezTo>
                  <a:cubicBezTo>
                    <a:pt x="13739" y="3974"/>
                    <a:pt x="6840" y="4903"/>
                    <a:pt x="1" y="41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3" name="Google Shape;4273;p9"/>
            <p:cNvSpPr/>
            <p:nvPr/>
          </p:nvSpPr>
          <p:spPr>
            <a:xfrm>
              <a:off x="3968625" y="4253275"/>
              <a:ext cx="689875" cy="59325"/>
            </a:xfrm>
            <a:custGeom>
              <a:avLst/>
              <a:gdLst/>
              <a:ahLst/>
              <a:cxnLst/>
              <a:rect l="l" t="t" r="r" b="b"/>
              <a:pathLst>
                <a:path w="27595" h="2373" fill="none" extrusionOk="0">
                  <a:moveTo>
                    <a:pt x="27595" y="0"/>
                  </a:moveTo>
                  <a:cubicBezTo>
                    <a:pt x="18522" y="1720"/>
                    <a:pt x="9231" y="2372"/>
                    <a:pt x="0" y="19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4" name="Google Shape;4274;p9"/>
            <p:cNvSpPr/>
            <p:nvPr/>
          </p:nvSpPr>
          <p:spPr>
            <a:xfrm>
              <a:off x="3898950" y="4374850"/>
              <a:ext cx="743750" cy="44975"/>
            </a:xfrm>
            <a:custGeom>
              <a:avLst/>
              <a:gdLst/>
              <a:ahLst/>
              <a:cxnLst/>
              <a:rect l="l" t="t" r="r" b="b"/>
              <a:pathLst>
                <a:path w="29750" h="1799" fill="none" extrusionOk="0">
                  <a:moveTo>
                    <a:pt x="29749" y="0"/>
                  </a:moveTo>
                  <a:cubicBezTo>
                    <a:pt x="23878" y="1344"/>
                    <a:pt x="17830" y="1641"/>
                    <a:pt x="11821" y="1759"/>
                  </a:cubicBezTo>
                  <a:cubicBezTo>
                    <a:pt x="10990" y="1779"/>
                    <a:pt x="10160" y="1799"/>
                    <a:pt x="9330" y="1779"/>
                  </a:cubicBezTo>
                  <a:cubicBezTo>
                    <a:pt x="6187" y="1720"/>
                    <a:pt x="3044" y="1265"/>
                    <a:pt x="0" y="4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5" name="Google Shape;4275;p9"/>
            <p:cNvSpPr/>
            <p:nvPr/>
          </p:nvSpPr>
          <p:spPr>
            <a:xfrm>
              <a:off x="3905375" y="4372375"/>
              <a:ext cx="724475" cy="31650"/>
            </a:xfrm>
            <a:custGeom>
              <a:avLst/>
              <a:gdLst/>
              <a:ahLst/>
              <a:cxnLst/>
              <a:rect l="l" t="t" r="r" b="b"/>
              <a:pathLst>
                <a:path w="28979" h="1266" fill="none" extrusionOk="0">
                  <a:moveTo>
                    <a:pt x="28978" y="158"/>
                  </a:moveTo>
                  <a:cubicBezTo>
                    <a:pt x="24432" y="870"/>
                    <a:pt x="19826" y="1246"/>
                    <a:pt x="15221" y="1265"/>
                  </a:cubicBezTo>
                  <a:cubicBezTo>
                    <a:pt x="11821" y="1265"/>
                    <a:pt x="8401" y="1087"/>
                    <a:pt x="5001" y="870"/>
                  </a:cubicBezTo>
                  <a:cubicBezTo>
                    <a:pt x="4131" y="811"/>
                    <a:pt x="3242" y="751"/>
                    <a:pt x="2372" y="613"/>
                  </a:cubicBezTo>
                  <a:cubicBezTo>
                    <a:pt x="1562" y="475"/>
                    <a:pt x="771" y="27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6" name="Google Shape;4276;p9"/>
            <p:cNvSpPr/>
            <p:nvPr/>
          </p:nvSpPr>
          <p:spPr>
            <a:xfrm>
              <a:off x="3840125" y="4460825"/>
              <a:ext cx="692850" cy="58350"/>
            </a:xfrm>
            <a:custGeom>
              <a:avLst/>
              <a:gdLst/>
              <a:ahLst/>
              <a:cxnLst/>
              <a:rect l="l" t="t" r="r" b="b"/>
              <a:pathLst>
                <a:path w="27714" h="2334" fill="none" extrusionOk="0">
                  <a:moveTo>
                    <a:pt x="27714" y="534"/>
                  </a:moveTo>
                  <a:cubicBezTo>
                    <a:pt x="24136" y="1859"/>
                    <a:pt x="20282" y="2274"/>
                    <a:pt x="16467" y="2313"/>
                  </a:cubicBezTo>
                  <a:cubicBezTo>
                    <a:pt x="10912" y="2333"/>
                    <a:pt x="5338" y="156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7" name="Google Shape;4277;p9"/>
            <p:cNvSpPr/>
            <p:nvPr/>
          </p:nvSpPr>
          <p:spPr>
            <a:xfrm>
              <a:off x="3711650" y="4578450"/>
              <a:ext cx="745225" cy="59325"/>
            </a:xfrm>
            <a:custGeom>
              <a:avLst/>
              <a:gdLst/>
              <a:ahLst/>
              <a:cxnLst/>
              <a:rect l="l" t="t" r="r" b="b"/>
              <a:pathLst>
                <a:path w="29809" h="2373" fill="none" extrusionOk="0">
                  <a:moveTo>
                    <a:pt x="29809" y="0"/>
                  </a:moveTo>
                  <a:cubicBezTo>
                    <a:pt x="25519" y="712"/>
                    <a:pt x="20696" y="1621"/>
                    <a:pt x="16387" y="1957"/>
                  </a:cubicBezTo>
                  <a:cubicBezTo>
                    <a:pt x="10912" y="2372"/>
                    <a:pt x="5417" y="2194"/>
                    <a:pt x="0" y="142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8" name="Google Shape;4278;p9"/>
            <p:cNvSpPr/>
            <p:nvPr/>
          </p:nvSpPr>
          <p:spPr>
            <a:xfrm>
              <a:off x="3698800" y="4583375"/>
              <a:ext cx="750675" cy="80575"/>
            </a:xfrm>
            <a:custGeom>
              <a:avLst/>
              <a:gdLst/>
              <a:ahLst/>
              <a:cxnLst/>
              <a:rect l="l" t="t" r="r" b="b"/>
              <a:pathLst>
                <a:path w="30027" h="3223" fill="none" extrusionOk="0">
                  <a:moveTo>
                    <a:pt x="30026" y="1"/>
                  </a:moveTo>
                  <a:cubicBezTo>
                    <a:pt x="22218" y="1760"/>
                    <a:pt x="15122" y="3223"/>
                    <a:pt x="6425" y="2630"/>
                  </a:cubicBezTo>
                  <a:cubicBezTo>
                    <a:pt x="4349" y="2491"/>
                    <a:pt x="1760" y="2076"/>
                    <a:pt x="0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79" name="Google Shape;4279;p9"/>
            <p:cNvSpPr/>
            <p:nvPr/>
          </p:nvSpPr>
          <p:spPr>
            <a:xfrm>
              <a:off x="3643950" y="4637250"/>
              <a:ext cx="738325" cy="68700"/>
            </a:xfrm>
            <a:custGeom>
              <a:avLst/>
              <a:gdLst/>
              <a:ahLst/>
              <a:cxnLst/>
              <a:rect l="l" t="t" r="r" b="b"/>
              <a:pathLst>
                <a:path w="29533" h="2748" fill="none" extrusionOk="0">
                  <a:moveTo>
                    <a:pt x="29532" y="0"/>
                  </a:moveTo>
                  <a:cubicBezTo>
                    <a:pt x="23246" y="1206"/>
                    <a:pt x="16960" y="2412"/>
                    <a:pt x="10576" y="2629"/>
                  </a:cubicBezTo>
                  <a:cubicBezTo>
                    <a:pt x="7057" y="2748"/>
                    <a:pt x="3519" y="2550"/>
                    <a:pt x="0" y="22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0" name="Google Shape;4280;p9"/>
            <p:cNvSpPr/>
            <p:nvPr/>
          </p:nvSpPr>
          <p:spPr>
            <a:xfrm>
              <a:off x="3640975" y="4638725"/>
              <a:ext cx="740300" cy="82050"/>
            </a:xfrm>
            <a:custGeom>
              <a:avLst/>
              <a:gdLst/>
              <a:ahLst/>
              <a:cxnLst/>
              <a:rect l="l" t="t" r="r" b="b"/>
              <a:pathLst>
                <a:path w="29612" h="3282" fill="none" extrusionOk="0">
                  <a:moveTo>
                    <a:pt x="29612" y="1"/>
                  </a:moveTo>
                  <a:cubicBezTo>
                    <a:pt x="25144" y="1088"/>
                    <a:pt x="20637" y="1997"/>
                    <a:pt x="16111" y="2728"/>
                  </a:cubicBezTo>
                  <a:cubicBezTo>
                    <a:pt x="15024" y="2906"/>
                    <a:pt x="13917" y="3084"/>
                    <a:pt x="12829" y="3163"/>
                  </a:cubicBezTo>
                  <a:cubicBezTo>
                    <a:pt x="11426" y="3282"/>
                    <a:pt x="10023" y="3242"/>
                    <a:pt x="8619" y="3163"/>
                  </a:cubicBezTo>
                  <a:cubicBezTo>
                    <a:pt x="5733" y="3025"/>
                    <a:pt x="2867" y="2748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1" name="Google Shape;4281;p9"/>
            <p:cNvSpPr/>
            <p:nvPr/>
          </p:nvSpPr>
          <p:spPr>
            <a:xfrm>
              <a:off x="3578725" y="4725700"/>
              <a:ext cx="734850" cy="51425"/>
            </a:xfrm>
            <a:custGeom>
              <a:avLst/>
              <a:gdLst/>
              <a:ahLst/>
              <a:cxnLst/>
              <a:rect l="l" t="t" r="r" b="b"/>
              <a:pathLst>
                <a:path w="29394" h="2057" fill="none" extrusionOk="0">
                  <a:moveTo>
                    <a:pt x="29393" y="1"/>
                  </a:moveTo>
                  <a:cubicBezTo>
                    <a:pt x="25302" y="930"/>
                    <a:pt x="21091" y="1246"/>
                    <a:pt x="16901" y="1542"/>
                  </a:cubicBezTo>
                  <a:cubicBezTo>
                    <a:pt x="13857" y="1780"/>
                    <a:pt x="10259" y="1859"/>
                    <a:pt x="7215" y="1878"/>
                  </a:cubicBezTo>
                  <a:cubicBezTo>
                    <a:pt x="4171" y="1878"/>
                    <a:pt x="2590" y="2056"/>
                    <a:pt x="0" y="17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2" name="Google Shape;4282;p9"/>
            <p:cNvSpPr/>
            <p:nvPr/>
          </p:nvSpPr>
          <p:spPr>
            <a:xfrm>
              <a:off x="3574275" y="4737075"/>
              <a:ext cx="683450" cy="71175"/>
            </a:xfrm>
            <a:custGeom>
              <a:avLst/>
              <a:gdLst/>
              <a:ahLst/>
              <a:cxnLst/>
              <a:rect l="l" t="t" r="r" b="b"/>
              <a:pathLst>
                <a:path w="27338" h="2847" fill="none" extrusionOk="0">
                  <a:moveTo>
                    <a:pt x="27338" y="0"/>
                  </a:moveTo>
                  <a:cubicBezTo>
                    <a:pt x="21941" y="1166"/>
                    <a:pt x="16446" y="1819"/>
                    <a:pt x="10951" y="1977"/>
                  </a:cubicBezTo>
                  <a:cubicBezTo>
                    <a:pt x="9982" y="2016"/>
                    <a:pt x="9034" y="2016"/>
                    <a:pt x="8065" y="2095"/>
                  </a:cubicBezTo>
                  <a:cubicBezTo>
                    <a:pt x="5377" y="2273"/>
                    <a:pt x="2570" y="2847"/>
                    <a:pt x="0" y="197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3" name="Google Shape;4283;p9"/>
            <p:cNvSpPr/>
            <p:nvPr/>
          </p:nvSpPr>
          <p:spPr>
            <a:xfrm>
              <a:off x="3514475" y="4789950"/>
              <a:ext cx="731900" cy="74650"/>
            </a:xfrm>
            <a:custGeom>
              <a:avLst/>
              <a:gdLst/>
              <a:ahLst/>
              <a:cxnLst/>
              <a:rect l="l" t="t" r="r" b="b"/>
              <a:pathLst>
                <a:path w="29276" h="2986" fill="none" extrusionOk="0">
                  <a:moveTo>
                    <a:pt x="29275" y="0"/>
                  </a:moveTo>
                  <a:cubicBezTo>
                    <a:pt x="26369" y="1641"/>
                    <a:pt x="22989" y="2214"/>
                    <a:pt x="19668" y="2451"/>
                  </a:cubicBezTo>
                  <a:cubicBezTo>
                    <a:pt x="17810" y="2590"/>
                    <a:pt x="15952" y="2629"/>
                    <a:pt x="14074" y="2689"/>
                  </a:cubicBezTo>
                  <a:cubicBezTo>
                    <a:pt x="9390" y="2787"/>
                    <a:pt x="4705" y="2886"/>
                    <a:pt x="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4" name="Google Shape;4284;p9"/>
            <p:cNvSpPr/>
            <p:nvPr/>
          </p:nvSpPr>
          <p:spPr>
            <a:xfrm>
              <a:off x="3459625" y="4862100"/>
              <a:ext cx="669125" cy="97375"/>
            </a:xfrm>
            <a:custGeom>
              <a:avLst/>
              <a:gdLst/>
              <a:ahLst/>
              <a:cxnLst/>
              <a:rect l="l" t="t" r="r" b="b"/>
              <a:pathLst>
                <a:path w="26765" h="3895" fill="none" extrusionOk="0">
                  <a:moveTo>
                    <a:pt x="26765" y="0"/>
                  </a:moveTo>
                  <a:cubicBezTo>
                    <a:pt x="23879" y="1463"/>
                    <a:pt x="20736" y="2412"/>
                    <a:pt x="17534" y="2827"/>
                  </a:cubicBezTo>
                  <a:cubicBezTo>
                    <a:pt x="16684" y="2945"/>
                    <a:pt x="15853" y="3005"/>
                    <a:pt x="15003" y="3084"/>
                  </a:cubicBezTo>
                  <a:cubicBezTo>
                    <a:pt x="10002" y="3479"/>
                    <a:pt x="4962" y="3894"/>
                    <a:pt x="0" y="32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5" name="Google Shape;4285;p9"/>
            <p:cNvSpPr/>
            <p:nvPr/>
          </p:nvSpPr>
          <p:spPr>
            <a:xfrm>
              <a:off x="3464075" y="4874450"/>
              <a:ext cx="630075" cy="58325"/>
            </a:xfrm>
            <a:custGeom>
              <a:avLst/>
              <a:gdLst/>
              <a:ahLst/>
              <a:cxnLst/>
              <a:rect l="l" t="t" r="r" b="b"/>
              <a:pathLst>
                <a:path w="25203" h="2333" fill="none" extrusionOk="0">
                  <a:moveTo>
                    <a:pt x="25203" y="0"/>
                  </a:moveTo>
                  <a:cubicBezTo>
                    <a:pt x="19747" y="1938"/>
                    <a:pt x="13817" y="2076"/>
                    <a:pt x="8006" y="2175"/>
                  </a:cubicBezTo>
                  <a:lnTo>
                    <a:pt x="0" y="2333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6" name="Google Shape;4286;p9"/>
            <p:cNvSpPr/>
            <p:nvPr/>
          </p:nvSpPr>
          <p:spPr>
            <a:xfrm>
              <a:off x="3413650" y="4954000"/>
              <a:ext cx="572300" cy="67725"/>
            </a:xfrm>
            <a:custGeom>
              <a:avLst/>
              <a:gdLst/>
              <a:ahLst/>
              <a:cxnLst/>
              <a:rect l="l" t="t" r="r" b="b"/>
              <a:pathLst>
                <a:path w="22892" h="2709" fill="none" extrusionOk="0">
                  <a:moveTo>
                    <a:pt x="22891" y="1"/>
                  </a:moveTo>
                  <a:cubicBezTo>
                    <a:pt x="15439" y="1879"/>
                    <a:pt x="7710" y="2709"/>
                    <a:pt x="1" y="24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7" name="Google Shape;4287;p9"/>
            <p:cNvSpPr/>
            <p:nvPr/>
          </p:nvSpPr>
          <p:spPr>
            <a:xfrm>
              <a:off x="3351900" y="5092875"/>
              <a:ext cx="491225" cy="46475"/>
            </a:xfrm>
            <a:custGeom>
              <a:avLst/>
              <a:gdLst/>
              <a:ahLst/>
              <a:cxnLst/>
              <a:rect l="l" t="t" r="r" b="b"/>
              <a:pathLst>
                <a:path w="19649" h="1859" fill="none" extrusionOk="0">
                  <a:moveTo>
                    <a:pt x="19648" y="0"/>
                  </a:moveTo>
                  <a:cubicBezTo>
                    <a:pt x="13244" y="1641"/>
                    <a:pt x="6484" y="1858"/>
                    <a:pt x="0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88" name="Google Shape;4288;p9"/>
            <p:cNvSpPr/>
            <p:nvPr/>
          </p:nvSpPr>
          <p:spPr>
            <a:xfrm>
              <a:off x="5196625" y="2104125"/>
              <a:ext cx="64775" cy="321225"/>
            </a:xfrm>
            <a:custGeom>
              <a:avLst/>
              <a:gdLst/>
              <a:ahLst/>
              <a:cxnLst/>
              <a:rect l="l" t="t" r="r" b="b"/>
              <a:pathLst>
                <a:path w="2591" h="12849" fill="none" extrusionOk="0">
                  <a:moveTo>
                    <a:pt x="1" y="12849"/>
                  </a:moveTo>
                  <a:cubicBezTo>
                    <a:pt x="436" y="10694"/>
                    <a:pt x="1246" y="8639"/>
                    <a:pt x="1780" y="6504"/>
                  </a:cubicBezTo>
                  <a:cubicBezTo>
                    <a:pt x="2333" y="4369"/>
                    <a:pt x="2590" y="2096"/>
                    <a:pt x="1918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289" name="Google Shape;4289;p9"/>
          <p:cNvGrpSpPr/>
          <p:nvPr/>
        </p:nvGrpSpPr>
        <p:grpSpPr>
          <a:xfrm rot="2700000" flipH="1">
            <a:off x="5690948" y="3312427"/>
            <a:ext cx="2485596" cy="3327836"/>
            <a:chOff x="1379150" y="2722825"/>
            <a:chExt cx="1910000" cy="2557200"/>
          </a:xfrm>
        </p:grpSpPr>
        <p:sp>
          <p:nvSpPr>
            <p:cNvPr id="4290" name="Google Shape;4290;p9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1" name="Google Shape;4291;p9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2" name="Google Shape;4292;p9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3" name="Google Shape;4293;p9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4" name="Google Shape;4294;p9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5" name="Google Shape;4295;p9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6" name="Google Shape;4296;p9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7" name="Google Shape;4297;p9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8" name="Google Shape;4298;p9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99" name="Google Shape;4299;p9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0" name="Google Shape;4300;p9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1" name="Google Shape;4301;p9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2" name="Google Shape;4302;p9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3" name="Google Shape;4303;p9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4" name="Google Shape;4304;p9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5" name="Google Shape;4305;p9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6" name="Google Shape;4306;p9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7" name="Google Shape;4307;p9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8" name="Google Shape;4308;p9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09" name="Google Shape;4309;p9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0" name="Google Shape;4310;p9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1" name="Google Shape;4311;p9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2" name="Google Shape;4312;p9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3" name="Google Shape;4313;p9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4" name="Google Shape;4314;p9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5" name="Google Shape;4315;p9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6" name="Google Shape;4316;p9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7" name="Google Shape;4317;p9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8" name="Google Shape;4318;p9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19" name="Google Shape;4319;p9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0" name="Google Shape;4320;p9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1" name="Google Shape;4321;p9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2" name="Google Shape;4322;p9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3" name="Google Shape;4323;p9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4" name="Google Shape;4324;p9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5" name="Google Shape;4325;p9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6" name="Google Shape;4326;p9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7" name="Google Shape;4327;p9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8" name="Google Shape;4328;p9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29" name="Google Shape;4329;p9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0" name="Google Shape;4330;p9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1" name="Google Shape;4331;p9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2" name="Google Shape;4332;p9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3" name="Google Shape;4333;p9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4" name="Google Shape;4334;p9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5" name="Google Shape;4335;p9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6" name="Google Shape;4336;p9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7" name="Google Shape;4337;p9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8" name="Google Shape;4338;p9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39" name="Google Shape;4339;p9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0" name="Google Shape;4340;p9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1" name="Google Shape;4341;p9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2" name="Google Shape;4342;p9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3" name="Google Shape;4343;p9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4" name="Google Shape;4344;p9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5" name="Google Shape;4345;p9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6" name="Google Shape;4346;p9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7" name="Google Shape;4347;p9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8" name="Google Shape;4348;p9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9" name="Google Shape;4349;p9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0" name="Google Shape;4350;p9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1" name="Google Shape;4351;p9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2" name="Google Shape;4352;p9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3" name="Google Shape;4353;p9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4" name="Google Shape;4354;p9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5" name="Google Shape;4355;p9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6" name="Google Shape;4356;p9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7" name="Google Shape;4357;p9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8" name="Google Shape;4358;p9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59" name="Google Shape;4359;p9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0" name="Google Shape;4360;p9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1" name="Google Shape;4361;p9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2" name="Google Shape;4362;p9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3" name="Google Shape;4363;p9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4" name="Google Shape;4364;p9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65" name="Google Shape;4365;p9"/>
          <p:cNvGrpSpPr/>
          <p:nvPr/>
        </p:nvGrpSpPr>
        <p:grpSpPr>
          <a:xfrm rot="-2700000">
            <a:off x="967423" y="3312427"/>
            <a:ext cx="2485596" cy="3327836"/>
            <a:chOff x="1379150" y="2722825"/>
            <a:chExt cx="1910000" cy="2557200"/>
          </a:xfrm>
        </p:grpSpPr>
        <p:sp>
          <p:nvSpPr>
            <p:cNvPr id="4366" name="Google Shape;4366;p9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7" name="Google Shape;4367;p9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8" name="Google Shape;4368;p9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69" name="Google Shape;4369;p9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0" name="Google Shape;4370;p9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1" name="Google Shape;4371;p9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2" name="Google Shape;4372;p9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3" name="Google Shape;4373;p9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4" name="Google Shape;4374;p9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5" name="Google Shape;4375;p9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6" name="Google Shape;4376;p9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7" name="Google Shape;4377;p9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8" name="Google Shape;4378;p9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9" name="Google Shape;4379;p9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0" name="Google Shape;4380;p9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1" name="Google Shape;4381;p9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2" name="Google Shape;4382;p9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3" name="Google Shape;4383;p9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4" name="Google Shape;4384;p9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5" name="Google Shape;4385;p9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6" name="Google Shape;4386;p9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7" name="Google Shape;4387;p9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8" name="Google Shape;4388;p9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89" name="Google Shape;4389;p9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0" name="Google Shape;4390;p9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1" name="Google Shape;4391;p9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2" name="Google Shape;4392;p9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3" name="Google Shape;4393;p9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4" name="Google Shape;4394;p9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5" name="Google Shape;4395;p9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6" name="Google Shape;4396;p9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7" name="Google Shape;4397;p9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8" name="Google Shape;4398;p9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99" name="Google Shape;4399;p9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0" name="Google Shape;4400;p9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1" name="Google Shape;4401;p9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2" name="Google Shape;4402;p9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3" name="Google Shape;4403;p9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4" name="Google Shape;4404;p9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5" name="Google Shape;4405;p9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6" name="Google Shape;4406;p9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7" name="Google Shape;4407;p9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8" name="Google Shape;4408;p9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09" name="Google Shape;4409;p9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0" name="Google Shape;4410;p9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1" name="Google Shape;4411;p9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2" name="Google Shape;4412;p9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3" name="Google Shape;4413;p9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4" name="Google Shape;4414;p9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5" name="Google Shape;4415;p9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6" name="Google Shape;4416;p9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7" name="Google Shape;4417;p9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8" name="Google Shape;4418;p9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9" name="Google Shape;4419;p9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0" name="Google Shape;4420;p9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1" name="Google Shape;4421;p9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2" name="Google Shape;4422;p9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3" name="Google Shape;4423;p9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4" name="Google Shape;4424;p9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5" name="Google Shape;4425;p9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6" name="Google Shape;4426;p9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7" name="Google Shape;4427;p9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8" name="Google Shape;4428;p9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9" name="Google Shape;4429;p9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0" name="Google Shape;4430;p9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1" name="Google Shape;4431;p9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2" name="Google Shape;4432;p9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3" name="Google Shape;4433;p9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4" name="Google Shape;4434;p9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5" name="Google Shape;4435;p9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6" name="Google Shape;4436;p9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7" name="Google Shape;4437;p9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8" name="Google Shape;4438;p9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9" name="Google Shape;4439;p9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0" name="Google Shape;4440;p9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41" name="Google Shape;4441;p9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4442" name="Google Shape;4442;p9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3" name="Google Shape;4443;p9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4" name="Google Shape;4444;p9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5" name="Google Shape;4445;p9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6" name="Google Shape;4446;p9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7" name="Google Shape;4447;p9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8" name="Google Shape;4448;p9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9" name="Google Shape;4449;p9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0" name="Google Shape;4450;p9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1" name="Google Shape;4451;p9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2" name="Google Shape;4452;p9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3" name="Google Shape;4453;p9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4" name="Google Shape;4454;p9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5" name="Google Shape;4455;p9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6" name="Google Shape;4456;p9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7" name="Google Shape;4457;p9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8" name="Google Shape;4458;p9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9" name="Google Shape;4459;p9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0" name="Google Shape;4460;p9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1" name="Google Shape;4461;p9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2" name="Google Shape;4462;p9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3" name="Google Shape;4463;p9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4" name="Google Shape;4464;p9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5" name="Google Shape;4465;p9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6" name="Google Shape;4466;p9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7" name="Google Shape;4467;p9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8" name="Google Shape;4468;p9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69" name="Google Shape;4469;p9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0" name="Google Shape;4470;p9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1" name="Google Shape;4471;p9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2" name="Google Shape;4472;p9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3" name="Google Shape;4473;p9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4" name="Google Shape;4474;p9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5" name="Google Shape;4475;p9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6" name="Google Shape;4476;p9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7" name="Google Shape;4477;p9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8" name="Google Shape;4478;p9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79" name="Google Shape;4479;p9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0" name="Google Shape;4480;p9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1" name="Google Shape;4481;p9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2" name="Google Shape;4482;p9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3" name="Google Shape;4483;p9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4" name="Google Shape;4484;p9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5" name="Google Shape;4485;p9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6" name="Google Shape;4486;p9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7" name="Google Shape;4487;p9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8" name="Google Shape;4488;p9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89" name="Google Shape;4489;p9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0" name="Google Shape;4490;p9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1" name="Google Shape;4491;p9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2" name="Google Shape;4492;p9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3" name="Google Shape;4493;p9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4" name="Google Shape;4494;p9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5" name="Google Shape;4495;p9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6" name="Google Shape;4496;p9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7" name="Google Shape;4497;p9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8" name="Google Shape;4498;p9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99" name="Google Shape;4499;p9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0" name="Google Shape;4500;p9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1" name="Google Shape;4501;p9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2" name="Google Shape;4502;p9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3" name="Google Shape;4503;p9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4" name="Google Shape;4504;p9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5" name="Google Shape;4505;p9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6" name="Google Shape;4506;p9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7" name="Google Shape;4507;p9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8" name="Google Shape;4508;p9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09" name="Google Shape;4509;p9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0" name="Google Shape;4510;p9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1" name="Google Shape;4511;p9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2" name="Google Shape;4512;p9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3" name="Google Shape;4513;p9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4" name="Google Shape;4514;p9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5" name="Google Shape;4515;p9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6" name="Google Shape;4516;p9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7" name="Google Shape;4517;p9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8" name="Google Shape;4518;p9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19" name="Google Shape;4519;p9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0" name="Google Shape;4520;p9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1" name="Google Shape;4521;p9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2" name="Google Shape;4522;p9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3" name="Google Shape;4523;p9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4" name="Google Shape;4524;p9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5" name="Google Shape;4525;p9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6" name="Google Shape;4526;p9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7" name="Google Shape;4527;p9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8" name="Google Shape;4528;p9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29" name="Google Shape;4529;p9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0" name="Google Shape;4530;p9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1" name="Google Shape;4531;p9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2" name="Google Shape;4532;p9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3" name="Google Shape;4533;p9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4" name="Google Shape;4534;p9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5" name="Google Shape;4535;p9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6" name="Google Shape;4536;p9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7" name="Google Shape;4537;p9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8" name="Google Shape;4538;p9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39" name="Google Shape;4539;p9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0" name="Google Shape;4540;p9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1" name="Google Shape;4541;p9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2" name="Google Shape;4542;p9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3" name="Google Shape;4543;p9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4" name="Google Shape;4544;p9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5" name="Google Shape;4545;p9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6" name="Google Shape;4546;p9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7" name="Google Shape;4547;p9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8" name="Google Shape;4548;p9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9" name="Google Shape;4549;p9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0" name="Google Shape;4550;p9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1" name="Google Shape;4551;p9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2" name="Google Shape;4552;p9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3" name="Google Shape;4553;p9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4" name="Google Shape;4554;p9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5" name="Google Shape;4555;p9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6" name="Google Shape;4556;p9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7" name="Google Shape;4557;p9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8" name="Google Shape;4558;p9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59" name="Google Shape;4559;p9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0" name="Google Shape;4560;p9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1" name="Google Shape;4561;p9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2" name="Google Shape;4562;p9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3" name="Google Shape;4563;p9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4" name="Google Shape;4564;p9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5" name="Google Shape;4565;p9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6" name="Google Shape;4566;p9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7" name="Google Shape;4567;p9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8" name="Google Shape;4568;p9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69" name="Google Shape;4569;p9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0" name="Google Shape;4570;p9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1" name="Google Shape;4571;p9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2" name="Google Shape;4572;p9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3" name="Google Shape;4573;p9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4" name="Google Shape;4574;p9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5" name="Google Shape;4575;p9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6" name="Google Shape;4576;p9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7" name="Google Shape;4577;p9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8" name="Google Shape;4578;p9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9" name="Google Shape;4579;p9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0" name="Google Shape;4580;p9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1" name="Google Shape;4581;p9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2" name="Google Shape;4582;p9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3" name="Google Shape;4583;p9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4" name="Google Shape;4584;p9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5" name="Google Shape;4585;p9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6" name="Google Shape;4586;p9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7" name="Google Shape;4587;p9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8" name="Google Shape;4588;p9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89" name="Google Shape;4589;p9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0" name="Google Shape;4590;p9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1" name="Google Shape;4591;p9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2" name="Google Shape;4592;p9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3" name="Google Shape;4593;p9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4" name="Google Shape;4594;p9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5" name="Google Shape;4595;p9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6" name="Google Shape;4596;p9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7" name="Google Shape;4597;p9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8" name="Google Shape;4598;p9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99" name="Google Shape;4599;p9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0" name="Google Shape;4600;p9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1" name="Google Shape;4601;p9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2" name="Google Shape;4602;p9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3" name="Google Shape;4603;p9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4" name="Google Shape;4604;p9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5" name="Google Shape;4605;p9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606" name="Google Shape;4606;p9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4607" name="Google Shape;4607;p9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8" name="Google Shape;4608;p9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9" name="Google Shape;4609;p9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0" name="Google Shape;4610;p9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1" name="Google Shape;4611;p9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2" name="Google Shape;4612;p9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3" name="Google Shape;4613;p9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4" name="Google Shape;4614;p9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5" name="Google Shape;4615;p9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6" name="Google Shape;4616;p9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7" name="Google Shape;4617;p9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8" name="Google Shape;4618;p9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9" name="Google Shape;4619;p9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0" name="Google Shape;4620;p9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1" name="Google Shape;4621;p9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2" name="Google Shape;4622;p9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3" name="Google Shape;4623;p9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4" name="Google Shape;4624;p9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5" name="Google Shape;4625;p9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6" name="Google Shape;4626;p9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7" name="Google Shape;4627;p9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8" name="Google Shape;4628;p9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29" name="Google Shape;4629;p9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0" name="Google Shape;4630;p9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1" name="Google Shape;4631;p9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2" name="Google Shape;4632;p9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3" name="Google Shape;4633;p9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4" name="Google Shape;4634;p9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5" name="Google Shape;4635;p9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6" name="Google Shape;4636;p9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7" name="Google Shape;4637;p9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8" name="Google Shape;4638;p9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39" name="Google Shape;4639;p9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0" name="Google Shape;4640;p9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1" name="Google Shape;4641;p9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2" name="Google Shape;4642;p9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3" name="Google Shape;4643;p9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4" name="Google Shape;4644;p9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5" name="Google Shape;4645;p9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6" name="Google Shape;4646;p9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7" name="Google Shape;4647;p9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8" name="Google Shape;4648;p9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49" name="Google Shape;4649;p9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0" name="Google Shape;4650;p9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1" name="Google Shape;4651;p9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2" name="Google Shape;4652;p9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3" name="Google Shape;4653;p9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4" name="Google Shape;4654;p9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5" name="Google Shape;4655;p9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6" name="Google Shape;4656;p9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7" name="Google Shape;4657;p9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8" name="Google Shape;4658;p9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59" name="Google Shape;4659;p9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0" name="Google Shape;4660;p9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1" name="Google Shape;4661;p9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2" name="Google Shape;4662;p9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3" name="Google Shape;4663;p9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4" name="Google Shape;4664;p9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5" name="Google Shape;4665;p9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6" name="Google Shape;4666;p9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7" name="Google Shape;4667;p9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8" name="Google Shape;4668;p9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69" name="Google Shape;4669;p9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0" name="Google Shape;4670;p9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1" name="Google Shape;4671;p9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2" name="Google Shape;4672;p9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3" name="Google Shape;4673;p9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4" name="Google Shape;4674;p9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5" name="Google Shape;4675;p9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6" name="Google Shape;4676;p9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7" name="Google Shape;4677;p9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8" name="Google Shape;4678;p9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9" name="Google Shape;4679;p9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0" name="Google Shape;4680;p9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1" name="Google Shape;4681;p9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2" name="Google Shape;4682;p9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3" name="Google Shape;4683;p9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4" name="Google Shape;4684;p9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5" name="Google Shape;4685;p9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6" name="Google Shape;4686;p9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7" name="Google Shape;4687;p9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8" name="Google Shape;4688;p9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9" name="Google Shape;4689;p9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0" name="Google Shape;4690;p9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1" name="Google Shape;4691;p9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2" name="Google Shape;4692;p9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3" name="Google Shape;4693;p9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4" name="Google Shape;4694;p9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5" name="Google Shape;4695;p9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6" name="Google Shape;4696;p9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7" name="Google Shape;4697;p9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8" name="Google Shape;4698;p9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9" name="Google Shape;4699;p9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0" name="Google Shape;4700;p9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1" name="Google Shape;4701;p9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2" name="Google Shape;4702;p9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3" name="Google Shape;4703;p9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4" name="Google Shape;4704;p9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5" name="Google Shape;4705;p9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6" name="Google Shape;4706;p9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7" name="Google Shape;4707;p9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8" name="Google Shape;4708;p9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9" name="Google Shape;4709;p9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0" name="Google Shape;4710;p9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1" name="Google Shape;4711;p9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2" name="Google Shape;4712;p9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3" name="Google Shape;4713;p9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4" name="Google Shape;4714;p9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5" name="Google Shape;4715;p9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6" name="Google Shape;4716;p9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7" name="Google Shape;4717;p9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8" name="Google Shape;4718;p9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9" name="Google Shape;4719;p9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0" name="Google Shape;4720;p9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1" name="Google Shape;4721;p9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2" name="Google Shape;4722;p9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3" name="Google Shape;4723;p9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4" name="Google Shape;4724;p9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5" name="Google Shape;4725;p9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6" name="Google Shape;4726;p9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7" name="Google Shape;4727;p9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8" name="Google Shape;4728;p9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9" name="Google Shape;4729;p9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0" name="Google Shape;4730;p9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1" name="Google Shape;4731;p9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2" name="Google Shape;4732;p9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3" name="Google Shape;4733;p9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4" name="Google Shape;4734;p9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5" name="Google Shape;4735;p9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6" name="Google Shape;4736;p9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7" name="Google Shape;4737;p9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8" name="Google Shape;4738;p9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9" name="Google Shape;4739;p9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0" name="Google Shape;4740;p9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1" name="Google Shape;4741;p9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2" name="Google Shape;4742;p9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3" name="Google Shape;4743;p9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4" name="Google Shape;4744;p9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5" name="Google Shape;4745;p9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6" name="Google Shape;4746;p9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7" name="Google Shape;4747;p9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8" name="Google Shape;4748;p9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9" name="Google Shape;4749;p9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0" name="Google Shape;4750;p9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1" name="Google Shape;4751;p9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2" name="Google Shape;4752;p9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3" name="Google Shape;4753;p9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4" name="Google Shape;4754;p9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5" name="Google Shape;4755;p9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6" name="Google Shape;4756;p9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7" name="Google Shape;4757;p9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8" name="Google Shape;4758;p9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59" name="Google Shape;4759;p9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0" name="Google Shape;4760;p9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1" name="Google Shape;4761;p9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2" name="Google Shape;4762;p9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3" name="Google Shape;4763;p9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4" name="Google Shape;4764;p9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5" name="Google Shape;4765;p9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6" name="Google Shape;4766;p9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7" name="Google Shape;4767;p9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8" name="Google Shape;4768;p9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69" name="Google Shape;4769;p9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0" name="Google Shape;4770;p9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71" name="Google Shape;4771;p9"/>
          <p:cNvGrpSpPr/>
          <p:nvPr/>
        </p:nvGrpSpPr>
        <p:grpSpPr>
          <a:xfrm rot="-2198725" flipH="1">
            <a:off x="-94883" y="1374567"/>
            <a:ext cx="1517151" cy="1544145"/>
            <a:chOff x="390325" y="1577325"/>
            <a:chExt cx="1084725" cy="1104025"/>
          </a:xfrm>
        </p:grpSpPr>
        <p:sp>
          <p:nvSpPr>
            <p:cNvPr id="4772" name="Google Shape;4772;p9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3" name="Google Shape;4773;p9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4" name="Google Shape;4774;p9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5" name="Google Shape;4775;p9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6" name="Google Shape;4776;p9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7" name="Google Shape;4777;p9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8" name="Google Shape;4778;p9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9" name="Google Shape;4779;p9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0" name="Google Shape;4780;p9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1" name="Google Shape;4781;p9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2" name="Google Shape;4782;p9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3" name="Google Shape;4783;p9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4" name="Google Shape;4784;p9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5" name="Google Shape;4785;p9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6" name="Google Shape;4786;p9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7" name="Google Shape;4787;p9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8" name="Google Shape;4788;p9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89" name="Google Shape;4789;p9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0" name="Google Shape;4790;p9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1" name="Google Shape;4791;p9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2" name="Google Shape;4792;p9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3" name="Google Shape;4793;p9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4" name="Google Shape;4794;p9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5" name="Google Shape;4795;p9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6" name="Google Shape;4796;p9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7" name="Google Shape;4797;p9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8" name="Google Shape;4798;p9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99" name="Google Shape;4799;p9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0" name="Google Shape;4800;p9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1" name="Google Shape;4801;p9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2" name="Google Shape;4802;p9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3" name="Google Shape;4803;p9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4" name="Google Shape;4804;p9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5" name="Google Shape;4805;p9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6" name="Google Shape;4806;p9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7" name="Google Shape;4807;p9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8" name="Google Shape;4808;p9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9" name="Google Shape;4809;p9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0" name="Google Shape;4810;p9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1" name="Google Shape;4811;p9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2" name="Google Shape;4812;p9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3" name="Google Shape;4813;p9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4" name="Google Shape;4814;p9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5" name="Google Shape;4815;p9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6" name="Google Shape;4816;p9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7" name="Google Shape;4817;p9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8" name="Google Shape;4818;p9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19" name="Google Shape;4819;p9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0" name="Google Shape;4820;p9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1" name="Google Shape;4821;p9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2" name="Google Shape;4822;p9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3" name="Google Shape;4823;p9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4" name="Google Shape;4824;p9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5" name="Google Shape;4825;p9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6" name="Google Shape;4826;p9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7" name="Google Shape;4827;p9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8" name="Google Shape;4828;p9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29" name="Google Shape;4829;p9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0" name="Google Shape;4830;p9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1" name="Google Shape;4831;p9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2" name="Google Shape;4832;p9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3" name="Google Shape;4833;p9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4" name="Google Shape;4834;p9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5" name="Google Shape;4835;p9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6" name="Google Shape;4836;p9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7" name="Google Shape;4837;p9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8" name="Google Shape;4838;p9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39" name="Google Shape;4839;p9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0" name="Google Shape;4840;p9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1" name="Google Shape;4841;p9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2" name="Google Shape;4842;p9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3" name="Google Shape;4843;p9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4" name="Google Shape;4844;p9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5" name="Google Shape;4845;p9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6" name="Google Shape;4846;p9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7" name="Google Shape;4847;p9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8" name="Google Shape;4848;p9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49" name="Google Shape;4849;p9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0" name="Google Shape;4850;p9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1" name="Google Shape;4851;p9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2" name="Google Shape;4852;p9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3" name="Google Shape;4853;p9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4" name="Google Shape;4854;p9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5" name="Google Shape;4855;p9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6" name="Google Shape;4856;p9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7" name="Google Shape;4857;p9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8" name="Google Shape;4858;p9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59" name="Google Shape;4859;p9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0" name="Google Shape;4860;p9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1" name="Google Shape;4861;p9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2" name="Google Shape;4862;p9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3" name="Google Shape;4863;p9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4" name="Google Shape;4864;p9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5" name="Google Shape;4865;p9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6" name="Google Shape;4866;p9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7" name="Google Shape;4867;p9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8" name="Google Shape;4868;p9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69" name="Google Shape;4869;p9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0" name="Google Shape;4870;p9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1" name="Google Shape;4871;p9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2" name="Google Shape;4872;p9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3" name="Google Shape;4873;p9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4" name="Google Shape;4874;p9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5" name="Google Shape;4875;p9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6" name="Google Shape;4876;p9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7" name="Google Shape;4877;p9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8" name="Google Shape;4878;p9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79" name="Google Shape;4879;p9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0" name="Google Shape;4880;p9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1" name="Google Shape;4881;p9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2" name="Google Shape;4882;p9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3" name="Google Shape;4883;p9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4" name="Google Shape;4884;p9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5" name="Google Shape;4885;p9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6" name="Google Shape;4886;p9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7" name="Google Shape;4887;p9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8" name="Google Shape;4888;p9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89" name="Google Shape;4889;p9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0" name="Google Shape;4890;p9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1" name="Google Shape;4891;p9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2" name="Google Shape;4892;p9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3" name="Google Shape;4893;p9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4" name="Google Shape;4894;p9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5" name="Google Shape;4895;p9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6" name="Google Shape;4896;p9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7" name="Google Shape;4897;p9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8" name="Google Shape;4898;p9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99" name="Google Shape;4899;p9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0" name="Google Shape;4900;p9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1" name="Google Shape;4901;p9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2" name="Google Shape;4902;p9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3" name="Google Shape;4903;p9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4" name="Google Shape;4904;p9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5" name="Google Shape;4905;p9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6" name="Google Shape;4906;p9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7" name="Google Shape;4907;p9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8" name="Google Shape;4908;p9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09" name="Google Shape;4909;p9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0" name="Google Shape;4910;p9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1" name="Google Shape;4911;p9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2" name="Google Shape;4912;p9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3" name="Google Shape;4913;p9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4" name="Google Shape;4914;p9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5" name="Google Shape;4915;p9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6" name="Google Shape;4916;p9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7" name="Google Shape;4917;p9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8" name="Google Shape;4918;p9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19" name="Google Shape;4919;p9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0" name="Google Shape;4920;p9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1" name="Google Shape;4921;p9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2" name="Google Shape;4922;p9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3" name="Google Shape;4923;p9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4" name="Google Shape;4924;p9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5" name="Google Shape;4925;p9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6" name="Google Shape;4926;p9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7" name="Google Shape;4927;p9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8" name="Google Shape;4928;p9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29" name="Google Shape;4929;p9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0" name="Google Shape;4930;p9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1" name="Google Shape;4931;p9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2" name="Google Shape;4932;p9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3" name="Google Shape;4933;p9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4" name="Google Shape;4934;p9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5" name="Google Shape;4935;p9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6" name="Google Shape;4936;p9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7" name="Google Shape;4937;p9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8" name="Google Shape;4938;p9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39" name="Google Shape;4939;p9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0" name="Google Shape;4940;p9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1" name="Google Shape;4941;p9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2" name="Google Shape;4942;p9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3" name="Google Shape;4943;p9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4" name="Google Shape;4944;p9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5" name="Google Shape;4945;p9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6" name="Google Shape;4946;p9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7" name="Google Shape;4947;p9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8" name="Google Shape;4948;p9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49" name="Google Shape;4949;p9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0" name="Google Shape;4950;p9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1" name="Google Shape;4951;p9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2" name="Google Shape;4952;p9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3" name="Google Shape;4953;p9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4" name="Google Shape;4954;p9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5" name="Google Shape;4955;p9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6" name="Google Shape;4956;p9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7" name="Google Shape;4957;p9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8" name="Google Shape;4958;p9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59" name="Google Shape;4959;p9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0" name="Google Shape;4960;p9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1" name="Google Shape;4961;p9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2" name="Google Shape;4962;p9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3" name="Google Shape;4963;p9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4" name="Google Shape;4964;p9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5" name="Google Shape;4965;p9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6" name="Google Shape;4966;p9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7" name="Google Shape;4967;p9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8" name="Google Shape;4968;p9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69" name="Google Shape;4969;p9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0" name="Google Shape;4970;p9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1" name="Google Shape;4971;p9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2" name="Google Shape;4972;p9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3" name="Google Shape;4973;p9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4" name="Google Shape;4974;p9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5" name="Google Shape;4975;p9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6" name="Google Shape;4976;p9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7" name="Google Shape;4977;p9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78" name="Google Shape;4978;p9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979" name="Google Shape;4979;p9"/>
          <p:cNvGrpSpPr/>
          <p:nvPr/>
        </p:nvGrpSpPr>
        <p:grpSpPr>
          <a:xfrm rot="2198725">
            <a:off x="7721717" y="1374567"/>
            <a:ext cx="1517151" cy="1544145"/>
            <a:chOff x="390325" y="1577325"/>
            <a:chExt cx="1084725" cy="1104025"/>
          </a:xfrm>
        </p:grpSpPr>
        <p:sp>
          <p:nvSpPr>
            <p:cNvPr id="4980" name="Google Shape;4980;p9"/>
            <p:cNvSpPr/>
            <p:nvPr/>
          </p:nvSpPr>
          <p:spPr>
            <a:xfrm>
              <a:off x="390325" y="1577325"/>
              <a:ext cx="1084725" cy="1104025"/>
            </a:xfrm>
            <a:custGeom>
              <a:avLst/>
              <a:gdLst/>
              <a:ahLst/>
              <a:cxnLst/>
              <a:rect l="l" t="t" r="r" b="b"/>
              <a:pathLst>
                <a:path w="43389" h="44161" fill="none" extrusionOk="0">
                  <a:moveTo>
                    <a:pt x="8717" y="31865"/>
                  </a:moveTo>
                  <a:cubicBezTo>
                    <a:pt x="8243" y="29809"/>
                    <a:pt x="8223" y="27635"/>
                    <a:pt x="8876" y="25619"/>
                  </a:cubicBezTo>
                  <a:cubicBezTo>
                    <a:pt x="9469" y="23781"/>
                    <a:pt x="10595" y="22140"/>
                    <a:pt x="11307" y="20341"/>
                  </a:cubicBezTo>
                  <a:cubicBezTo>
                    <a:pt x="11524" y="19807"/>
                    <a:pt x="11702" y="19254"/>
                    <a:pt x="11999" y="18760"/>
                  </a:cubicBezTo>
                  <a:cubicBezTo>
                    <a:pt x="12236" y="18364"/>
                    <a:pt x="12849" y="17673"/>
                    <a:pt x="13363" y="17673"/>
                  </a:cubicBezTo>
                  <a:cubicBezTo>
                    <a:pt x="13916" y="17653"/>
                    <a:pt x="14331" y="18424"/>
                    <a:pt x="14470" y="18878"/>
                  </a:cubicBezTo>
                  <a:cubicBezTo>
                    <a:pt x="14628" y="19452"/>
                    <a:pt x="14568" y="20064"/>
                    <a:pt x="14450" y="20677"/>
                  </a:cubicBezTo>
                  <a:cubicBezTo>
                    <a:pt x="13975" y="23346"/>
                    <a:pt x="12552" y="25816"/>
                    <a:pt x="12354" y="28544"/>
                  </a:cubicBezTo>
                  <a:cubicBezTo>
                    <a:pt x="12275" y="30007"/>
                    <a:pt x="12532" y="31450"/>
                    <a:pt x="12611" y="32913"/>
                  </a:cubicBezTo>
                  <a:cubicBezTo>
                    <a:pt x="12651" y="33605"/>
                    <a:pt x="12651" y="34316"/>
                    <a:pt x="12651" y="35028"/>
                  </a:cubicBezTo>
                  <a:cubicBezTo>
                    <a:pt x="12631" y="35858"/>
                    <a:pt x="12592" y="36748"/>
                    <a:pt x="12177" y="37479"/>
                  </a:cubicBezTo>
                  <a:cubicBezTo>
                    <a:pt x="12038" y="37696"/>
                    <a:pt x="11821" y="37914"/>
                    <a:pt x="11603" y="37835"/>
                  </a:cubicBezTo>
                  <a:cubicBezTo>
                    <a:pt x="11485" y="37795"/>
                    <a:pt x="11386" y="37696"/>
                    <a:pt x="11327" y="37578"/>
                  </a:cubicBezTo>
                  <a:cubicBezTo>
                    <a:pt x="10141" y="35838"/>
                    <a:pt x="9212" y="33921"/>
                    <a:pt x="8717" y="31865"/>
                  </a:cubicBezTo>
                  <a:close/>
                  <a:moveTo>
                    <a:pt x="17771" y="35878"/>
                  </a:moveTo>
                  <a:cubicBezTo>
                    <a:pt x="17494" y="34376"/>
                    <a:pt x="17217" y="32893"/>
                    <a:pt x="16921" y="31391"/>
                  </a:cubicBezTo>
                  <a:cubicBezTo>
                    <a:pt x="16822" y="30897"/>
                    <a:pt x="16743" y="30402"/>
                    <a:pt x="16683" y="29908"/>
                  </a:cubicBezTo>
                  <a:cubicBezTo>
                    <a:pt x="16446" y="27991"/>
                    <a:pt x="16703" y="25975"/>
                    <a:pt x="17474" y="24196"/>
                  </a:cubicBezTo>
                  <a:cubicBezTo>
                    <a:pt x="17790" y="23484"/>
                    <a:pt x="18443" y="22970"/>
                    <a:pt x="19036" y="23781"/>
                  </a:cubicBezTo>
                  <a:cubicBezTo>
                    <a:pt x="19550" y="24492"/>
                    <a:pt x="19075" y="25658"/>
                    <a:pt x="19135" y="26469"/>
                  </a:cubicBezTo>
                  <a:cubicBezTo>
                    <a:pt x="19214" y="27536"/>
                    <a:pt x="19550" y="28564"/>
                    <a:pt x="19609" y="29631"/>
                  </a:cubicBezTo>
                  <a:cubicBezTo>
                    <a:pt x="19648" y="30185"/>
                    <a:pt x="19589" y="30738"/>
                    <a:pt x="19569" y="31292"/>
                  </a:cubicBezTo>
                  <a:cubicBezTo>
                    <a:pt x="19510" y="33031"/>
                    <a:pt x="19668" y="34870"/>
                    <a:pt x="18897" y="36431"/>
                  </a:cubicBezTo>
                  <a:cubicBezTo>
                    <a:pt x="18838" y="36550"/>
                    <a:pt x="18779" y="36649"/>
                    <a:pt x="18680" y="36728"/>
                  </a:cubicBezTo>
                  <a:cubicBezTo>
                    <a:pt x="18462" y="36866"/>
                    <a:pt x="18186" y="36748"/>
                    <a:pt x="18028" y="36570"/>
                  </a:cubicBezTo>
                  <a:cubicBezTo>
                    <a:pt x="17869" y="36372"/>
                    <a:pt x="17830" y="36115"/>
                    <a:pt x="17771" y="35878"/>
                  </a:cubicBezTo>
                  <a:close/>
                  <a:moveTo>
                    <a:pt x="19609" y="12039"/>
                  </a:moveTo>
                  <a:cubicBezTo>
                    <a:pt x="19629" y="11901"/>
                    <a:pt x="19747" y="11802"/>
                    <a:pt x="19846" y="11703"/>
                  </a:cubicBezTo>
                  <a:cubicBezTo>
                    <a:pt x="20518" y="11090"/>
                    <a:pt x="21210" y="10517"/>
                    <a:pt x="21941" y="9983"/>
                  </a:cubicBezTo>
                  <a:cubicBezTo>
                    <a:pt x="22357" y="9687"/>
                    <a:pt x="22791" y="9390"/>
                    <a:pt x="23266" y="9212"/>
                  </a:cubicBezTo>
                  <a:cubicBezTo>
                    <a:pt x="23720" y="9015"/>
                    <a:pt x="24234" y="8936"/>
                    <a:pt x="24729" y="8857"/>
                  </a:cubicBezTo>
                  <a:cubicBezTo>
                    <a:pt x="25203" y="8777"/>
                    <a:pt x="25658" y="8698"/>
                    <a:pt x="26112" y="8639"/>
                  </a:cubicBezTo>
                  <a:cubicBezTo>
                    <a:pt x="26567" y="8560"/>
                    <a:pt x="27002" y="8481"/>
                    <a:pt x="27456" y="8481"/>
                  </a:cubicBezTo>
                  <a:cubicBezTo>
                    <a:pt x="28385" y="8461"/>
                    <a:pt x="29314" y="8718"/>
                    <a:pt x="30204" y="9034"/>
                  </a:cubicBezTo>
                  <a:cubicBezTo>
                    <a:pt x="31706" y="9548"/>
                    <a:pt x="33169" y="10220"/>
                    <a:pt x="34454" y="11189"/>
                  </a:cubicBezTo>
                  <a:cubicBezTo>
                    <a:pt x="35106" y="11683"/>
                    <a:pt x="35699" y="12256"/>
                    <a:pt x="36193" y="12889"/>
                  </a:cubicBezTo>
                  <a:cubicBezTo>
                    <a:pt x="36470" y="13245"/>
                    <a:pt x="37340" y="14411"/>
                    <a:pt x="37122" y="14866"/>
                  </a:cubicBezTo>
                  <a:cubicBezTo>
                    <a:pt x="36846" y="14787"/>
                    <a:pt x="36727" y="14609"/>
                    <a:pt x="36510" y="14411"/>
                  </a:cubicBezTo>
                  <a:cubicBezTo>
                    <a:pt x="35324" y="13403"/>
                    <a:pt x="34078" y="12375"/>
                    <a:pt x="32576" y="11901"/>
                  </a:cubicBezTo>
                  <a:cubicBezTo>
                    <a:pt x="31647" y="11604"/>
                    <a:pt x="30659" y="11525"/>
                    <a:pt x="29670" y="11525"/>
                  </a:cubicBezTo>
                  <a:cubicBezTo>
                    <a:pt x="26626" y="11505"/>
                    <a:pt x="23622" y="12019"/>
                    <a:pt x="20637" y="12553"/>
                  </a:cubicBezTo>
                  <a:cubicBezTo>
                    <a:pt x="20419" y="12592"/>
                    <a:pt x="20182" y="12632"/>
                    <a:pt x="19965" y="12553"/>
                  </a:cubicBezTo>
                  <a:cubicBezTo>
                    <a:pt x="19747" y="12494"/>
                    <a:pt x="19569" y="12276"/>
                    <a:pt x="19609" y="12039"/>
                  </a:cubicBezTo>
                  <a:close/>
                  <a:moveTo>
                    <a:pt x="2550" y="29750"/>
                  </a:moveTo>
                  <a:cubicBezTo>
                    <a:pt x="3104" y="30719"/>
                    <a:pt x="3697" y="31667"/>
                    <a:pt x="4566" y="32359"/>
                  </a:cubicBezTo>
                  <a:cubicBezTo>
                    <a:pt x="5061" y="32755"/>
                    <a:pt x="5594" y="33051"/>
                    <a:pt x="6088" y="33407"/>
                  </a:cubicBezTo>
                  <a:cubicBezTo>
                    <a:pt x="6919" y="34039"/>
                    <a:pt x="7433" y="35245"/>
                    <a:pt x="8362" y="35680"/>
                  </a:cubicBezTo>
                  <a:cubicBezTo>
                    <a:pt x="9785" y="36372"/>
                    <a:pt x="10496" y="37993"/>
                    <a:pt x="11722" y="39001"/>
                  </a:cubicBezTo>
                  <a:cubicBezTo>
                    <a:pt x="12315" y="39495"/>
                    <a:pt x="13046" y="39831"/>
                    <a:pt x="13758" y="40108"/>
                  </a:cubicBezTo>
                  <a:cubicBezTo>
                    <a:pt x="15715" y="40859"/>
                    <a:pt x="17790" y="41274"/>
                    <a:pt x="19826" y="41709"/>
                  </a:cubicBezTo>
                  <a:cubicBezTo>
                    <a:pt x="20755" y="41887"/>
                    <a:pt x="21665" y="42085"/>
                    <a:pt x="22594" y="42183"/>
                  </a:cubicBezTo>
                  <a:cubicBezTo>
                    <a:pt x="23602" y="42302"/>
                    <a:pt x="24630" y="42302"/>
                    <a:pt x="25638" y="42322"/>
                  </a:cubicBezTo>
                  <a:cubicBezTo>
                    <a:pt x="27575" y="42342"/>
                    <a:pt x="29512" y="42421"/>
                    <a:pt x="31449" y="42539"/>
                  </a:cubicBezTo>
                  <a:cubicBezTo>
                    <a:pt x="33268" y="42658"/>
                    <a:pt x="35422" y="42875"/>
                    <a:pt x="36727" y="44160"/>
                  </a:cubicBezTo>
                  <a:cubicBezTo>
                    <a:pt x="37182" y="43943"/>
                    <a:pt x="37656" y="43705"/>
                    <a:pt x="37953" y="43310"/>
                  </a:cubicBezTo>
                  <a:cubicBezTo>
                    <a:pt x="38249" y="42895"/>
                    <a:pt x="38348" y="42381"/>
                    <a:pt x="38467" y="41887"/>
                  </a:cubicBezTo>
                  <a:cubicBezTo>
                    <a:pt x="38664" y="41017"/>
                    <a:pt x="38980" y="40187"/>
                    <a:pt x="39415" y="39396"/>
                  </a:cubicBezTo>
                  <a:cubicBezTo>
                    <a:pt x="39653" y="38922"/>
                    <a:pt x="40048" y="38368"/>
                    <a:pt x="39732" y="37934"/>
                  </a:cubicBezTo>
                  <a:cubicBezTo>
                    <a:pt x="40265" y="37242"/>
                    <a:pt x="40641" y="36431"/>
                    <a:pt x="40997" y="35660"/>
                  </a:cubicBezTo>
                  <a:cubicBezTo>
                    <a:pt x="41669" y="34198"/>
                    <a:pt x="42341" y="32755"/>
                    <a:pt x="43013" y="31312"/>
                  </a:cubicBezTo>
                  <a:cubicBezTo>
                    <a:pt x="43171" y="30976"/>
                    <a:pt x="43329" y="30620"/>
                    <a:pt x="43290" y="30264"/>
                  </a:cubicBezTo>
                  <a:cubicBezTo>
                    <a:pt x="43230" y="29671"/>
                    <a:pt x="42736" y="29197"/>
                    <a:pt x="42242" y="28841"/>
                  </a:cubicBezTo>
                  <a:cubicBezTo>
                    <a:pt x="40700" y="27714"/>
                    <a:pt x="39158" y="26587"/>
                    <a:pt x="37399" y="25876"/>
                  </a:cubicBezTo>
                  <a:cubicBezTo>
                    <a:pt x="35620" y="25144"/>
                    <a:pt x="33782" y="24591"/>
                    <a:pt x="32062" y="23761"/>
                  </a:cubicBezTo>
                  <a:cubicBezTo>
                    <a:pt x="30995" y="23247"/>
                    <a:pt x="29967" y="22634"/>
                    <a:pt x="28860" y="22219"/>
                  </a:cubicBezTo>
                  <a:cubicBezTo>
                    <a:pt x="27891" y="21883"/>
                    <a:pt x="26863" y="21705"/>
                    <a:pt x="25954" y="21250"/>
                  </a:cubicBezTo>
                  <a:cubicBezTo>
                    <a:pt x="25025" y="20796"/>
                    <a:pt x="24215" y="19966"/>
                    <a:pt x="24155" y="18938"/>
                  </a:cubicBezTo>
                  <a:cubicBezTo>
                    <a:pt x="24116" y="18523"/>
                    <a:pt x="24234" y="18088"/>
                    <a:pt x="24393" y="17692"/>
                  </a:cubicBezTo>
                  <a:cubicBezTo>
                    <a:pt x="24610" y="17119"/>
                    <a:pt x="24966" y="16566"/>
                    <a:pt x="25519" y="16309"/>
                  </a:cubicBezTo>
                  <a:cubicBezTo>
                    <a:pt x="25994" y="16111"/>
                    <a:pt x="26508" y="16151"/>
                    <a:pt x="27022" y="16230"/>
                  </a:cubicBezTo>
                  <a:cubicBezTo>
                    <a:pt x="28445" y="16447"/>
                    <a:pt x="29809" y="16941"/>
                    <a:pt x="31232" y="17218"/>
                  </a:cubicBezTo>
                  <a:cubicBezTo>
                    <a:pt x="32635" y="17475"/>
                    <a:pt x="34098" y="17514"/>
                    <a:pt x="35383" y="18127"/>
                  </a:cubicBezTo>
                  <a:cubicBezTo>
                    <a:pt x="36174" y="18503"/>
                    <a:pt x="36885" y="19076"/>
                    <a:pt x="37538" y="19689"/>
                  </a:cubicBezTo>
                  <a:cubicBezTo>
                    <a:pt x="38783" y="20835"/>
                    <a:pt x="39929" y="22081"/>
                    <a:pt x="40977" y="23405"/>
                  </a:cubicBezTo>
                  <a:cubicBezTo>
                    <a:pt x="41530" y="24117"/>
                    <a:pt x="42044" y="24868"/>
                    <a:pt x="42361" y="25698"/>
                  </a:cubicBezTo>
                  <a:cubicBezTo>
                    <a:pt x="42657" y="26548"/>
                    <a:pt x="42736" y="28030"/>
                    <a:pt x="42361" y="28841"/>
                  </a:cubicBezTo>
                  <a:cubicBezTo>
                    <a:pt x="43290" y="27141"/>
                    <a:pt x="43388" y="24670"/>
                    <a:pt x="42815" y="22792"/>
                  </a:cubicBezTo>
                  <a:cubicBezTo>
                    <a:pt x="42202" y="20796"/>
                    <a:pt x="40997" y="19036"/>
                    <a:pt x="39732" y="17376"/>
                  </a:cubicBezTo>
                  <a:cubicBezTo>
                    <a:pt x="39119" y="16566"/>
                    <a:pt x="38486" y="15716"/>
                    <a:pt x="37696" y="15063"/>
                  </a:cubicBezTo>
                  <a:cubicBezTo>
                    <a:pt x="37399" y="13581"/>
                    <a:pt x="37083" y="12079"/>
                    <a:pt x="36411" y="10715"/>
                  </a:cubicBezTo>
                  <a:cubicBezTo>
                    <a:pt x="35877" y="9627"/>
                    <a:pt x="35146" y="8679"/>
                    <a:pt x="34414" y="7710"/>
                  </a:cubicBezTo>
                  <a:cubicBezTo>
                    <a:pt x="33979" y="7137"/>
                    <a:pt x="33525" y="6544"/>
                    <a:pt x="32971" y="6069"/>
                  </a:cubicBezTo>
                  <a:cubicBezTo>
                    <a:pt x="31509" y="4785"/>
                    <a:pt x="29512" y="4350"/>
                    <a:pt x="27694" y="3599"/>
                  </a:cubicBezTo>
                  <a:cubicBezTo>
                    <a:pt x="26013" y="2907"/>
                    <a:pt x="24472" y="1938"/>
                    <a:pt x="22811" y="1207"/>
                  </a:cubicBezTo>
                  <a:cubicBezTo>
                    <a:pt x="21151" y="475"/>
                    <a:pt x="19293" y="1"/>
                    <a:pt x="17533" y="396"/>
                  </a:cubicBezTo>
                  <a:cubicBezTo>
                    <a:pt x="16506" y="634"/>
                    <a:pt x="15418" y="1167"/>
                    <a:pt x="14608" y="1839"/>
                  </a:cubicBezTo>
                  <a:cubicBezTo>
                    <a:pt x="13797" y="2511"/>
                    <a:pt x="13185" y="3500"/>
                    <a:pt x="13224" y="4547"/>
                  </a:cubicBezTo>
                  <a:cubicBezTo>
                    <a:pt x="13244" y="4982"/>
                    <a:pt x="13382" y="5397"/>
                    <a:pt x="13422" y="5832"/>
                  </a:cubicBezTo>
                  <a:cubicBezTo>
                    <a:pt x="13481" y="6603"/>
                    <a:pt x="13264" y="7354"/>
                    <a:pt x="13145" y="8125"/>
                  </a:cubicBezTo>
                  <a:cubicBezTo>
                    <a:pt x="12987" y="9173"/>
                    <a:pt x="13066" y="10260"/>
                    <a:pt x="13343" y="11288"/>
                  </a:cubicBezTo>
                  <a:cubicBezTo>
                    <a:pt x="13125" y="11426"/>
                    <a:pt x="12948" y="11486"/>
                    <a:pt x="12730" y="11644"/>
                  </a:cubicBezTo>
                  <a:cubicBezTo>
                    <a:pt x="12552" y="11782"/>
                    <a:pt x="12354" y="11920"/>
                    <a:pt x="12216" y="12098"/>
                  </a:cubicBezTo>
                  <a:cubicBezTo>
                    <a:pt x="12137" y="12237"/>
                    <a:pt x="12078" y="12375"/>
                    <a:pt x="11979" y="12474"/>
                  </a:cubicBezTo>
                  <a:cubicBezTo>
                    <a:pt x="11860" y="12592"/>
                    <a:pt x="11682" y="12652"/>
                    <a:pt x="11564" y="12573"/>
                  </a:cubicBezTo>
                  <a:cubicBezTo>
                    <a:pt x="11168" y="11565"/>
                    <a:pt x="10259" y="10853"/>
                    <a:pt x="9291" y="10398"/>
                  </a:cubicBezTo>
                  <a:cubicBezTo>
                    <a:pt x="8302" y="9924"/>
                    <a:pt x="7195" y="9786"/>
                    <a:pt x="6128" y="9884"/>
                  </a:cubicBezTo>
                  <a:cubicBezTo>
                    <a:pt x="5436" y="9944"/>
                    <a:pt x="4764" y="10102"/>
                    <a:pt x="4151" y="10398"/>
                  </a:cubicBezTo>
                  <a:cubicBezTo>
                    <a:pt x="2985" y="10991"/>
                    <a:pt x="2155" y="12079"/>
                    <a:pt x="1661" y="13265"/>
                  </a:cubicBezTo>
                  <a:cubicBezTo>
                    <a:pt x="1147" y="14470"/>
                    <a:pt x="929" y="15755"/>
                    <a:pt x="732" y="17040"/>
                  </a:cubicBezTo>
                  <a:cubicBezTo>
                    <a:pt x="336" y="19610"/>
                    <a:pt x="0" y="22278"/>
                    <a:pt x="554" y="24828"/>
                  </a:cubicBezTo>
                  <a:cubicBezTo>
                    <a:pt x="909" y="26568"/>
                    <a:pt x="1680" y="28189"/>
                    <a:pt x="2550" y="29750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1" name="Google Shape;4981;p9"/>
            <p:cNvSpPr/>
            <p:nvPr/>
          </p:nvSpPr>
          <p:spPr>
            <a:xfrm>
              <a:off x="548450" y="1737950"/>
              <a:ext cx="733875" cy="868775"/>
            </a:xfrm>
            <a:custGeom>
              <a:avLst/>
              <a:gdLst/>
              <a:ahLst/>
              <a:cxnLst/>
              <a:rect l="l" t="t" r="r" b="b"/>
              <a:pathLst>
                <a:path w="29355" h="34751" fill="none" extrusionOk="0">
                  <a:moveTo>
                    <a:pt x="7453" y="7946"/>
                  </a:moveTo>
                  <a:cubicBezTo>
                    <a:pt x="7097" y="8955"/>
                    <a:pt x="5199" y="10536"/>
                    <a:pt x="4883" y="10793"/>
                  </a:cubicBezTo>
                  <a:cubicBezTo>
                    <a:pt x="4843" y="10832"/>
                    <a:pt x="4804" y="10852"/>
                    <a:pt x="4784" y="10892"/>
                  </a:cubicBezTo>
                  <a:cubicBezTo>
                    <a:pt x="475" y="14964"/>
                    <a:pt x="1" y="18739"/>
                    <a:pt x="1" y="18739"/>
                  </a:cubicBezTo>
                  <a:cubicBezTo>
                    <a:pt x="297" y="14845"/>
                    <a:pt x="4132" y="11010"/>
                    <a:pt x="5950" y="9330"/>
                  </a:cubicBezTo>
                  <a:cubicBezTo>
                    <a:pt x="6919" y="8441"/>
                    <a:pt x="7136" y="7867"/>
                    <a:pt x="7156" y="7610"/>
                  </a:cubicBezTo>
                  <a:cubicBezTo>
                    <a:pt x="6207" y="6583"/>
                    <a:pt x="5674" y="6049"/>
                    <a:pt x="5674" y="6049"/>
                  </a:cubicBezTo>
                  <a:cubicBezTo>
                    <a:pt x="5931" y="5634"/>
                    <a:pt x="6346" y="5278"/>
                    <a:pt x="6781" y="5041"/>
                  </a:cubicBezTo>
                  <a:cubicBezTo>
                    <a:pt x="6781" y="5041"/>
                    <a:pt x="7097" y="5397"/>
                    <a:pt x="7690" y="6069"/>
                  </a:cubicBezTo>
                  <a:cubicBezTo>
                    <a:pt x="9627" y="5515"/>
                    <a:pt x="15023" y="2254"/>
                    <a:pt x="17376" y="1028"/>
                  </a:cubicBezTo>
                  <a:cubicBezTo>
                    <a:pt x="18918" y="218"/>
                    <a:pt x="20024" y="20"/>
                    <a:pt x="20637" y="0"/>
                  </a:cubicBezTo>
                  <a:cubicBezTo>
                    <a:pt x="19866" y="60"/>
                    <a:pt x="18226" y="455"/>
                    <a:pt x="15359" y="2333"/>
                  </a:cubicBezTo>
                  <a:cubicBezTo>
                    <a:pt x="12236" y="4388"/>
                    <a:pt x="8619" y="6088"/>
                    <a:pt x="7967" y="6385"/>
                  </a:cubicBezTo>
                  <a:cubicBezTo>
                    <a:pt x="8599" y="7116"/>
                    <a:pt x="9469" y="8124"/>
                    <a:pt x="10536" y="9409"/>
                  </a:cubicBezTo>
                  <a:cubicBezTo>
                    <a:pt x="13284" y="9034"/>
                    <a:pt x="15775" y="7571"/>
                    <a:pt x="18502" y="7156"/>
                  </a:cubicBezTo>
                  <a:cubicBezTo>
                    <a:pt x="20341" y="6899"/>
                    <a:pt x="22199" y="7116"/>
                    <a:pt x="24037" y="7373"/>
                  </a:cubicBezTo>
                  <a:cubicBezTo>
                    <a:pt x="22238" y="7215"/>
                    <a:pt x="20380" y="7057"/>
                    <a:pt x="18581" y="7353"/>
                  </a:cubicBezTo>
                  <a:cubicBezTo>
                    <a:pt x="15913" y="7788"/>
                    <a:pt x="13462" y="9172"/>
                    <a:pt x="10813" y="9726"/>
                  </a:cubicBezTo>
                  <a:cubicBezTo>
                    <a:pt x="14964" y="14727"/>
                    <a:pt x="21902" y="23483"/>
                    <a:pt x="29354" y="34750"/>
                  </a:cubicBezTo>
                  <a:cubicBezTo>
                    <a:pt x="21942" y="24649"/>
                    <a:pt x="15320" y="16782"/>
                    <a:pt x="10971" y="11841"/>
                  </a:cubicBezTo>
                  <a:cubicBezTo>
                    <a:pt x="10991" y="12374"/>
                    <a:pt x="10003" y="14628"/>
                    <a:pt x="9686" y="15339"/>
                  </a:cubicBezTo>
                  <a:cubicBezTo>
                    <a:pt x="9627" y="15478"/>
                    <a:pt x="9568" y="15636"/>
                    <a:pt x="9508" y="15774"/>
                  </a:cubicBezTo>
                  <a:cubicBezTo>
                    <a:pt x="8283" y="19431"/>
                    <a:pt x="7927" y="21843"/>
                    <a:pt x="7927" y="21843"/>
                  </a:cubicBezTo>
                  <a:cubicBezTo>
                    <a:pt x="7156" y="24867"/>
                    <a:pt x="9548" y="30224"/>
                    <a:pt x="9548" y="30224"/>
                  </a:cubicBezTo>
                  <a:cubicBezTo>
                    <a:pt x="9548" y="30224"/>
                    <a:pt x="8125" y="27120"/>
                    <a:pt x="7690" y="24056"/>
                  </a:cubicBezTo>
                  <a:cubicBezTo>
                    <a:pt x="7255" y="20993"/>
                    <a:pt x="9568" y="14351"/>
                    <a:pt x="10200" y="13007"/>
                  </a:cubicBezTo>
                  <a:cubicBezTo>
                    <a:pt x="10793" y="11742"/>
                    <a:pt x="10418" y="11228"/>
                    <a:pt x="10358" y="11149"/>
                  </a:cubicBezTo>
                  <a:cubicBezTo>
                    <a:pt x="9192" y="9824"/>
                    <a:pt x="8224" y="8757"/>
                    <a:pt x="7453" y="7946"/>
                  </a:cubicBezTo>
                  <a:close/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2" name="Google Shape;4982;p9"/>
            <p:cNvSpPr/>
            <p:nvPr/>
          </p:nvSpPr>
          <p:spPr>
            <a:xfrm>
              <a:off x="961575" y="2158975"/>
              <a:ext cx="345450" cy="126525"/>
            </a:xfrm>
            <a:custGeom>
              <a:avLst/>
              <a:gdLst/>
              <a:ahLst/>
              <a:cxnLst/>
              <a:rect l="l" t="t" r="r" b="b"/>
              <a:pathLst>
                <a:path w="13818" h="5061" fill="none" extrusionOk="0">
                  <a:moveTo>
                    <a:pt x="1" y="1"/>
                  </a:moveTo>
                  <a:cubicBezTo>
                    <a:pt x="1" y="1"/>
                    <a:pt x="8283" y="594"/>
                    <a:pt x="13818" y="506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3" name="Google Shape;4983;p9"/>
            <p:cNvSpPr/>
            <p:nvPr/>
          </p:nvSpPr>
          <p:spPr>
            <a:xfrm>
              <a:off x="929950" y="2198025"/>
              <a:ext cx="60800" cy="334575"/>
            </a:xfrm>
            <a:custGeom>
              <a:avLst/>
              <a:gdLst/>
              <a:ahLst/>
              <a:cxnLst/>
              <a:rect l="l" t="t" r="r" b="b"/>
              <a:pathLst>
                <a:path w="2432" h="13383" fill="none" extrusionOk="0">
                  <a:moveTo>
                    <a:pt x="1325" y="0"/>
                  </a:moveTo>
                  <a:cubicBezTo>
                    <a:pt x="1325" y="0"/>
                    <a:pt x="1" y="7413"/>
                    <a:pt x="2432" y="133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4" name="Google Shape;4984;p9"/>
            <p:cNvSpPr/>
            <p:nvPr/>
          </p:nvSpPr>
          <p:spPr>
            <a:xfrm>
              <a:off x="999625" y="2242500"/>
              <a:ext cx="60825" cy="297500"/>
            </a:xfrm>
            <a:custGeom>
              <a:avLst/>
              <a:gdLst/>
              <a:ahLst/>
              <a:cxnLst/>
              <a:rect l="l" t="t" r="r" b="b"/>
              <a:pathLst>
                <a:path w="2433" h="11900" fill="none" extrusionOk="0">
                  <a:moveTo>
                    <a:pt x="1" y="0"/>
                  </a:moveTo>
                  <a:cubicBezTo>
                    <a:pt x="1" y="0"/>
                    <a:pt x="40" y="7353"/>
                    <a:pt x="2432" y="119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5" name="Google Shape;4985;p9"/>
            <p:cNvSpPr/>
            <p:nvPr/>
          </p:nvSpPr>
          <p:spPr>
            <a:xfrm>
              <a:off x="995675" y="2203950"/>
              <a:ext cx="333100" cy="160625"/>
            </a:xfrm>
            <a:custGeom>
              <a:avLst/>
              <a:gdLst/>
              <a:ahLst/>
              <a:cxnLst/>
              <a:rect l="l" t="t" r="r" b="b"/>
              <a:pathLst>
                <a:path w="13324" h="6425" fill="none" extrusionOk="0">
                  <a:moveTo>
                    <a:pt x="1" y="0"/>
                  </a:moveTo>
                  <a:cubicBezTo>
                    <a:pt x="1" y="0"/>
                    <a:pt x="8915" y="1463"/>
                    <a:pt x="13324" y="642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6" name="Google Shape;4986;p9"/>
            <p:cNvSpPr/>
            <p:nvPr/>
          </p:nvSpPr>
          <p:spPr>
            <a:xfrm>
              <a:off x="1115750" y="2329950"/>
              <a:ext cx="208575" cy="143850"/>
            </a:xfrm>
            <a:custGeom>
              <a:avLst/>
              <a:gdLst/>
              <a:ahLst/>
              <a:cxnLst/>
              <a:rect l="l" t="t" r="r" b="b"/>
              <a:pathLst>
                <a:path w="8343" h="5754" fill="none" extrusionOk="0">
                  <a:moveTo>
                    <a:pt x="1" y="1"/>
                  </a:moveTo>
                  <a:cubicBezTo>
                    <a:pt x="1" y="1"/>
                    <a:pt x="4607" y="1899"/>
                    <a:pt x="8343" y="57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7" name="Google Shape;4987;p9"/>
            <p:cNvSpPr/>
            <p:nvPr/>
          </p:nvSpPr>
          <p:spPr>
            <a:xfrm>
              <a:off x="729825" y="1639600"/>
              <a:ext cx="200150" cy="237725"/>
            </a:xfrm>
            <a:custGeom>
              <a:avLst/>
              <a:gdLst/>
              <a:ahLst/>
              <a:cxnLst/>
              <a:rect l="l" t="t" r="r" b="b"/>
              <a:pathLst>
                <a:path w="8006" h="9509" fill="none" extrusionOk="0">
                  <a:moveTo>
                    <a:pt x="8006" y="1"/>
                  </a:moveTo>
                  <a:cubicBezTo>
                    <a:pt x="8006" y="1"/>
                    <a:pt x="4349" y="1444"/>
                    <a:pt x="0" y="950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8" name="Google Shape;4988;p9"/>
            <p:cNvSpPr/>
            <p:nvPr/>
          </p:nvSpPr>
          <p:spPr>
            <a:xfrm>
              <a:off x="460000" y="1900025"/>
              <a:ext cx="240675" cy="115175"/>
            </a:xfrm>
            <a:custGeom>
              <a:avLst/>
              <a:gdLst/>
              <a:ahLst/>
              <a:cxnLst/>
              <a:rect l="l" t="t" r="r" b="b"/>
              <a:pathLst>
                <a:path w="9627" h="4607" fill="none" extrusionOk="0">
                  <a:moveTo>
                    <a:pt x="9627" y="1"/>
                  </a:moveTo>
                  <a:cubicBezTo>
                    <a:pt x="9627" y="1"/>
                    <a:pt x="4725" y="1068"/>
                    <a:pt x="3025" y="2037"/>
                  </a:cubicBezTo>
                  <a:cubicBezTo>
                    <a:pt x="1325" y="3005"/>
                    <a:pt x="0" y="4606"/>
                    <a:pt x="0" y="460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89" name="Google Shape;4989;p9"/>
            <p:cNvSpPr/>
            <p:nvPr/>
          </p:nvSpPr>
          <p:spPr>
            <a:xfrm>
              <a:off x="1194325" y="2342800"/>
              <a:ext cx="107775" cy="69700"/>
            </a:xfrm>
            <a:custGeom>
              <a:avLst/>
              <a:gdLst/>
              <a:ahLst/>
              <a:cxnLst/>
              <a:rect l="l" t="t" r="r" b="b"/>
              <a:pathLst>
                <a:path w="4311" h="2788" fill="none" extrusionOk="0">
                  <a:moveTo>
                    <a:pt x="4310" y="2788"/>
                  </a:moveTo>
                  <a:cubicBezTo>
                    <a:pt x="3025" y="1641"/>
                    <a:pt x="1562" y="712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0" name="Google Shape;4990;p9"/>
            <p:cNvSpPr/>
            <p:nvPr/>
          </p:nvSpPr>
          <p:spPr>
            <a:xfrm>
              <a:off x="1182475" y="2343300"/>
              <a:ext cx="122575" cy="80575"/>
            </a:xfrm>
            <a:custGeom>
              <a:avLst/>
              <a:gdLst/>
              <a:ahLst/>
              <a:cxnLst/>
              <a:rect l="l" t="t" r="r" b="b"/>
              <a:pathLst>
                <a:path w="4903" h="3223" fill="none" extrusionOk="0">
                  <a:moveTo>
                    <a:pt x="4903" y="3223"/>
                  </a:moveTo>
                  <a:cubicBezTo>
                    <a:pt x="3420" y="1938"/>
                    <a:pt x="1780" y="851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1" name="Google Shape;4991;p9"/>
            <p:cNvSpPr/>
            <p:nvPr/>
          </p:nvSpPr>
          <p:spPr>
            <a:xfrm>
              <a:off x="1167150" y="2341825"/>
              <a:ext cx="141375" cy="94400"/>
            </a:xfrm>
            <a:custGeom>
              <a:avLst/>
              <a:gdLst/>
              <a:ahLst/>
              <a:cxnLst/>
              <a:rect l="l" t="t" r="r" b="b"/>
              <a:pathLst>
                <a:path w="5655" h="3776" fill="none" extrusionOk="0">
                  <a:moveTo>
                    <a:pt x="5654" y="3776"/>
                  </a:moveTo>
                  <a:cubicBezTo>
                    <a:pt x="3974" y="2234"/>
                    <a:pt x="2056" y="949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2" name="Google Shape;4992;p9"/>
            <p:cNvSpPr/>
            <p:nvPr/>
          </p:nvSpPr>
          <p:spPr>
            <a:xfrm>
              <a:off x="1200275" y="2366025"/>
              <a:ext cx="94900" cy="67725"/>
            </a:xfrm>
            <a:custGeom>
              <a:avLst/>
              <a:gdLst/>
              <a:ahLst/>
              <a:cxnLst/>
              <a:rect l="l" t="t" r="r" b="b"/>
              <a:pathLst>
                <a:path w="3796" h="2709" fill="none" extrusionOk="0">
                  <a:moveTo>
                    <a:pt x="3795" y="2709"/>
                  </a:moveTo>
                  <a:cubicBezTo>
                    <a:pt x="2629" y="1681"/>
                    <a:pt x="1364" y="772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3" name="Google Shape;4993;p9"/>
            <p:cNvSpPr/>
            <p:nvPr/>
          </p:nvSpPr>
          <p:spPr>
            <a:xfrm>
              <a:off x="1393000" y="2268675"/>
              <a:ext cx="77100" cy="55875"/>
            </a:xfrm>
            <a:custGeom>
              <a:avLst/>
              <a:gdLst/>
              <a:ahLst/>
              <a:cxnLst/>
              <a:rect l="l" t="t" r="r" b="b"/>
              <a:pathLst>
                <a:path w="3084" h="2235" fill="none" extrusionOk="0">
                  <a:moveTo>
                    <a:pt x="3084" y="2234"/>
                  </a:moveTo>
                  <a:cubicBezTo>
                    <a:pt x="2155" y="1345"/>
                    <a:pt x="1127" y="594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4" name="Google Shape;4994;p9"/>
            <p:cNvSpPr/>
            <p:nvPr/>
          </p:nvSpPr>
          <p:spPr>
            <a:xfrm>
              <a:off x="1401900" y="2282525"/>
              <a:ext cx="68200" cy="49425"/>
            </a:xfrm>
            <a:custGeom>
              <a:avLst/>
              <a:gdLst/>
              <a:ahLst/>
              <a:cxnLst/>
              <a:rect l="l" t="t" r="r" b="b"/>
              <a:pathLst>
                <a:path w="2728" h="1977" fill="none" extrusionOk="0">
                  <a:moveTo>
                    <a:pt x="2728" y="1977"/>
                  </a:moveTo>
                  <a:cubicBezTo>
                    <a:pt x="1937" y="1186"/>
                    <a:pt x="1008" y="514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5" name="Google Shape;4995;p9"/>
            <p:cNvSpPr/>
            <p:nvPr/>
          </p:nvSpPr>
          <p:spPr>
            <a:xfrm>
              <a:off x="1416725" y="2297350"/>
              <a:ext cx="53875" cy="42525"/>
            </a:xfrm>
            <a:custGeom>
              <a:avLst/>
              <a:gdLst/>
              <a:ahLst/>
              <a:cxnLst/>
              <a:rect l="l" t="t" r="r" b="b"/>
              <a:pathLst>
                <a:path w="2155" h="1701" fill="none" extrusionOk="0">
                  <a:moveTo>
                    <a:pt x="2155" y="1700"/>
                  </a:moveTo>
                  <a:cubicBezTo>
                    <a:pt x="1502" y="1048"/>
                    <a:pt x="791" y="475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6" name="Google Shape;4996;p9"/>
            <p:cNvSpPr/>
            <p:nvPr/>
          </p:nvSpPr>
          <p:spPr>
            <a:xfrm>
              <a:off x="1421150" y="2307725"/>
              <a:ext cx="46475" cy="37075"/>
            </a:xfrm>
            <a:custGeom>
              <a:avLst/>
              <a:gdLst/>
              <a:ahLst/>
              <a:cxnLst/>
              <a:rect l="l" t="t" r="r" b="b"/>
              <a:pathLst>
                <a:path w="1859" h="1483" fill="none" extrusionOk="0">
                  <a:moveTo>
                    <a:pt x="1859" y="1483"/>
                  </a:moveTo>
                  <a:cubicBezTo>
                    <a:pt x="1325" y="890"/>
                    <a:pt x="693" y="396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7" name="Google Shape;4997;p9"/>
            <p:cNvSpPr/>
            <p:nvPr/>
          </p:nvSpPr>
          <p:spPr>
            <a:xfrm>
              <a:off x="1427575" y="2319575"/>
              <a:ext cx="39575" cy="31650"/>
            </a:xfrm>
            <a:custGeom>
              <a:avLst/>
              <a:gdLst/>
              <a:ahLst/>
              <a:cxnLst/>
              <a:rect l="l" t="t" r="r" b="b"/>
              <a:pathLst>
                <a:path w="1583" h="1266" fill="none" extrusionOk="0">
                  <a:moveTo>
                    <a:pt x="1582" y="1266"/>
                  </a:moveTo>
                  <a:cubicBezTo>
                    <a:pt x="1108" y="791"/>
                    <a:pt x="574" y="35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8" name="Google Shape;4998;p9"/>
            <p:cNvSpPr/>
            <p:nvPr/>
          </p:nvSpPr>
          <p:spPr>
            <a:xfrm>
              <a:off x="1421650" y="2323050"/>
              <a:ext cx="43025" cy="34600"/>
            </a:xfrm>
            <a:custGeom>
              <a:avLst/>
              <a:gdLst/>
              <a:ahLst/>
              <a:cxnLst/>
              <a:rect l="l" t="t" r="r" b="b"/>
              <a:pathLst>
                <a:path w="1721" h="1384" fill="none" extrusionOk="0">
                  <a:moveTo>
                    <a:pt x="1720" y="1384"/>
                  </a:moveTo>
                  <a:cubicBezTo>
                    <a:pt x="1206" y="850"/>
                    <a:pt x="633" y="395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99" name="Google Shape;4999;p9"/>
            <p:cNvSpPr/>
            <p:nvPr/>
          </p:nvSpPr>
          <p:spPr>
            <a:xfrm>
              <a:off x="1423125" y="2331925"/>
              <a:ext cx="38575" cy="32150"/>
            </a:xfrm>
            <a:custGeom>
              <a:avLst/>
              <a:gdLst/>
              <a:ahLst/>
              <a:cxnLst/>
              <a:rect l="l" t="t" r="r" b="b"/>
              <a:pathLst>
                <a:path w="1543" h="1286" fill="none" extrusionOk="0">
                  <a:moveTo>
                    <a:pt x="1543" y="1286"/>
                  </a:moveTo>
                  <a:cubicBezTo>
                    <a:pt x="1128" y="752"/>
                    <a:pt x="594" y="317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0" name="Google Shape;5000;p9"/>
            <p:cNvSpPr/>
            <p:nvPr/>
          </p:nvSpPr>
          <p:spPr>
            <a:xfrm>
              <a:off x="1420175" y="2338350"/>
              <a:ext cx="38575" cy="30175"/>
            </a:xfrm>
            <a:custGeom>
              <a:avLst/>
              <a:gdLst/>
              <a:ahLst/>
              <a:cxnLst/>
              <a:rect l="l" t="t" r="r" b="b"/>
              <a:pathLst>
                <a:path w="1543" h="1207" fill="none" extrusionOk="0">
                  <a:moveTo>
                    <a:pt x="1542" y="1207"/>
                  </a:moveTo>
                  <a:cubicBezTo>
                    <a:pt x="1107" y="713"/>
                    <a:pt x="574" y="317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1" name="Google Shape;5001;p9"/>
            <p:cNvSpPr/>
            <p:nvPr/>
          </p:nvSpPr>
          <p:spPr>
            <a:xfrm>
              <a:off x="1417700" y="2345775"/>
              <a:ext cx="37100" cy="27700"/>
            </a:xfrm>
            <a:custGeom>
              <a:avLst/>
              <a:gdLst/>
              <a:ahLst/>
              <a:cxnLst/>
              <a:rect l="l" t="t" r="r" b="b"/>
              <a:pathLst>
                <a:path w="1484" h="1108" fill="none" extrusionOk="0">
                  <a:moveTo>
                    <a:pt x="1483" y="1107"/>
                  </a:moveTo>
                  <a:cubicBezTo>
                    <a:pt x="1028" y="673"/>
                    <a:pt x="534" y="29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2" name="Google Shape;5002;p9"/>
            <p:cNvSpPr/>
            <p:nvPr/>
          </p:nvSpPr>
          <p:spPr>
            <a:xfrm>
              <a:off x="1417700" y="2352200"/>
              <a:ext cx="35100" cy="28200"/>
            </a:xfrm>
            <a:custGeom>
              <a:avLst/>
              <a:gdLst/>
              <a:ahLst/>
              <a:cxnLst/>
              <a:rect l="l" t="t" r="r" b="b"/>
              <a:pathLst>
                <a:path w="1404" h="1128" fill="none" extrusionOk="0">
                  <a:moveTo>
                    <a:pt x="1404" y="1127"/>
                  </a:moveTo>
                  <a:cubicBezTo>
                    <a:pt x="989" y="692"/>
                    <a:pt x="514" y="317"/>
                    <a:pt x="1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3" name="Google Shape;5003;p9"/>
            <p:cNvSpPr/>
            <p:nvPr/>
          </p:nvSpPr>
          <p:spPr>
            <a:xfrm>
              <a:off x="1421150" y="2361575"/>
              <a:ext cx="30175" cy="24250"/>
            </a:xfrm>
            <a:custGeom>
              <a:avLst/>
              <a:gdLst/>
              <a:ahLst/>
              <a:cxnLst/>
              <a:rect l="l" t="t" r="r" b="b"/>
              <a:pathLst>
                <a:path w="1207" h="970" fill="none" extrusionOk="0">
                  <a:moveTo>
                    <a:pt x="1207" y="970"/>
                  </a:moveTo>
                  <a:cubicBezTo>
                    <a:pt x="851" y="594"/>
                    <a:pt x="456" y="258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4" name="Google Shape;5004;p9"/>
            <p:cNvSpPr/>
            <p:nvPr/>
          </p:nvSpPr>
          <p:spPr>
            <a:xfrm>
              <a:off x="1422650" y="2370975"/>
              <a:ext cx="25725" cy="21775"/>
            </a:xfrm>
            <a:custGeom>
              <a:avLst/>
              <a:gdLst/>
              <a:ahLst/>
              <a:cxnLst/>
              <a:rect l="l" t="t" r="r" b="b"/>
              <a:pathLst>
                <a:path w="1029" h="871" fill="none" extrusionOk="0">
                  <a:moveTo>
                    <a:pt x="1028" y="870"/>
                  </a:moveTo>
                  <a:cubicBezTo>
                    <a:pt x="732" y="534"/>
                    <a:pt x="376" y="23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5" name="Google Shape;5005;p9"/>
            <p:cNvSpPr/>
            <p:nvPr/>
          </p:nvSpPr>
          <p:spPr>
            <a:xfrm>
              <a:off x="1420175" y="2375425"/>
              <a:ext cx="25225" cy="22250"/>
            </a:xfrm>
            <a:custGeom>
              <a:avLst/>
              <a:gdLst/>
              <a:ahLst/>
              <a:cxnLst/>
              <a:rect l="l" t="t" r="r" b="b"/>
              <a:pathLst>
                <a:path w="1009" h="890" fill="none" extrusionOk="0">
                  <a:moveTo>
                    <a:pt x="1008" y="890"/>
                  </a:moveTo>
                  <a:cubicBezTo>
                    <a:pt x="732" y="554"/>
                    <a:pt x="376" y="23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6" name="Google Shape;5006;p9"/>
            <p:cNvSpPr/>
            <p:nvPr/>
          </p:nvSpPr>
          <p:spPr>
            <a:xfrm>
              <a:off x="1425125" y="2386800"/>
              <a:ext cx="19775" cy="17300"/>
            </a:xfrm>
            <a:custGeom>
              <a:avLst/>
              <a:gdLst/>
              <a:ahLst/>
              <a:cxnLst/>
              <a:rect l="l" t="t" r="r" b="b"/>
              <a:pathLst>
                <a:path w="791" h="692" fill="none" extrusionOk="0">
                  <a:moveTo>
                    <a:pt x="791" y="692"/>
                  </a:moveTo>
                  <a:cubicBezTo>
                    <a:pt x="554" y="415"/>
                    <a:pt x="277" y="198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7" name="Google Shape;5007;p9"/>
            <p:cNvSpPr/>
            <p:nvPr/>
          </p:nvSpPr>
          <p:spPr>
            <a:xfrm>
              <a:off x="1420675" y="2392225"/>
              <a:ext cx="16825" cy="13850"/>
            </a:xfrm>
            <a:custGeom>
              <a:avLst/>
              <a:gdLst/>
              <a:ahLst/>
              <a:cxnLst/>
              <a:rect l="l" t="t" r="r" b="b"/>
              <a:pathLst>
                <a:path w="673" h="554" fill="none" extrusionOk="0">
                  <a:moveTo>
                    <a:pt x="672" y="554"/>
                  </a:moveTo>
                  <a:cubicBezTo>
                    <a:pt x="494" y="317"/>
                    <a:pt x="257" y="13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8" name="Google Shape;5008;p9"/>
            <p:cNvSpPr/>
            <p:nvPr/>
          </p:nvSpPr>
          <p:spPr>
            <a:xfrm>
              <a:off x="1339625" y="2422375"/>
              <a:ext cx="34625" cy="31650"/>
            </a:xfrm>
            <a:custGeom>
              <a:avLst/>
              <a:gdLst/>
              <a:ahLst/>
              <a:cxnLst/>
              <a:rect l="l" t="t" r="r" b="b"/>
              <a:pathLst>
                <a:path w="1385" h="1266" fill="none" extrusionOk="0">
                  <a:moveTo>
                    <a:pt x="1384" y="1265"/>
                  </a:moveTo>
                  <a:cubicBezTo>
                    <a:pt x="989" y="771"/>
                    <a:pt x="534" y="356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09" name="Google Shape;5009;p9"/>
            <p:cNvSpPr/>
            <p:nvPr/>
          </p:nvSpPr>
          <p:spPr>
            <a:xfrm>
              <a:off x="1342100" y="2433725"/>
              <a:ext cx="24225" cy="21775"/>
            </a:xfrm>
            <a:custGeom>
              <a:avLst/>
              <a:gdLst/>
              <a:ahLst/>
              <a:cxnLst/>
              <a:rect l="l" t="t" r="r" b="b"/>
              <a:pathLst>
                <a:path w="969" h="871" fill="none" extrusionOk="0">
                  <a:moveTo>
                    <a:pt x="969" y="871"/>
                  </a:moveTo>
                  <a:cubicBezTo>
                    <a:pt x="692" y="515"/>
                    <a:pt x="376" y="218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0" name="Google Shape;5010;p9"/>
            <p:cNvSpPr/>
            <p:nvPr/>
          </p:nvSpPr>
          <p:spPr>
            <a:xfrm>
              <a:off x="1141950" y="2290425"/>
              <a:ext cx="109250" cy="52400"/>
            </a:xfrm>
            <a:custGeom>
              <a:avLst/>
              <a:gdLst/>
              <a:ahLst/>
              <a:cxnLst/>
              <a:rect l="l" t="t" r="r" b="b"/>
              <a:pathLst>
                <a:path w="4370" h="2096" fill="none" extrusionOk="0">
                  <a:moveTo>
                    <a:pt x="4369" y="2096"/>
                  </a:moveTo>
                  <a:cubicBezTo>
                    <a:pt x="3025" y="1187"/>
                    <a:pt x="1542" y="475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1" name="Google Shape;5011;p9"/>
            <p:cNvSpPr/>
            <p:nvPr/>
          </p:nvSpPr>
          <p:spPr>
            <a:xfrm>
              <a:off x="1036700" y="2258300"/>
              <a:ext cx="58825" cy="17325"/>
            </a:xfrm>
            <a:custGeom>
              <a:avLst/>
              <a:gdLst/>
              <a:ahLst/>
              <a:cxnLst/>
              <a:rect l="l" t="t" r="r" b="b"/>
              <a:pathLst>
                <a:path w="2353" h="693" fill="none" extrusionOk="0">
                  <a:moveTo>
                    <a:pt x="2353" y="693"/>
                  </a:moveTo>
                  <a:cubicBezTo>
                    <a:pt x="1601" y="357"/>
                    <a:pt x="811" y="119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2" name="Google Shape;5012;p9"/>
            <p:cNvSpPr/>
            <p:nvPr/>
          </p:nvSpPr>
          <p:spPr>
            <a:xfrm>
              <a:off x="1042625" y="2264225"/>
              <a:ext cx="39550" cy="12875"/>
            </a:xfrm>
            <a:custGeom>
              <a:avLst/>
              <a:gdLst/>
              <a:ahLst/>
              <a:cxnLst/>
              <a:rect l="l" t="t" r="r" b="b"/>
              <a:pathLst>
                <a:path w="1582" h="515" fill="none" extrusionOk="0">
                  <a:moveTo>
                    <a:pt x="1582" y="515"/>
                  </a:moveTo>
                  <a:cubicBezTo>
                    <a:pt x="1028" y="278"/>
                    <a:pt x="593" y="12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3" name="Google Shape;5013;p9"/>
            <p:cNvSpPr/>
            <p:nvPr/>
          </p:nvSpPr>
          <p:spPr>
            <a:xfrm>
              <a:off x="1047075" y="2271650"/>
              <a:ext cx="27200" cy="8925"/>
            </a:xfrm>
            <a:custGeom>
              <a:avLst/>
              <a:gdLst/>
              <a:ahLst/>
              <a:cxnLst/>
              <a:rect l="l" t="t" r="r" b="b"/>
              <a:pathLst>
                <a:path w="1088" h="357" fill="none" extrusionOk="0">
                  <a:moveTo>
                    <a:pt x="1088" y="356"/>
                  </a:moveTo>
                  <a:cubicBezTo>
                    <a:pt x="712" y="218"/>
                    <a:pt x="396" y="79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4" name="Google Shape;5014;p9"/>
            <p:cNvSpPr/>
            <p:nvPr/>
          </p:nvSpPr>
          <p:spPr>
            <a:xfrm>
              <a:off x="1051525" y="2280050"/>
              <a:ext cx="22750" cy="6450"/>
            </a:xfrm>
            <a:custGeom>
              <a:avLst/>
              <a:gdLst/>
              <a:ahLst/>
              <a:cxnLst/>
              <a:rect l="l" t="t" r="r" b="b"/>
              <a:pathLst>
                <a:path w="910" h="258" fill="none" extrusionOk="0">
                  <a:moveTo>
                    <a:pt x="910" y="257"/>
                  </a:moveTo>
                  <a:cubicBezTo>
                    <a:pt x="633" y="99"/>
                    <a:pt x="317" y="0"/>
                    <a:pt x="0" y="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5" name="Google Shape;5015;p9"/>
            <p:cNvSpPr/>
            <p:nvPr/>
          </p:nvSpPr>
          <p:spPr>
            <a:xfrm>
              <a:off x="971475" y="2166875"/>
              <a:ext cx="69700" cy="11900"/>
            </a:xfrm>
            <a:custGeom>
              <a:avLst/>
              <a:gdLst/>
              <a:ahLst/>
              <a:cxnLst/>
              <a:rect l="l" t="t" r="r" b="b"/>
              <a:pathLst>
                <a:path w="2788" h="476" fill="none" extrusionOk="0">
                  <a:moveTo>
                    <a:pt x="2787" y="475"/>
                  </a:moveTo>
                  <a:cubicBezTo>
                    <a:pt x="1898" y="199"/>
                    <a:pt x="949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6" name="Google Shape;5016;p9"/>
            <p:cNvSpPr/>
            <p:nvPr/>
          </p:nvSpPr>
          <p:spPr>
            <a:xfrm>
              <a:off x="976400" y="2173300"/>
              <a:ext cx="59825" cy="10400"/>
            </a:xfrm>
            <a:custGeom>
              <a:avLst/>
              <a:gdLst/>
              <a:ahLst/>
              <a:cxnLst/>
              <a:rect l="l" t="t" r="r" b="b"/>
              <a:pathLst>
                <a:path w="2393" h="416" fill="none" extrusionOk="0">
                  <a:moveTo>
                    <a:pt x="2393" y="416"/>
                  </a:moveTo>
                  <a:cubicBezTo>
                    <a:pt x="1602" y="198"/>
                    <a:pt x="811" y="6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7" name="Google Shape;5017;p9"/>
            <p:cNvSpPr/>
            <p:nvPr/>
          </p:nvSpPr>
          <p:spPr>
            <a:xfrm>
              <a:off x="980350" y="2181225"/>
              <a:ext cx="52425" cy="6925"/>
            </a:xfrm>
            <a:custGeom>
              <a:avLst/>
              <a:gdLst/>
              <a:ahLst/>
              <a:cxnLst/>
              <a:rect l="l" t="t" r="r" b="b"/>
              <a:pathLst>
                <a:path w="2097" h="277" fill="none" extrusionOk="0">
                  <a:moveTo>
                    <a:pt x="2096" y="277"/>
                  </a:moveTo>
                  <a:cubicBezTo>
                    <a:pt x="1404" y="99"/>
                    <a:pt x="693" y="0"/>
                    <a:pt x="1" y="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8" name="Google Shape;5018;p9"/>
            <p:cNvSpPr/>
            <p:nvPr/>
          </p:nvSpPr>
          <p:spPr>
            <a:xfrm>
              <a:off x="986300" y="2188625"/>
              <a:ext cx="44000" cy="6450"/>
            </a:xfrm>
            <a:custGeom>
              <a:avLst/>
              <a:gdLst/>
              <a:ahLst/>
              <a:cxnLst/>
              <a:rect l="l" t="t" r="r" b="b"/>
              <a:pathLst>
                <a:path w="1760" h="258" fill="none" extrusionOk="0">
                  <a:moveTo>
                    <a:pt x="1759" y="258"/>
                  </a:moveTo>
                  <a:cubicBezTo>
                    <a:pt x="1186" y="80"/>
                    <a:pt x="593" y="1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19" name="Google Shape;5019;p9"/>
            <p:cNvSpPr/>
            <p:nvPr/>
          </p:nvSpPr>
          <p:spPr>
            <a:xfrm>
              <a:off x="989250" y="2194550"/>
              <a:ext cx="41050" cy="6450"/>
            </a:xfrm>
            <a:custGeom>
              <a:avLst/>
              <a:gdLst/>
              <a:ahLst/>
              <a:cxnLst/>
              <a:rect l="l" t="t" r="r" b="b"/>
              <a:pathLst>
                <a:path w="1642" h="258" fill="none" extrusionOk="0">
                  <a:moveTo>
                    <a:pt x="1641" y="258"/>
                  </a:moveTo>
                  <a:cubicBezTo>
                    <a:pt x="1108" y="80"/>
                    <a:pt x="554" y="1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0" name="Google Shape;5020;p9"/>
            <p:cNvSpPr/>
            <p:nvPr/>
          </p:nvSpPr>
          <p:spPr>
            <a:xfrm>
              <a:off x="991725" y="2237050"/>
              <a:ext cx="8425" cy="101325"/>
            </a:xfrm>
            <a:custGeom>
              <a:avLst/>
              <a:gdLst/>
              <a:ahLst/>
              <a:cxnLst/>
              <a:rect l="l" t="t" r="r" b="b"/>
              <a:pathLst>
                <a:path w="337" h="4053" fill="none" extrusionOk="0">
                  <a:moveTo>
                    <a:pt x="139" y="1"/>
                  </a:moveTo>
                  <a:cubicBezTo>
                    <a:pt x="0" y="1345"/>
                    <a:pt x="119" y="2709"/>
                    <a:pt x="337" y="405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1" name="Google Shape;5021;p9"/>
            <p:cNvSpPr/>
            <p:nvPr/>
          </p:nvSpPr>
          <p:spPr>
            <a:xfrm>
              <a:off x="986775" y="2230625"/>
              <a:ext cx="5975" cy="100350"/>
            </a:xfrm>
            <a:custGeom>
              <a:avLst/>
              <a:gdLst/>
              <a:ahLst/>
              <a:cxnLst/>
              <a:rect l="l" t="t" r="r" b="b"/>
              <a:pathLst>
                <a:path w="239" h="4014" fill="none" extrusionOk="0">
                  <a:moveTo>
                    <a:pt x="100" y="1"/>
                  </a:moveTo>
                  <a:cubicBezTo>
                    <a:pt x="1" y="1345"/>
                    <a:pt x="1" y="2689"/>
                    <a:pt x="238" y="40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2" name="Google Shape;5022;p9"/>
            <p:cNvSpPr/>
            <p:nvPr/>
          </p:nvSpPr>
          <p:spPr>
            <a:xfrm>
              <a:off x="960100" y="2204450"/>
              <a:ext cx="6450" cy="111200"/>
            </a:xfrm>
            <a:custGeom>
              <a:avLst/>
              <a:gdLst/>
              <a:ahLst/>
              <a:cxnLst/>
              <a:rect l="l" t="t" r="r" b="b"/>
              <a:pathLst>
                <a:path w="258" h="4448" fill="none" extrusionOk="0">
                  <a:moveTo>
                    <a:pt x="257" y="0"/>
                  </a:moveTo>
                  <a:cubicBezTo>
                    <a:pt x="79" y="1483"/>
                    <a:pt x="0" y="2965"/>
                    <a:pt x="40" y="444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3" name="Google Shape;5023;p9"/>
            <p:cNvSpPr/>
            <p:nvPr/>
          </p:nvSpPr>
          <p:spPr>
            <a:xfrm>
              <a:off x="966025" y="2211350"/>
              <a:ext cx="5950" cy="102325"/>
            </a:xfrm>
            <a:custGeom>
              <a:avLst/>
              <a:gdLst/>
              <a:ahLst/>
              <a:cxnLst/>
              <a:rect l="l" t="t" r="r" b="b"/>
              <a:pathLst>
                <a:path w="238" h="4093" fill="none" extrusionOk="0">
                  <a:moveTo>
                    <a:pt x="238" y="1"/>
                  </a:moveTo>
                  <a:cubicBezTo>
                    <a:pt x="20" y="1345"/>
                    <a:pt x="1" y="2748"/>
                    <a:pt x="139" y="40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4" name="Google Shape;5024;p9"/>
            <p:cNvSpPr/>
            <p:nvPr/>
          </p:nvSpPr>
          <p:spPr>
            <a:xfrm>
              <a:off x="972950" y="2215800"/>
              <a:ext cx="3975" cy="101825"/>
            </a:xfrm>
            <a:custGeom>
              <a:avLst/>
              <a:gdLst/>
              <a:ahLst/>
              <a:cxnLst/>
              <a:rect l="l" t="t" r="r" b="b"/>
              <a:pathLst>
                <a:path w="159" h="4073" fill="none" extrusionOk="0">
                  <a:moveTo>
                    <a:pt x="158" y="1"/>
                  </a:moveTo>
                  <a:cubicBezTo>
                    <a:pt x="0" y="1483"/>
                    <a:pt x="40" y="2610"/>
                    <a:pt x="158" y="40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5" name="Google Shape;5025;p9"/>
            <p:cNvSpPr/>
            <p:nvPr/>
          </p:nvSpPr>
          <p:spPr>
            <a:xfrm>
              <a:off x="978875" y="2221250"/>
              <a:ext cx="6450" cy="104775"/>
            </a:xfrm>
            <a:custGeom>
              <a:avLst/>
              <a:gdLst/>
              <a:ahLst/>
              <a:cxnLst/>
              <a:rect l="l" t="t" r="r" b="b"/>
              <a:pathLst>
                <a:path w="258" h="4191" fill="none" extrusionOk="0">
                  <a:moveTo>
                    <a:pt x="178" y="0"/>
                  </a:moveTo>
                  <a:cubicBezTo>
                    <a:pt x="1" y="1384"/>
                    <a:pt x="80" y="2807"/>
                    <a:pt x="258" y="41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6" name="Google Shape;5026;p9"/>
            <p:cNvSpPr/>
            <p:nvPr/>
          </p:nvSpPr>
          <p:spPr>
            <a:xfrm>
              <a:off x="1074750" y="2335900"/>
              <a:ext cx="4475" cy="64750"/>
            </a:xfrm>
            <a:custGeom>
              <a:avLst/>
              <a:gdLst/>
              <a:ahLst/>
              <a:cxnLst/>
              <a:rect l="l" t="t" r="r" b="b"/>
              <a:pathLst>
                <a:path w="179" h="2590" fill="none" extrusionOk="0">
                  <a:moveTo>
                    <a:pt x="20" y="0"/>
                  </a:moveTo>
                  <a:cubicBezTo>
                    <a:pt x="0" y="890"/>
                    <a:pt x="40" y="1700"/>
                    <a:pt x="178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7" name="Google Shape;5027;p9"/>
            <p:cNvSpPr/>
            <p:nvPr/>
          </p:nvSpPr>
          <p:spPr>
            <a:xfrm>
              <a:off x="1068325" y="2329475"/>
              <a:ext cx="2975" cy="58325"/>
            </a:xfrm>
            <a:custGeom>
              <a:avLst/>
              <a:gdLst/>
              <a:ahLst/>
              <a:cxnLst/>
              <a:rect l="l" t="t" r="r" b="b"/>
              <a:pathLst>
                <a:path w="119" h="2333" fill="none" extrusionOk="0">
                  <a:moveTo>
                    <a:pt x="0" y="0"/>
                  </a:moveTo>
                  <a:cubicBezTo>
                    <a:pt x="0" y="791"/>
                    <a:pt x="40" y="1562"/>
                    <a:pt x="119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8" name="Google Shape;5028;p9"/>
            <p:cNvSpPr/>
            <p:nvPr/>
          </p:nvSpPr>
          <p:spPr>
            <a:xfrm>
              <a:off x="1061900" y="2322050"/>
              <a:ext cx="2975" cy="53900"/>
            </a:xfrm>
            <a:custGeom>
              <a:avLst/>
              <a:gdLst/>
              <a:ahLst/>
              <a:cxnLst/>
              <a:rect l="l" t="t" r="r" b="b"/>
              <a:pathLst>
                <a:path w="119" h="2156" fill="none" extrusionOk="0">
                  <a:moveTo>
                    <a:pt x="99" y="1"/>
                  </a:moveTo>
                  <a:cubicBezTo>
                    <a:pt x="0" y="732"/>
                    <a:pt x="20" y="1444"/>
                    <a:pt x="11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29" name="Google Shape;5029;p9"/>
            <p:cNvSpPr/>
            <p:nvPr/>
          </p:nvSpPr>
          <p:spPr>
            <a:xfrm>
              <a:off x="1056450" y="2315125"/>
              <a:ext cx="2500" cy="49950"/>
            </a:xfrm>
            <a:custGeom>
              <a:avLst/>
              <a:gdLst/>
              <a:ahLst/>
              <a:cxnLst/>
              <a:rect l="l" t="t" r="r" b="b"/>
              <a:pathLst>
                <a:path w="100" h="1998" fill="none" extrusionOk="0">
                  <a:moveTo>
                    <a:pt x="100" y="1"/>
                  </a:moveTo>
                  <a:cubicBezTo>
                    <a:pt x="21" y="673"/>
                    <a:pt x="1" y="1325"/>
                    <a:pt x="100" y="19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0" name="Google Shape;5030;p9"/>
            <p:cNvSpPr/>
            <p:nvPr/>
          </p:nvSpPr>
          <p:spPr>
            <a:xfrm>
              <a:off x="1050525" y="2307725"/>
              <a:ext cx="3000" cy="50425"/>
            </a:xfrm>
            <a:custGeom>
              <a:avLst/>
              <a:gdLst/>
              <a:ahLst/>
              <a:cxnLst/>
              <a:rect l="l" t="t" r="r" b="b"/>
              <a:pathLst>
                <a:path w="120" h="2017" fill="none" extrusionOk="0">
                  <a:moveTo>
                    <a:pt x="100" y="0"/>
                  </a:moveTo>
                  <a:cubicBezTo>
                    <a:pt x="1" y="672"/>
                    <a:pt x="1" y="1345"/>
                    <a:pt x="119" y="20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1" name="Google Shape;5031;p9"/>
            <p:cNvSpPr/>
            <p:nvPr/>
          </p:nvSpPr>
          <p:spPr>
            <a:xfrm>
              <a:off x="1045100" y="2300800"/>
              <a:ext cx="2500" cy="45500"/>
            </a:xfrm>
            <a:custGeom>
              <a:avLst/>
              <a:gdLst/>
              <a:ahLst/>
              <a:cxnLst/>
              <a:rect l="l" t="t" r="r" b="b"/>
              <a:pathLst>
                <a:path w="100" h="1820" fill="none" extrusionOk="0">
                  <a:moveTo>
                    <a:pt x="79" y="1"/>
                  </a:moveTo>
                  <a:cubicBezTo>
                    <a:pt x="0" y="613"/>
                    <a:pt x="20" y="1226"/>
                    <a:pt x="9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2" name="Google Shape;5032;p9"/>
            <p:cNvSpPr/>
            <p:nvPr/>
          </p:nvSpPr>
          <p:spPr>
            <a:xfrm>
              <a:off x="1039175" y="2297350"/>
              <a:ext cx="3975" cy="51900"/>
            </a:xfrm>
            <a:custGeom>
              <a:avLst/>
              <a:gdLst/>
              <a:ahLst/>
              <a:cxnLst/>
              <a:rect l="l" t="t" r="r" b="b"/>
              <a:pathLst>
                <a:path w="159" h="2076" fill="none" extrusionOk="0">
                  <a:moveTo>
                    <a:pt x="79" y="0"/>
                  </a:moveTo>
                  <a:cubicBezTo>
                    <a:pt x="0" y="692"/>
                    <a:pt x="20" y="1404"/>
                    <a:pt x="158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3" name="Google Shape;5033;p9"/>
            <p:cNvSpPr/>
            <p:nvPr/>
          </p:nvSpPr>
          <p:spPr>
            <a:xfrm>
              <a:off x="1032750" y="2289925"/>
              <a:ext cx="3475" cy="47475"/>
            </a:xfrm>
            <a:custGeom>
              <a:avLst/>
              <a:gdLst/>
              <a:ahLst/>
              <a:cxnLst/>
              <a:rect l="l" t="t" r="r" b="b"/>
              <a:pathLst>
                <a:path w="139" h="1899" fill="none" extrusionOk="0">
                  <a:moveTo>
                    <a:pt x="139" y="1"/>
                  </a:moveTo>
                  <a:cubicBezTo>
                    <a:pt x="20" y="633"/>
                    <a:pt x="0" y="1266"/>
                    <a:pt x="79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4" name="Google Shape;5034;p9"/>
            <p:cNvSpPr/>
            <p:nvPr/>
          </p:nvSpPr>
          <p:spPr>
            <a:xfrm>
              <a:off x="1026800" y="2281525"/>
              <a:ext cx="3500" cy="53400"/>
            </a:xfrm>
            <a:custGeom>
              <a:avLst/>
              <a:gdLst/>
              <a:ahLst/>
              <a:cxnLst/>
              <a:rect l="l" t="t" r="r" b="b"/>
              <a:pathLst>
                <a:path w="140" h="2136" fill="none" extrusionOk="0">
                  <a:moveTo>
                    <a:pt x="139" y="1"/>
                  </a:moveTo>
                  <a:cubicBezTo>
                    <a:pt x="21" y="673"/>
                    <a:pt x="1" y="1444"/>
                    <a:pt x="100" y="21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5" name="Google Shape;5035;p9"/>
            <p:cNvSpPr/>
            <p:nvPr/>
          </p:nvSpPr>
          <p:spPr>
            <a:xfrm>
              <a:off x="1020375" y="2273125"/>
              <a:ext cx="3000" cy="55875"/>
            </a:xfrm>
            <a:custGeom>
              <a:avLst/>
              <a:gdLst/>
              <a:ahLst/>
              <a:cxnLst/>
              <a:rect l="l" t="t" r="r" b="b"/>
              <a:pathLst>
                <a:path w="120" h="2235" fill="none" extrusionOk="0">
                  <a:moveTo>
                    <a:pt x="120" y="1"/>
                  </a:moveTo>
                  <a:cubicBezTo>
                    <a:pt x="21" y="732"/>
                    <a:pt x="1" y="1483"/>
                    <a:pt x="41" y="22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6" name="Google Shape;5036;p9"/>
            <p:cNvSpPr/>
            <p:nvPr/>
          </p:nvSpPr>
          <p:spPr>
            <a:xfrm>
              <a:off x="1013475" y="2265725"/>
              <a:ext cx="4950" cy="53400"/>
            </a:xfrm>
            <a:custGeom>
              <a:avLst/>
              <a:gdLst/>
              <a:ahLst/>
              <a:cxnLst/>
              <a:rect l="l" t="t" r="r" b="b"/>
              <a:pathLst>
                <a:path w="198" h="2136" fill="none" extrusionOk="0">
                  <a:moveTo>
                    <a:pt x="198" y="0"/>
                  </a:moveTo>
                  <a:cubicBezTo>
                    <a:pt x="40" y="712"/>
                    <a:pt x="0" y="1423"/>
                    <a:pt x="79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7" name="Google Shape;5037;p9"/>
            <p:cNvSpPr/>
            <p:nvPr/>
          </p:nvSpPr>
          <p:spPr>
            <a:xfrm>
              <a:off x="1008525" y="2257800"/>
              <a:ext cx="3000" cy="49450"/>
            </a:xfrm>
            <a:custGeom>
              <a:avLst/>
              <a:gdLst/>
              <a:ahLst/>
              <a:cxnLst/>
              <a:rect l="l" t="t" r="r" b="b"/>
              <a:pathLst>
                <a:path w="120" h="1978" fill="none" extrusionOk="0">
                  <a:moveTo>
                    <a:pt x="119" y="1"/>
                  </a:moveTo>
                  <a:cubicBezTo>
                    <a:pt x="20" y="653"/>
                    <a:pt x="1" y="1325"/>
                    <a:pt x="60" y="19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8" name="Google Shape;5038;p9"/>
            <p:cNvSpPr/>
            <p:nvPr/>
          </p:nvSpPr>
          <p:spPr>
            <a:xfrm>
              <a:off x="1014950" y="2345275"/>
              <a:ext cx="21275" cy="106275"/>
            </a:xfrm>
            <a:custGeom>
              <a:avLst/>
              <a:gdLst/>
              <a:ahLst/>
              <a:cxnLst/>
              <a:rect l="l" t="t" r="r" b="b"/>
              <a:pathLst>
                <a:path w="851" h="4251" fill="none" extrusionOk="0">
                  <a:moveTo>
                    <a:pt x="1" y="1"/>
                  </a:moveTo>
                  <a:cubicBezTo>
                    <a:pt x="119" y="1444"/>
                    <a:pt x="416" y="2867"/>
                    <a:pt x="851" y="42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39" name="Google Shape;5039;p9"/>
            <p:cNvSpPr/>
            <p:nvPr/>
          </p:nvSpPr>
          <p:spPr>
            <a:xfrm>
              <a:off x="1024825" y="2369500"/>
              <a:ext cx="16350" cy="77100"/>
            </a:xfrm>
            <a:custGeom>
              <a:avLst/>
              <a:gdLst/>
              <a:ahLst/>
              <a:cxnLst/>
              <a:rect l="l" t="t" r="r" b="b"/>
              <a:pathLst>
                <a:path w="654" h="3084" fill="none" extrusionOk="0">
                  <a:moveTo>
                    <a:pt x="1" y="0"/>
                  </a:moveTo>
                  <a:cubicBezTo>
                    <a:pt x="100" y="1048"/>
                    <a:pt x="297" y="2096"/>
                    <a:pt x="653" y="30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0" name="Google Shape;5040;p9"/>
            <p:cNvSpPr/>
            <p:nvPr/>
          </p:nvSpPr>
          <p:spPr>
            <a:xfrm>
              <a:off x="1034225" y="2391725"/>
              <a:ext cx="9425" cy="45000"/>
            </a:xfrm>
            <a:custGeom>
              <a:avLst/>
              <a:gdLst/>
              <a:ahLst/>
              <a:cxnLst/>
              <a:rect l="l" t="t" r="r" b="b"/>
              <a:pathLst>
                <a:path w="377" h="1800" fill="none" extrusionOk="0">
                  <a:moveTo>
                    <a:pt x="0" y="1"/>
                  </a:moveTo>
                  <a:cubicBezTo>
                    <a:pt x="80" y="614"/>
                    <a:pt x="198" y="1207"/>
                    <a:pt x="376" y="18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1" name="Google Shape;5041;p9"/>
            <p:cNvSpPr/>
            <p:nvPr/>
          </p:nvSpPr>
          <p:spPr>
            <a:xfrm>
              <a:off x="1080675" y="2344775"/>
              <a:ext cx="5450" cy="61300"/>
            </a:xfrm>
            <a:custGeom>
              <a:avLst/>
              <a:gdLst/>
              <a:ahLst/>
              <a:cxnLst/>
              <a:rect l="l" t="t" r="r" b="b"/>
              <a:pathLst>
                <a:path w="218" h="2452" fill="none" extrusionOk="0">
                  <a:moveTo>
                    <a:pt x="40" y="1"/>
                  </a:moveTo>
                  <a:cubicBezTo>
                    <a:pt x="1" y="831"/>
                    <a:pt x="60" y="1661"/>
                    <a:pt x="218" y="24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2" name="Google Shape;5042;p9"/>
            <p:cNvSpPr/>
            <p:nvPr/>
          </p:nvSpPr>
          <p:spPr>
            <a:xfrm>
              <a:off x="1087600" y="2352200"/>
              <a:ext cx="3475" cy="53875"/>
            </a:xfrm>
            <a:custGeom>
              <a:avLst/>
              <a:gdLst/>
              <a:ahLst/>
              <a:cxnLst/>
              <a:rect l="l" t="t" r="r" b="b"/>
              <a:pathLst>
                <a:path w="139" h="2155" fill="none" extrusionOk="0">
                  <a:moveTo>
                    <a:pt x="40" y="0"/>
                  </a:moveTo>
                  <a:cubicBezTo>
                    <a:pt x="0" y="712"/>
                    <a:pt x="40" y="1443"/>
                    <a:pt x="139" y="21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3" name="Google Shape;5043;p9"/>
            <p:cNvSpPr/>
            <p:nvPr/>
          </p:nvSpPr>
          <p:spPr>
            <a:xfrm>
              <a:off x="1093525" y="2361575"/>
              <a:ext cx="3475" cy="51425"/>
            </a:xfrm>
            <a:custGeom>
              <a:avLst/>
              <a:gdLst/>
              <a:ahLst/>
              <a:cxnLst/>
              <a:rect l="l" t="t" r="r" b="b"/>
              <a:pathLst>
                <a:path w="139" h="2057" fill="none" extrusionOk="0">
                  <a:moveTo>
                    <a:pt x="20" y="1"/>
                  </a:moveTo>
                  <a:cubicBezTo>
                    <a:pt x="0" y="693"/>
                    <a:pt x="40" y="1385"/>
                    <a:pt x="139" y="20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4" name="Google Shape;5044;p9"/>
            <p:cNvSpPr/>
            <p:nvPr/>
          </p:nvSpPr>
          <p:spPr>
            <a:xfrm>
              <a:off x="1099450" y="2368000"/>
              <a:ext cx="3500" cy="45500"/>
            </a:xfrm>
            <a:custGeom>
              <a:avLst/>
              <a:gdLst/>
              <a:ahLst/>
              <a:cxnLst/>
              <a:rect l="l" t="t" r="r" b="b"/>
              <a:pathLst>
                <a:path w="140" h="1820" fill="none" extrusionOk="0">
                  <a:moveTo>
                    <a:pt x="1" y="1"/>
                  </a:moveTo>
                  <a:cubicBezTo>
                    <a:pt x="60" y="594"/>
                    <a:pt x="100" y="1207"/>
                    <a:pt x="139" y="18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5" name="Google Shape;5045;p9"/>
            <p:cNvSpPr/>
            <p:nvPr/>
          </p:nvSpPr>
          <p:spPr>
            <a:xfrm>
              <a:off x="1106375" y="2377400"/>
              <a:ext cx="3000" cy="39550"/>
            </a:xfrm>
            <a:custGeom>
              <a:avLst/>
              <a:gdLst/>
              <a:ahLst/>
              <a:cxnLst/>
              <a:rect l="l" t="t" r="r" b="b"/>
              <a:pathLst>
                <a:path w="120" h="1582" fill="none" extrusionOk="0">
                  <a:moveTo>
                    <a:pt x="0" y="1"/>
                  </a:moveTo>
                  <a:cubicBezTo>
                    <a:pt x="20" y="514"/>
                    <a:pt x="40" y="1028"/>
                    <a:pt x="119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6" name="Google Shape;5046;p9"/>
            <p:cNvSpPr/>
            <p:nvPr/>
          </p:nvSpPr>
          <p:spPr>
            <a:xfrm>
              <a:off x="1112800" y="2385300"/>
              <a:ext cx="2500" cy="34625"/>
            </a:xfrm>
            <a:custGeom>
              <a:avLst/>
              <a:gdLst/>
              <a:ahLst/>
              <a:cxnLst/>
              <a:rect l="l" t="t" r="r" b="b"/>
              <a:pathLst>
                <a:path w="100" h="1385" fill="none" extrusionOk="0">
                  <a:moveTo>
                    <a:pt x="40" y="1"/>
                  </a:moveTo>
                  <a:cubicBezTo>
                    <a:pt x="79" y="416"/>
                    <a:pt x="0" y="811"/>
                    <a:pt x="99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7" name="Google Shape;5047;p9"/>
            <p:cNvSpPr/>
            <p:nvPr/>
          </p:nvSpPr>
          <p:spPr>
            <a:xfrm>
              <a:off x="727825" y="1715700"/>
              <a:ext cx="44500" cy="118625"/>
            </a:xfrm>
            <a:custGeom>
              <a:avLst/>
              <a:gdLst/>
              <a:ahLst/>
              <a:cxnLst/>
              <a:rect l="l" t="t" r="r" b="b"/>
              <a:pathLst>
                <a:path w="1780" h="4745" fill="none" extrusionOk="0">
                  <a:moveTo>
                    <a:pt x="1780" y="1"/>
                  </a:moveTo>
                  <a:cubicBezTo>
                    <a:pt x="950" y="1483"/>
                    <a:pt x="179" y="3065"/>
                    <a:pt x="1" y="474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8" name="Google Shape;5048;p9"/>
            <p:cNvSpPr/>
            <p:nvPr/>
          </p:nvSpPr>
          <p:spPr>
            <a:xfrm>
              <a:off x="724875" y="1720650"/>
              <a:ext cx="38075" cy="90450"/>
            </a:xfrm>
            <a:custGeom>
              <a:avLst/>
              <a:gdLst/>
              <a:ahLst/>
              <a:cxnLst/>
              <a:rect l="l" t="t" r="r" b="b"/>
              <a:pathLst>
                <a:path w="1523" h="3618" fill="none" extrusionOk="0">
                  <a:moveTo>
                    <a:pt x="1522" y="0"/>
                  </a:moveTo>
                  <a:cubicBezTo>
                    <a:pt x="890" y="1127"/>
                    <a:pt x="356" y="2372"/>
                    <a:pt x="0" y="36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49" name="Google Shape;5049;p9"/>
            <p:cNvSpPr/>
            <p:nvPr/>
          </p:nvSpPr>
          <p:spPr>
            <a:xfrm>
              <a:off x="717950" y="1729050"/>
              <a:ext cx="32650" cy="81550"/>
            </a:xfrm>
            <a:custGeom>
              <a:avLst/>
              <a:gdLst/>
              <a:ahLst/>
              <a:cxnLst/>
              <a:rect l="l" t="t" r="r" b="b"/>
              <a:pathLst>
                <a:path w="1306" h="3262" fill="none" extrusionOk="0">
                  <a:moveTo>
                    <a:pt x="1305" y="0"/>
                  </a:moveTo>
                  <a:cubicBezTo>
                    <a:pt x="831" y="1048"/>
                    <a:pt x="337" y="2155"/>
                    <a:pt x="1" y="32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0" name="Google Shape;5050;p9"/>
            <p:cNvSpPr/>
            <p:nvPr/>
          </p:nvSpPr>
          <p:spPr>
            <a:xfrm>
              <a:off x="718450" y="1718675"/>
              <a:ext cx="30650" cy="70675"/>
            </a:xfrm>
            <a:custGeom>
              <a:avLst/>
              <a:gdLst/>
              <a:ahLst/>
              <a:cxnLst/>
              <a:rect l="l" t="t" r="r" b="b"/>
              <a:pathLst>
                <a:path w="1226" h="2827" fill="none" extrusionOk="0">
                  <a:moveTo>
                    <a:pt x="1226" y="0"/>
                  </a:moveTo>
                  <a:cubicBezTo>
                    <a:pt x="752" y="929"/>
                    <a:pt x="336" y="1858"/>
                    <a:pt x="0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1" name="Google Shape;5051;p9"/>
            <p:cNvSpPr/>
            <p:nvPr/>
          </p:nvSpPr>
          <p:spPr>
            <a:xfrm>
              <a:off x="721425" y="1714725"/>
              <a:ext cx="21750" cy="46975"/>
            </a:xfrm>
            <a:custGeom>
              <a:avLst/>
              <a:gdLst/>
              <a:ahLst/>
              <a:cxnLst/>
              <a:rect l="l" t="t" r="r" b="b"/>
              <a:pathLst>
                <a:path w="870" h="1879" fill="none" extrusionOk="0">
                  <a:moveTo>
                    <a:pt x="870" y="0"/>
                  </a:moveTo>
                  <a:cubicBezTo>
                    <a:pt x="514" y="672"/>
                    <a:pt x="277" y="1265"/>
                    <a:pt x="0" y="18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2" name="Google Shape;5052;p9"/>
            <p:cNvSpPr/>
            <p:nvPr/>
          </p:nvSpPr>
          <p:spPr>
            <a:xfrm>
              <a:off x="738225" y="1749800"/>
              <a:ext cx="23725" cy="59825"/>
            </a:xfrm>
            <a:custGeom>
              <a:avLst/>
              <a:gdLst/>
              <a:ahLst/>
              <a:cxnLst/>
              <a:rect l="l" t="t" r="r" b="b"/>
              <a:pathLst>
                <a:path w="949" h="2393" fill="none" extrusionOk="0">
                  <a:moveTo>
                    <a:pt x="949" y="1"/>
                  </a:moveTo>
                  <a:cubicBezTo>
                    <a:pt x="554" y="772"/>
                    <a:pt x="237" y="1562"/>
                    <a:pt x="0" y="239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3" name="Google Shape;5053;p9"/>
            <p:cNvSpPr/>
            <p:nvPr/>
          </p:nvSpPr>
          <p:spPr>
            <a:xfrm>
              <a:off x="1006050" y="1777975"/>
              <a:ext cx="162125" cy="23250"/>
            </a:xfrm>
            <a:custGeom>
              <a:avLst/>
              <a:gdLst/>
              <a:ahLst/>
              <a:cxnLst/>
              <a:rect l="l" t="t" r="r" b="b"/>
              <a:pathLst>
                <a:path w="6485" h="930" fill="none" extrusionOk="0">
                  <a:moveTo>
                    <a:pt x="6484" y="929"/>
                  </a:moveTo>
                  <a:cubicBezTo>
                    <a:pt x="5733" y="672"/>
                    <a:pt x="4982" y="415"/>
                    <a:pt x="4211" y="257"/>
                  </a:cubicBezTo>
                  <a:cubicBezTo>
                    <a:pt x="2808" y="0"/>
                    <a:pt x="1345" y="99"/>
                    <a:pt x="1" y="59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4" name="Google Shape;5054;p9"/>
            <p:cNvSpPr/>
            <p:nvPr/>
          </p:nvSpPr>
          <p:spPr>
            <a:xfrm>
              <a:off x="1018400" y="1774025"/>
              <a:ext cx="142350" cy="18300"/>
            </a:xfrm>
            <a:custGeom>
              <a:avLst/>
              <a:gdLst/>
              <a:ahLst/>
              <a:cxnLst/>
              <a:rect l="l" t="t" r="r" b="b"/>
              <a:pathLst>
                <a:path w="5694" h="732" fill="none" extrusionOk="0">
                  <a:moveTo>
                    <a:pt x="5694" y="732"/>
                  </a:moveTo>
                  <a:cubicBezTo>
                    <a:pt x="4784" y="435"/>
                    <a:pt x="3836" y="178"/>
                    <a:pt x="2867" y="99"/>
                  </a:cubicBezTo>
                  <a:cubicBezTo>
                    <a:pt x="1899" y="0"/>
                    <a:pt x="910" y="79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5" name="Google Shape;5055;p9"/>
            <p:cNvSpPr/>
            <p:nvPr/>
          </p:nvSpPr>
          <p:spPr>
            <a:xfrm>
              <a:off x="1034225" y="1767100"/>
              <a:ext cx="108750" cy="13375"/>
            </a:xfrm>
            <a:custGeom>
              <a:avLst/>
              <a:gdLst/>
              <a:ahLst/>
              <a:cxnLst/>
              <a:rect l="l" t="t" r="r" b="b"/>
              <a:pathLst>
                <a:path w="4350" h="535" fill="none" extrusionOk="0">
                  <a:moveTo>
                    <a:pt x="4349" y="534"/>
                  </a:moveTo>
                  <a:cubicBezTo>
                    <a:pt x="2946" y="80"/>
                    <a:pt x="1424" y="0"/>
                    <a:pt x="0" y="3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6" name="Google Shape;5056;p9"/>
            <p:cNvSpPr/>
            <p:nvPr/>
          </p:nvSpPr>
          <p:spPr>
            <a:xfrm>
              <a:off x="1046075" y="1763150"/>
              <a:ext cx="50925" cy="3975"/>
            </a:xfrm>
            <a:custGeom>
              <a:avLst/>
              <a:gdLst/>
              <a:ahLst/>
              <a:cxnLst/>
              <a:rect l="l" t="t" r="r" b="b"/>
              <a:pathLst>
                <a:path w="2037" h="159" fill="none" extrusionOk="0">
                  <a:moveTo>
                    <a:pt x="2037" y="119"/>
                  </a:moveTo>
                  <a:cubicBezTo>
                    <a:pt x="1365" y="0"/>
                    <a:pt x="673" y="20"/>
                    <a:pt x="1" y="1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7" name="Google Shape;5057;p9"/>
            <p:cNvSpPr/>
            <p:nvPr/>
          </p:nvSpPr>
          <p:spPr>
            <a:xfrm>
              <a:off x="930450" y="2117950"/>
              <a:ext cx="122575" cy="11900"/>
            </a:xfrm>
            <a:custGeom>
              <a:avLst/>
              <a:gdLst/>
              <a:ahLst/>
              <a:cxnLst/>
              <a:rect l="l" t="t" r="r" b="b"/>
              <a:pathLst>
                <a:path w="4903" h="476" fill="none" extrusionOk="0">
                  <a:moveTo>
                    <a:pt x="4903" y="475"/>
                  </a:moveTo>
                  <a:cubicBezTo>
                    <a:pt x="3282" y="159"/>
                    <a:pt x="164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8" name="Google Shape;5058;p9"/>
            <p:cNvSpPr/>
            <p:nvPr/>
          </p:nvSpPr>
          <p:spPr>
            <a:xfrm>
              <a:off x="935400" y="2124875"/>
              <a:ext cx="94900" cy="9900"/>
            </a:xfrm>
            <a:custGeom>
              <a:avLst/>
              <a:gdLst/>
              <a:ahLst/>
              <a:cxnLst/>
              <a:rect l="l" t="t" r="r" b="b"/>
              <a:pathLst>
                <a:path w="3796" h="396" fill="none" extrusionOk="0">
                  <a:moveTo>
                    <a:pt x="3795" y="396"/>
                  </a:moveTo>
                  <a:cubicBezTo>
                    <a:pt x="2550" y="159"/>
                    <a:pt x="1285" y="40"/>
                    <a:pt x="0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59" name="Google Shape;5059;p9"/>
            <p:cNvSpPr/>
            <p:nvPr/>
          </p:nvSpPr>
          <p:spPr>
            <a:xfrm>
              <a:off x="941325" y="2132775"/>
              <a:ext cx="78100" cy="7950"/>
            </a:xfrm>
            <a:custGeom>
              <a:avLst/>
              <a:gdLst/>
              <a:ahLst/>
              <a:cxnLst/>
              <a:rect l="l" t="t" r="r" b="b"/>
              <a:pathLst>
                <a:path w="3124" h="318" fill="none" extrusionOk="0">
                  <a:moveTo>
                    <a:pt x="3123" y="317"/>
                  </a:moveTo>
                  <a:cubicBezTo>
                    <a:pt x="2096" y="100"/>
                    <a:pt x="1048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0" name="Google Shape;5060;p9"/>
            <p:cNvSpPr/>
            <p:nvPr/>
          </p:nvSpPr>
          <p:spPr>
            <a:xfrm>
              <a:off x="946250" y="2140200"/>
              <a:ext cx="66750" cy="5950"/>
            </a:xfrm>
            <a:custGeom>
              <a:avLst/>
              <a:gdLst/>
              <a:ahLst/>
              <a:cxnLst/>
              <a:rect l="l" t="t" r="r" b="b"/>
              <a:pathLst>
                <a:path w="2670" h="238" fill="none" extrusionOk="0">
                  <a:moveTo>
                    <a:pt x="2669" y="238"/>
                  </a:moveTo>
                  <a:cubicBezTo>
                    <a:pt x="1780" y="60"/>
                    <a:pt x="890" y="0"/>
                    <a:pt x="1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1" name="Google Shape;5061;p9"/>
            <p:cNvSpPr/>
            <p:nvPr/>
          </p:nvSpPr>
          <p:spPr>
            <a:xfrm>
              <a:off x="951200" y="2147600"/>
              <a:ext cx="56375" cy="4000"/>
            </a:xfrm>
            <a:custGeom>
              <a:avLst/>
              <a:gdLst/>
              <a:ahLst/>
              <a:cxnLst/>
              <a:rect l="l" t="t" r="r" b="b"/>
              <a:pathLst>
                <a:path w="2255" h="160" fill="none" extrusionOk="0">
                  <a:moveTo>
                    <a:pt x="2254" y="159"/>
                  </a:moveTo>
                  <a:cubicBezTo>
                    <a:pt x="1523" y="60"/>
                    <a:pt x="752" y="1"/>
                    <a:pt x="1" y="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2" name="Google Shape;5062;p9"/>
            <p:cNvSpPr/>
            <p:nvPr/>
          </p:nvSpPr>
          <p:spPr>
            <a:xfrm>
              <a:off x="957125" y="2154525"/>
              <a:ext cx="59825" cy="5950"/>
            </a:xfrm>
            <a:custGeom>
              <a:avLst/>
              <a:gdLst/>
              <a:ahLst/>
              <a:cxnLst/>
              <a:rect l="l" t="t" r="r" b="b"/>
              <a:pathLst>
                <a:path w="2393" h="238" fill="none" extrusionOk="0">
                  <a:moveTo>
                    <a:pt x="2393" y="238"/>
                  </a:moveTo>
                  <a:cubicBezTo>
                    <a:pt x="1602" y="100"/>
                    <a:pt x="791" y="20"/>
                    <a:pt x="1" y="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3" name="Google Shape;5063;p9"/>
            <p:cNvSpPr/>
            <p:nvPr/>
          </p:nvSpPr>
          <p:spPr>
            <a:xfrm>
              <a:off x="787150" y="1923250"/>
              <a:ext cx="68700" cy="18800"/>
            </a:xfrm>
            <a:custGeom>
              <a:avLst/>
              <a:gdLst/>
              <a:ahLst/>
              <a:cxnLst/>
              <a:rect l="l" t="t" r="r" b="b"/>
              <a:pathLst>
                <a:path w="2748" h="752" fill="none" extrusionOk="0">
                  <a:moveTo>
                    <a:pt x="2748" y="1"/>
                  </a:moveTo>
                  <a:cubicBezTo>
                    <a:pt x="1957" y="297"/>
                    <a:pt x="969" y="594"/>
                    <a:pt x="0" y="75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4" name="Google Shape;5064;p9"/>
            <p:cNvSpPr/>
            <p:nvPr/>
          </p:nvSpPr>
          <p:spPr>
            <a:xfrm>
              <a:off x="793550" y="1926225"/>
              <a:ext cx="75150" cy="22250"/>
            </a:xfrm>
            <a:custGeom>
              <a:avLst/>
              <a:gdLst/>
              <a:ahLst/>
              <a:cxnLst/>
              <a:rect l="l" t="t" r="r" b="b"/>
              <a:pathLst>
                <a:path w="3006" h="890" fill="none" extrusionOk="0">
                  <a:moveTo>
                    <a:pt x="3006" y="0"/>
                  </a:moveTo>
                  <a:cubicBezTo>
                    <a:pt x="2037" y="356"/>
                    <a:pt x="1029" y="653"/>
                    <a:pt x="1" y="8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5" name="Google Shape;5065;p9"/>
            <p:cNvSpPr/>
            <p:nvPr/>
          </p:nvSpPr>
          <p:spPr>
            <a:xfrm>
              <a:off x="797025" y="1931175"/>
              <a:ext cx="75625" cy="23250"/>
            </a:xfrm>
            <a:custGeom>
              <a:avLst/>
              <a:gdLst/>
              <a:ahLst/>
              <a:cxnLst/>
              <a:rect l="l" t="t" r="r" b="b"/>
              <a:pathLst>
                <a:path w="3025" h="930" fill="none" extrusionOk="0">
                  <a:moveTo>
                    <a:pt x="3025" y="0"/>
                  </a:moveTo>
                  <a:cubicBezTo>
                    <a:pt x="2155" y="356"/>
                    <a:pt x="910" y="731"/>
                    <a:pt x="0" y="9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6" name="Google Shape;5066;p9"/>
            <p:cNvSpPr/>
            <p:nvPr/>
          </p:nvSpPr>
          <p:spPr>
            <a:xfrm>
              <a:off x="801475" y="1936600"/>
              <a:ext cx="72650" cy="22750"/>
            </a:xfrm>
            <a:custGeom>
              <a:avLst/>
              <a:gdLst/>
              <a:ahLst/>
              <a:cxnLst/>
              <a:rect l="l" t="t" r="r" b="b"/>
              <a:pathLst>
                <a:path w="2906" h="910" fill="none" extrusionOk="0">
                  <a:moveTo>
                    <a:pt x="2906" y="0"/>
                  </a:moveTo>
                  <a:cubicBezTo>
                    <a:pt x="2036" y="416"/>
                    <a:pt x="949" y="712"/>
                    <a:pt x="0" y="91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7" name="Google Shape;5067;p9"/>
            <p:cNvSpPr/>
            <p:nvPr/>
          </p:nvSpPr>
          <p:spPr>
            <a:xfrm>
              <a:off x="804425" y="1942525"/>
              <a:ext cx="71700" cy="21775"/>
            </a:xfrm>
            <a:custGeom>
              <a:avLst/>
              <a:gdLst/>
              <a:ahLst/>
              <a:cxnLst/>
              <a:rect l="l" t="t" r="r" b="b"/>
              <a:pathLst>
                <a:path w="2868" h="871" fill="none" extrusionOk="0">
                  <a:moveTo>
                    <a:pt x="2867" y="1"/>
                  </a:moveTo>
                  <a:cubicBezTo>
                    <a:pt x="1879" y="436"/>
                    <a:pt x="1029" y="693"/>
                    <a:pt x="1" y="8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8" name="Google Shape;5068;p9"/>
            <p:cNvSpPr/>
            <p:nvPr/>
          </p:nvSpPr>
          <p:spPr>
            <a:xfrm>
              <a:off x="809375" y="1948450"/>
              <a:ext cx="68225" cy="21775"/>
            </a:xfrm>
            <a:custGeom>
              <a:avLst/>
              <a:gdLst/>
              <a:ahLst/>
              <a:cxnLst/>
              <a:rect l="l" t="t" r="r" b="b"/>
              <a:pathLst>
                <a:path w="2729" h="871" fill="none" extrusionOk="0">
                  <a:moveTo>
                    <a:pt x="2728" y="1"/>
                  </a:moveTo>
                  <a:cubicBezTo>
                    <a:pt x="1957" y="436"/>
                    <a:pt x="831" y="653"/>
                    <a:pt x="1" y="8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69" name="Google Shape;5069;p9"/>
            <p:cNvSpPr/>
            <p:nvPr/>
          </p:nvSpPr>
          <p:spPr>
            <a:xfrm>
              <a:off x="1014450" y="2427300"/>
              <a:ext cx="37100" cy="110225"/>
            </a:xfrm>
            <a:custGeom>
              <a:avLst/>
              <a:gdLst/>
              <a:ahLst/>
              <a:cxnLst/>
              <a:rect l="l" t="t" r="r" b="b"/>
              <a:pathLst>
                <a:path w="1484" h="4409" fill="none" extrusionOk="0">
                  <a:moveTo>
                    <a:pt x="1" y="1"/>
                  </a:moveTo>
                  <a:cubicBezTo>
                    <a:pt x="337" y="1523"/>
                    <a:pt x="851" y="3006"/>
                    <a:pt x="1483" y="44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0" name="Google Shape;5070;p9"/>
            <p:cNvSpPr/>
            <p:nvPr/>
          </p:nvSpPr>
          <p:spPr>
            <a:xfrm>
              <a:off x="1012975" y="2444125"/>
              <a:ext cx="32150" cy="92425"/>
            </a:xfrm>
            <a:custGeom>
              <a:avLst/>
              <a:gdLst/>
              <a:ahLst/>
              <a:cxnLst/>
              <a:rect l="l" t="t" r="r" b="b"/>
              <a:pathLst>
                <a:path w="1286" h="3697" fill="none" extrusionOk="0">
                  <a:moveTo>
                    <a:pt x="0" y="0"/>
                  </a:moveTo>
                  <a:cubicBezTo>
                    <a:pt x="277" y="1265"/>
                    <a:pt x="712" y="2510"/>
                    <a:pt x="1285" y="36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1" name="Google Shape;5071;p9"/>
            <p:cNvSpPr/>
            <p:nvPr/>
          </p:nvSpPr>
          <p:spPr>
            <a:xfrm>
              <a:off x="995675" y="2543450"/>
              <a:ext cx="33625" cy="70675"/>
            </a:xfrm>
            <a:custGeom>
              <a:avLst/>
              <a:gdLst/>
              <a:ahLst/>
              <a:cxnLst/>
              <a:rect l="l" t="t" r="r" b="b"/>
              <a:pathLst>
                <a:path w="1345" h="2827" fill="none" extrusionOk="0">
                  <a:moveTo>
                    <a:pt x="1" y="0"/>
                  </a:moveTo>
                  <a:cubicBezTo>
                    <a:pt x="356" y="989"/>
                    <a:pt x="811" y="1918"/>
                    <a:pt x="1345" y="28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2" name="Google Shape;5072;p9"/>
            <p:cNvSpPr/>
            <p:nvPr/>
          </p:nvSpPr>
          <p:spPr>
            <a:xfrm>
              <a:off x="991725" y="2547900"/>
              <a:ext cx="27200" cy="61775"/>
            </a:xfrm>
            <a:custGeom>
              <a:avLst/>
              <a:gdLst/>
              <a:ahLst/>
              <a:cxnLst/>
              <a:rect l="l" t="t" r="r" b="b"/>
              <a:pathLst>
                <a:path w="1088" h="2471" fill="none" extrusionOk="0">
                  <a:moveTo>
                    <a:pt x="0" y="0"/>
                  </a:moveTo>
                  <a:cubicBezTo>
                    <a:pt x="277" y="870"/>
                    <a:pt x="633" y="1700"/>
                    <a:pt x="1088" y="247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3" name="Google Shape;5073;p9"/>
            <p:cNvSpPr/>
            <p:nvPr/>
          </p:nvSpPr>
          <p:spPr>
            <a:xfrm>
              <a:off x="991725" y="2569625"/>
              <a:ext cx="19800" cy="39075"/>
            </a:xfrm>
            <a:custGeom>
              <a:avLst/>
              <a:gdLst/>
              <a:ahLst/>
              <a:cxnLst/>
              <a:rect l="l" t="t" r="r" b="b"/>
              <a:pathLst>
                <a:path w="792" h="1563" fill="none" extrusionOk="0">
                  <a:moveTo>
                    <a:pt x="0" y="1"/>
                  </a:moveTo>
                  <a:cubicBezTo>
                    <a:pt x="238" y="535"/>
                    <a:pt x="495" y="1048"/>
                    <a:pt x="791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4" name="Google Shape;5074;p9"/>
            <p:cNvSpPr/>
            <p:nvPr/>
          </p:nvSpPr>
          <p:spPr>
            <a:xfrm>
              <a:off x="854850" y="2089800"/>
              <a:ext cx="13850" cy="61300"/>
            </a:xfrm>
            <a:custGeom>
              <a:avLst/>
              <a:gdLst/>
              <a:ahLst/>
              <a:cxnLst/>
              <a:rect l="l" t="t" r="r" b="b"/>
              <a:pathLst>
                <a:path w="554" h="2452" fill="none" extrusionOk="0">
                  <a:moveTo>
                    <a:pt x="554" y="0"/>
                  </a:moveTo>
                  <a:cubicBezTo>
                    <a:pt x="218" y="771"/>
                    <a:pt x="20" y="162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5" name="Google Shape;5075;p9"/>
            <p:cNvSpPr/>
            <p:nvPr/>
          </p:nvSpPr>
          <p:spPr>
            <a:xfrm>
              <a:off x="847925" y="2080400"/>
              <a:ext cx="16825" cy="58350"/>
            </a:xfrm>
            <a:custGeom>
              <a:avLst/>
              <a:gdLst/>
              <a:ahLst/>
              <a:cxnLst/>
              <a:rect l="l" t="t" r="r" b="b"/>
              <a:pathLst>
                <a:path w="673" h="2334" fill="none" extrusionOk="0">
                  <a:moveTo>
                    <a:pt x="672" y="1"/>
                  </a:moveTo>
                  <a:cubicBezTo>
                    <a:pt x="396" y="752"/>
                    <a:pt x="158" y="1542"/>
                    <a:pt x="0" y="23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6" name="Google Shape;5076;p9"/>
            <p:cNvSpPr/>
            <p:nvPr/>
          </p:nvSpPr>
          <p:spPr>
            <a:xfrm>
              <a:off x="842000" y="2076950"/>
              <a:ext cx="18800" cy="59325"/>
            </a:xfrm>
            <a:custGeom>
              <a:avLst/>
              <a:gdLst/>
              <a:ahLst/>
              <a:cxnLst/>
              <a:rect l="l" t="t" r="r" b="b"/>
              <a:pathLst>
                <a:path w="752" h="2373" fill="none" extrusionOk="0">
                  <a:moveTo>
                    <a:pt x="751" y="0"/>
                  </a:moveTo>
                  <a:cubicBezTo>
                    <a:pt x="336" y="732"/>
                    <a:pt x="138" y="1542"/>
                    <a:pt x="0" y="23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7" name="Google Shape;5077;p9"/>
            <p:cNvSpPr/>
            <p:nvPr/>
          </p:nvSpPr>
          <p:spPr>
            <a:xfrm>
              <a:off x="836550" y="2072500"/>
              <a:ext cx="17825" cy="61300"/>
            </a:xfrm>
            <a:custGeom>
              <a:avLst/>
              <a:gdLst/>
              <a:ahLst/>
              <a:cxnLst/>
              <a:rect l="l" t="t" r="r" b="b"/>
              <a:pathLst>
                <a:path w="713" h="2452" fill="none" extrusionOk="0">
                  <a:moveTo>
                    <a:pt x="712" y="0"/>
                  </a:moveTo>
                  <a:cubicBezTo>
                    <a:pt x="356" y="771"/>
                    <a:pt x="119" y="1601"/>
                    <a:pt x="1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8" name="Google Shape;5078;p9"/>
            <p:cNvSpPr/>
            <p:nvPr/>
          </p:nvSpPr>
          <p:spPr>
            <a:xfrm>
              <a:off x="832100" y="2064600"/>
              <a:ext cx="17325" cy="63275"/>
            </a:xfrm>
            <a:custGeom>
              <a:avLst/>
              <a:gdLst/>
              <a:ahLst/>
              <a:cxnLst/>
              <a:rect l="l" t="t" r="r" b="b"/>
              <a:pathLst>
                <a:path w="693" h="2531" fill="none" extrusionOk="0">
                  <a:moveTo>
                    <a:pt x="693" y="0"/>
                  </a:moveTo>
                  <a:cubicBezTo>
                    <a:pt x="337" y="811"/>
                    <a:pt x="100" y="1661"/>
                    <a:pt x="1" y="25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79" name="Google Shape;5079;p9"/>
            <p:cNvSpPr/>
            <p:nvPr/>
          </p:nvSpPr>
          <p:spPr>
            <a:xfrm>
              <a:off x="827650" y="2061125"/>
              <a:ext cx="16350" cy="51925"/>
            </a:xfrm>
            <a:custGeom>
              <a:avLst/>
              <a:gdLst/>
              <a:ahLst/>
              <a:cxnLst/>
              <a:rect l="l" t="t" r="r" b="b"/>
              <a:pathLst>
                <a:path w="654" h="2077" fill="none" extrusionOk="0">
                  <a:moveTo>
                    <a:pt x="653" y="1"/>
                  </a:moveTo>
                  <a:cubicBezTo>
                    <a:pt x="337" y="653"/>
                    <a:pt x="119" y="1345"/>
                    <a:pt x="1" y="20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0" name="Google Shape;5080;p9"/>
            <p:cNvSpPr/>
            <p:nvPr/>
          </p:nvSpPr>
          <p:spPr>
            <a:xfrm>
              <a:off x="822725" y="2055200"/>
              <a:ext cx="16325" cy="52400"/>
            </a:xfrm>
            <a:custGeom>
              <a:avLst/>
              <a:gdLst/>
              <a:ahLst/>
              <a:cxnLst/>
              <a:rect l="l" t="t" r="r" b="b"/>
              <a:pathLst>
                <a:path w="653" h="2096" fill="none" extrusionOk="0">
                  <a:moveTo>
                    <a:pt x="653" y="1"/>
                  </a:moveTo>
                  <a:cubicBezTo>
                    <a:pt x="356" y="673"/>
                    <a:pt x="139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1" name="Google Shape;5081;p9"/>
            <p:cNvSpPr/>
            <p:nvPr/>
          </p:nvSpPr>
          <p:spPr>
            <a:xfrm>
              <a:off x="816300" y="2050250"/>
              <a:ext cx="15825" cy="50925"/>
            </a:xfrm>
            <a:custGeom>
              <a:avLst/>
              <a:gdLst/>
              <a:ahLst/>
              <a:cxnLst/>
              <a:rect l="l" t="t" r="r" b="b"/>
              <a:pathLst>
                <a:path w="633" h="2037" fill="none" extrusionOk="0">
                  <a:moveTo>
                    <a:pt x="633" y="1"/>
                  </a:moveTo>
                  <a:cubicBezTo>
                    <a:pt x="356" y="653"/>
                    <a:pt x="139" y="1345"/>
                    <a:pt x="0" y="20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2" name="Google Shape;5082;p9"/>
            <p:cNvSpPr/>
            <p:nvPr/>
          </p:nvSpPr>
          <p:spPr>
            <a:xfrm>
              <a:off x="860775" y="2094725"/>
              <a:ext cx="13850" cy="63300"/>
            </a:xfrm>
            <a:custGeom>
              <a:avLst/>
              <a:gdLst/>
              <a:ahLst/>
              <a:cxnLst/>
              <a:rect l="l" t="t" r="r" b="b"/>
              <a:pathLst>
                <a:path w="554" h="2532" fill="none" extrusionOk="0">
                  <a:moveTo>
                    <a:pt x="554" y="1"/>
                  </a:moveTo>
                  <a:cubicBezTo>
                    <a:pt x="218" y="811"/>
                    <a:pt x="40" y="1661"/>
                    <a:pt x="0" y="253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3" name="Google Shape;5083;p9"/>
            <p:cNvSpPr/>
            <p:nvPr/>
          </p:nvSpPr>
          <p:spPr>
            <a:xfrm>
              <a:off x="866200" y="2100175"/>
              <a:ext cx="13375" cy="65750"/>
            </a:xfrm>
            <a:custGeom>
              <a:avLst/>
              <a:gdLst/>
              <a:ahLst/>
              <a:cxnLst/>
              <a:rect l="l" t="t" r="r" b="b"/>
              <a:pathLst>
                <a:path w="535" h="2630" fill="none" extrusionOk="0">
                  <a:moveTo>
                    <a:pt x="534" y="0"/>
                  </a:moveTo>
                  <a:cubicBezTo>
                    <a:pt x="218" y="831"/>
                    <a:pt x="20" y="1740"/>
                    <a:pt x="1" y="262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4" name="Google Shape;5084;p9"/>
            <p:cNvSpPr/>
            <p:nvPr/>
          </p:nvSpPr>
          <p:spPr>
            <a:xfrm>
              <a:off x="869675" y="2105600"/>
              <a:ext cx="13850" cy="63775"/>
            </a:xfrm>
            <a:custGeom>
              <a:avLst/>
              <a:gdLst/>
              <a:ahLst/>
              <a:cxnLst/>
              <a:rect l="l" t="t" r="r" b="b"/>
              <a:pathLst>
                <a:path w="554" h="2551" fill="none" extrusionOk="0">
                  <a:moveTo>
                    <a:pt x="554" y="1"/>
                  </a:moveTo>
                  <a:cubicBezTo>
                    <a:pt x="277" y="811"/>
                    <a:pt x="79" y="1681"/>
                    <a:pt x="0" y="25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5" name="Google Shape;5085;p9"/>
            <p:cNvSpPr/>
            <p:nvPr/>
          </p:nvSpPr>
          <p:spPr>
            <a:xfrm>
              <a:off x="876575" y="2112025"/>
              <a:ext cx="11400" cy="62800"/>
            </a:xfrm>
            <a:custGeom>
              <a:avLst/>
              <a:gdLst/>
              <a:ahLst/>
              <a:cxnLst/>
              <a:rect l="l" t="t" r="r" b="b"/>
              <a:pathLst>
                <a:path w="456" h="2512" fill="none" extrusionOk="0">
                  <a:moveTo>
                    <a:pt x="455" y="1"/>
                  </a:moveTo>
                  <a:cubicBezTo>
                    <a:pt x="218" y="831"/>
                    <a:pt x="1" y="1661"/>
                    <a:pt x="21" y="251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6" name="Google Shape;5086;p9"/>
            <p:cNvSpPr/>
            <p:nvPr/>
          </p:nvSpPr>
          <p:spPr>
            <a:xfrm>
              <a:off x="881025" y="2116975"/>
              <a:ext cx="13375" cy="63775"/>
            </a:xfrm>
            <a:custGeom>
              <a:avLst/>
              <a:gdLst/>
              <a:ahLst/>
              <a:cxnLst/>
              <a:rect l="l" t="t" r="r" b="b"/>
              <a:pathLst>
                <a:path w="535" h="2551" fill="none" extrusionOk="0">
                  <a:moveTo>
                    <a:pt x="534" y="0"/>
                  </a:moveTo>
                  <a:cubicBezTo>
                    <a:pt x="218" y="811"/>
                    <a:pt x="40" y="1681"/>
                    <a:pt x="1" y="255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7" name="Google Shape;5087;p9"/>
            <p:cNvSpPr/>
            <p:nvPr/>
          </p:nvSpPr>
          <p:spPr>
            <a:xfrm>
              <a:off x="887950" y="2123400"/>
              <a:ext cx="10400" cy="52400"/>
            </a:xfrm>
            <a:custGeom>
              <a:avLst/>
              <a:gdLst/>
              <a:ahLst/>
              <a:cxnLst/>
              <a:rect l="l" t="t" r="r" b="b"/>
              <a:pathLst>
                <a:path w="416" h="2096" fill="none" extrusionOk="0">
                  <a:moveTo>
                    <a:pt x="416" y="0"/>
                  </a:moveTo>
                  <a:cubicBezTo>
                    <a:pt x="139" y="653"/>
                    <a:pt x="0" y="1384"/>
                    <a:pt x="0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8" name="Google Shape;5088;p9"/>
            <p:cNvSpPr/>
            <p:nvPr/>
          </p:nvSpPr>
          <p:spPr>
            <a:xfrm>
              <a:off x="894375" y="2129325"/>
              <a:ext cx="8425" cy="48950"/>
            </a:xfrm>
            <a:custGeom>
              <a:avLst/>
              <a:gdLst/>
              <a:ahLst/>
              <a:cxnLst/>
              <a:rect l="l" t="t" r="r" b="b"/>
              <a:pathLst>
                <a:path w="337" h="1958" fill="none" extrusionOk="0">
                  <a:moveTo>
                    <a:pt x="336" y="1"/>
                  </a:moveTo>
                  <a:cubicBezTo>
                    <a:pt x="119" y="633"/>
                    <a:pt x="0" y="1305"/>
                    <a:pt x="0" y="19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89" name="Google Shape;5089;p9"/>
            <p:cNvSpPr/>
            <p:nvPr/>
          </p:nvSpPr>
          <p:spPr>
            <a:xfrm>
              <a:off x="947250" y="2190100"/>
              <a:ext cx="11875" cy="91950"/>
            </a:xfrm>
            <a:custGeom>
              <a:avLst/>
              <a:gdLst/>
              <a:ahLst/>
              <a:cxnLst/>
              <a:rect l="l" t="t" r="r" b="b"/>
              <a:pathLst>
                <a:path w="475" h="3678" fill="none" extrusionOk="0">
                  <a:moveTo>
                    <a:pt x="475" y="1"/>
                  </a:moveTo>
                  <a:cubicBezTo>
                    <a:pt x="139" y="1187"/>
                    <a:pt x="0" y="2432"/>
                    <a:pt x="40" y="36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0" name="Google Shape;5090;p9"/>
            <p:cNvSpPr/>
            <p:nvPr/>
          </p:nvSpPr>
          <p:spPr>
            <a:xfrm>
              <a:off x="940825" y="2187650"/>
              <a:ext cx="12375" cy="86000"/>
            </a:xfrm>
            <a:custGeom>
              <a:avLst/>
              <a:gdLst/>
              <a:ahLst/>
              <a:cxnLst/>
              <a:rect l="l" t="t" r="r" b="b"/>
              <a:pathLst>
                <a:path w="495" h="3440" fill="none" extrusionOk="0">
                  <a:moveTo>
                    <a:pt x="495" y="0"/>
                  </a:moveTo>
                  <a:cubicBezTo>
                    <a:pt x="159" y="1107"/>
                    <a:pt x="1" y="2273"/>
                    <a:pt x="40" y="343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1" name="Google Shape;5091;p9"/>
            <p:cNvSpPr/>
            <p:nvPr/>
          </p:nvSpPr>
          <p:spPr>
            <a:xfrm>
              <a:off x="934400" y="2181700"/>
              <a:ext cx="14350" cy="72175"/>
            </a:xfrm>
            <a:custGeom>
              <a:avLst/>
              <a:gdLst/>
              <a:ahLst/>
              <a:cxnLst/>
              <a:rect l="l" t="t" r="r" b="b"/>
              <a:pathLst>
                <a:path w="574" h="2887" fill="none" extrusionOk="0">
                  <a:moveTo>
                    <a:pt x="574" y="1"/>
                  </a:moveTo>
                  <a:cubicBezTo>
                    <a:pt x="238" y="930"/>
                    <a:pt x="40" y="1898"/>
                    <a:pt x="1" y="28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2" name="Google Shape;5092;p9"/>
            <p:cNvSpPr/>
            <p:nvPr/>
          </p:nvSpPr>
          <p:spPr>
            <a:xfrm>
              <a:off x="928475" y="2175775"/>
              <a:ext cx="13850" cy="64275"/>
            </a:xfrm>
            <a:custGeom>
              <a:avLst/>
              <a:gdLst/>
              <a:ahLst/>
              <a:cxnLst/>
              <a:rect l="l" t="t" r="r" b="b"/>
              <a:pathLst>
                <a:path w="554" h="2571" fill="none" extrusionOk="0">
                  <a:moveTo>
                    <a:pt x="554" y="1"/>
                  </a:moveTo>
                  <a:cubicBezTo>
                    <a:pt x="297" y="831"/>
                    <a:pt x="99" y="1701"/>
                    <a:pt x="0" y="257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3" name="Google Shape;5093;p9"/>
            <p:cNvSpPr/>
            <p:nvPr/>
          </p:nvSpPr>
          <p:spPr>
            <a:xfrm>
              <a:off x="923525" y="2169350"/>
              <a:ext cx="13375" cy="57350"/>
            </a:xfrm>
            <a:custGeom>
              <a:avLst/>
              <a:gdLst/>
              <a:ahLst/>
              <a:cxnLst/>
              <a:rect l="l" t="t" r="r" b="b"/>
              <a:pathLst>
                <a:path w="535" h="2294" fill="none" extrusionOk="0">
                  <a:moveTo>
                    <a:pt x="534" y="1"/>
                  </a:moveTo>
                  <a:cubicBezTo>
                    <a:pt x="238" y="732"/>
                    <a:pt x="40" y="1503"/>
                    <a:pt x="1" y="22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4" name="Google Shape;5094;p9"/>
            <p:cNvSpPr/>
            <p:nvPr/>
          </p:nvSpPr>
          <p:spPr>
            <a:xfrm>
              <a:off x="918100" y="2161950"/>
              <a:ext cx="12875" cy="62275"/>
            </a:xfrm>
            <a:custGeom>
              <a:avLst/>
              <a:gdLst/>
              <a:ahLst/>
              <a:cxnLst/>
              <a:rect l="l" t="t" r="r" b="b"/>
              <a:pathLst>
                <a:path w="515" h="2491" fill="none" extrusionOk="0">
                  <a:moveTo>
                    <a:pt x="514" y="0"/>
                  </a:moveTo>
                  <a:cubicBezTo>
                    <a:pt x="218" y="791"/>
                    <a:pt x="40" y="1641"/>
                    <a:pt x="0" y="249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5" name="Google Shape;5095;p9"/>
            <p:cNvSpPr/>
            <p:nvPr/>
          </p:nvSpPr>
          <p:spPr>
            <a:xfrm>
              <a:off x="913650" y="2155525"/>
              <a:ext cx="13375" cy="61300"/>
            </a:xfrm>
            <a:custGeom>
              <a:avLst/>
              <a:gdLst/>
              <a:ahLst/>
              <a:cxnLst/>
              <a:rect l="l" t="t" r="r" b="b"/>
              <a:pathLst>
                <a:path w="535" h="2452" fill="none" extrusionOk="0">
                  <a:moveTo>
                    <a:pt x="534" y="0"/>
                  </a:moveTo>
                  <a:cubicBezTo>
                    <a:pt x="198" y="771"/>
                    <a:pt x="20" y="1601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6" name="Google Shape;5096;p9"/>
            <p:cNvSpPr/>
            <p:nvPr/>
          </p:nvSpPr>
          <p:spPr>
            <a:xfrm>
              <a:off x="908200" y="2149100"/>
              <a:ext cx="12400" cy="53400"/>
            </a:xfrm>
            <a:custGeom>
              <a:avLst/>
              <a:gdLst/>
              <a:ahLst/>
              <a:cxnLst/>
              <a:rect l="l" t="t" r="r" b="b"/>
              <a:pathLst>
                <a:path w="496" h="2136" fill="none" extrusionOk="0">
                  <a:moveTo>
                    <a:pt x="495" y="0"/>
                  </a:moveTo>
                  <a:cubicBezTo>
                    <a:pt x="297" y="712"/>
                    <a:pt x="139" y="1404"/>
                    <a:pt x="1" y="213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7" name="Google Shape;5097;p9"/>
            <p:cNvSpPr/>
            <p:nvPr/>
          </p:nvSpPr>
          <p:spPr>
            <a:xfrm>
              <a:off x="904750" y="2142675"/>
              <a:ext cx="11400" cy="54375"/>
            </a:xfrm>
            <a:custGeom>
              <a:avLst/>
              <a:gdLst/>
              <a:ahLst/>
              <a:cxnLst/>
              <a:rect l="l" t="t" r="r" b="b"/>
              <a:pathLst>
                <a:path w="456" h="2175" fill="none" extrusionOk="0">
                  <a:moveTo>
                    <a:pt x="455" y="0"/>
                  </a:moveTo>
                  <a:cubicBezTo>
                    <a:pt x="198" y="692"/>
                    <a:pt x="40" y="1443"/>
                    <a:pt x="1" y="217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8" name="Google Shape;5098;p9"/>
            <p:cNvSpPr/>
            <p:nvPr/>
          </p:nvSpPr>
          <p:spPr>
            <a:xfrm>
              <a:off x="900300" y="2136750"/>
              <a:ext cx="9900" cy="40525"/>
            </a:xfrm>
            <a:custGeom>
              <a:avLst/>
              <a:gdLst/>
              <a:ahLst/>
              <a:cxnLst/>
              <a:rect l="l" t="t" r="r" b="b"/>
              <a:pathLst>
                <a:path w="396" h="1621" fill="none" extrusionOk="0">
                  <a:moveTo>
                    <a:pt x="396" y="59"/>
                  </a:moveTo>
                  <a:cubicBezTo>
                    <a:pt x="396" y="40"/>
                    <a:pt x="396" y="0"/>
                    <a:pt x="376" y="0"/>
                  </a:cubicBezTo>
                  <a:cubicBezTo>
                    <a:pt x="277" y="277"/>
                    <a:pt x="198" y="573"/>
                    <a:pt x="119" y="870"/>
                  </a:cubicBezTo>
                  <a:cubicBezTo>
                    <a:pt x="80" y="1087"/>
                    <a:pt x="1" y="1364"/>
                    <a:pt x="40" y="16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99" name="Google Shape;5099;p9"/>
            <p:cNvSpPr/>
            <p:nvPr/>
          </p:nvSpPr>
          <p:spPr>
            <a:xfrm>
              <a:off x="739700" y="1969700"/>
              <a:ext cx="23250" cy="47475"/>
            </a:xfrm>
            <a:custGeom>
              <a:avLst/>
              <a:gdLst/>
              <a:ahLst/>
              <a:cxnLst/>
              <a:rect l="l" t="t" r="r" b="b"/>
              <a:pathLst>
                <a:path w="930" h="1899" fill="none" extrusionOk="0">
                  <a:moveTo>
                    <a:pt x="929" y="1"/>
                  </a:moveTo>
                  <a:cubicBezTo>
                    <a:pt x="514" y="574"/>
                    <a:pt x="257" y="1246"/>
                    <a:pt x="0" y="18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0" name="Google Shape;5100;p9"/>
            <p:cNvSpPr/>
            <p:nvPr/>
          </p:nvSpPr>
          <p:spPr>
            <a:xfrm>
              <a:off x="743650" y="1973175"/>
              <a:ext cx="24725" cy="50925"/>
            </a:xfrm>
            <a:custGeom>
              <a:avLst/>
              <a:gdLst/>
              <a:ahLst/>
              <a:cxnLst/>
              <a:rect l="l" t="t" r="r" b="b"/>
              <a:pathLst>
                <a:path w="989" h="2037" fill="none" extrusionOk="0">
                  <a:moveTo>
                    <a:pt x="989" y="0"/>
                  </a:moveTo>
                  <a:cubicBezTo>
                    <a:pt x="574" y="633"/>
                    <a:pt x="238" y="1325"/>
                    <a:pt x="1" y="203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1" name="Google Shape;5101;p9"/>
            <p:cNvSpPr/>
            <p:nvPr/>
          </p:nvSpPr>
          <p:spPr>
            <a:xfrm>
              <a:off x="750075" y="1977625"/>
              <a:ext cx="22750" cy="45975"/>
            </a:xfrm>
            <a:custGeom>
              <a:avLst/>
              <a:gdLst/>
              <a:ahLst/>
              <a:cxnLst/>
              <a:rect l="l" t="t" r="r" b="b"/>
              <a:pathLst>
                <a:path w="910" h="1839" fill="none" extrusionOk="0">
                  <a:moveTo>
                    <a:pt x="910" y="0"/>
                  </a:moveTo>
                  <a:cubicBezTo>
                    <a:pt x="574" y="593"/>
                    <a:pt x="238" y="1206"/>
                    <a:pt x="0" y="18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2" name="Google Shape;5102;p9"/>
            <p:cNvSpPr/>
            <p:nvPr/>
          </p:nvSpPr>
          <p:spPr>
            <a:xfrm>
              <a:off x="756000" y="1983550"/>
              <a:ext cx="20775" cy="43025"/>
            </a:xfrm>
            <a:custGeom>
              <a:avLst/>
              <a:gdLst/>
              <a:ahLst/>
              <a:cxnLst/>
              <a:rect l="l" t="t" r="r" b="b"/>
              <a:pathLst>
                <a:path w="831" h="1721" fill="none" extrusionOk="0">
                  <a:moveTo>
                    <a:pt x="831" y="0"/>
                  </a:moveTo>
                  <a:cubicBezTo>
                    <a:pt x="475" y="574"/>
                    <a:pt x="258" y="1107"/>
                    <a:pt x="1" y="17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3" name="Google Shape;5103;p9"/>
            <p:cNvSpPr/>
            <p:nvPr/>
          </p:nvSpPr>
          <p:spPr>
            <a:xfrm>
              <a:off x="762925" y="1988000"/>
              <a:ext cx="20275" cy="41025"/>
            </a:xfrm>
            <a:custGeom>
              <a:avLst/>
              <a:gdLst/>
              <a:ahLst/>
              <a:cxnLst/>
              <a:rect l="l" t="t" r="r" b="b"/>
              <a:pathLst>
                <a:path w="811" h="1641" fill="none" extrusionOk="0">
                  <a:moveTo>
                    <a:pt x="811" y="0"/>
                  </a:moveTo>
                  <a:cubicBezTo>
                    <a:pt x="435" y="534"/>
                    <a:pt x="178" y="1068"/>
                    <a:pt x="0" y="16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4" name="Google Shape;5104;p9"/>
            <p:cNvSpPr/>
            <p:nvPr/>
          </p:nvSpPr>
          <p:spPr>
            <a:xfrm>
              <a:off x="769850" y="1994425"/>
              <a:ext cx="16825" cy="39050"/>
            </a:xfrm>
            <a:custGeom>
              <a:avLst/>
              <a:gdLst/>
              <a:ahLst/>
              <a:cxnLst/>
              <a:rect l="l" t="t" r="r" b="b"/>
              <a:pathLst>
                <a:path w="673" h="1562" fill="none" extrusionOk="0">
                  <a:moveTo>
                    <a:pt x="672" y="0"/>
                  </a:moveTo>
                  <a:cubicBezTo>
                    <a:pt x="396" y="494"/>
                    <a:pt x="178" y="1028"/>
                    <a:pt x="0" y="156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5" name="Google Shape;5105;p9"/>
            <p:cNvSpPr/>
            <p:nvPr/>
          </p:nvSpPr>
          <p:spPr>
            <a:xfrm>
              <a:off x="775275" y="1999350"/>
              <a:ext cx="14850" cy="36600"/>
            </a:xfrm>
            <a:custGeom>
              <a:avLst/>
              <a:gdLst/>
              <a:ahLst/>
              <a:cxnLst/>
              <a:rect l="l" t="t" r="r" b="b"/>
              <a:pathLst>
                <a:path w="594" h="1464" fill="none" extrusionOk="0">
                  <a:moveTo>
                    <a:pt x="594" y="1"/>
                  </a:moveTo>
                  <a:cubicBezTo>
                    <a:pt x="356" y="475"/>
                    <a:pt x="159" y="969"/>
                    <a:pt x="1" y="146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6" name="Google Shape;5106;p9"/>
            <p:cNvSpPr/>
            <p:nvPr/>
          </p:nvSpPr>
          <p:spPr>
            <a:xfrm>
              <a:off x="781200" y="2002825"/>
              <a:ext cx="13875" cy="34600"/>
            </a:xfrm>
            <a:custGeom>
              <a:avLst/>
              <a:gdLst/>
              <a:ahLst/>
              <a:cxnLst/>
              <a:rect l="l" t="t" r="r" b="b"/>
              <a:pathLst>
                <a:path w="555" h="1384" fill="none" extrusionOk="0">
                  <a:moveTo>
                    <a:pt x="554" y="20"/>
                  </a:moveTo>
                  <a:cubicBezTo>
                    <a:pt x="554" y="0"/>
                    <a:pt x="515" y="20"/>
                    <a:pt x="515" y="40"/>
                  </a:cubicBezTo>
                  <a:cubicBezTo>
                    <a:pt x="337" y="494"/>
                    <a:pt x="159" y="949"/>
                    <a:pt x="1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7" name="Google Shape;5107;p9"/>
            <p:cNvSpPr/>
            <p:nvPr/>
          </p:nvSpPr>
          <p:spPr>
            <a:xfrm>
              <a:off x="735750" y="1964275"/>
              <a:ext cx="23750" cy="44000"/>
            </a:xfrm>
            <a:custGeom>
              <a:avLst/>
              <a:gdLst/>
              <a:ahLst/>
              <a:cxnLst/>
              <a:rect l="l" t="t" r="r" b="b"/>
              <a:pathLst>
                <a:path w="950" h="1760" fill="none" extrusionOk="0">
                  <a:moveTo>
                    <a:pt x="949" y="0"/>
                  </a:moveTo>
                  <a:cubicBezTo>
                    <a:pt x="475" y="475"/>
                    <a:pt x="139" y="1206"/>
                    <a:pt x="0" y="17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8" name="Google Shape;5108;p9"/>
            <p:cNvSpPr/>
            <p:nvPr/>
          </p:nvSpPr>
          <p:spPr>
            <a:xfrm>
              <a:off x="763900" y="2038900"/>
              <a:ext cx="39575" cy="112200"/>
            </a:xfrm>
            <a:custGeom>
              <a:avLst/>
              <a:gdLst/>
              <a:ahLst/>
              <a:cxnLst/>
              <a:rect l="l" t="t" r="r" b="b"/>
              <a:pathLst>
                <a:path w="1583" h="4488" fill="none" extrusionOk="0">
                  <a:moveTo>
                    <a:pt x="1582" y="0"/>
                  </a:moveTo>
                  <a:cubicBezTo>
                    <a:pt x="1167" y="1522"/>
                    <a:pt x="317" y="2926"/>
                    <a:pt x="1" y="448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09" name="Google Shape;5109;p9"/>
            <p:cNvSpPr/>
            <p:nvPr/>
          </p:nvSpPr>
          <p:spPr>
            <a:xfrm>
              <a:off x="798500" y="2324525"/>
              <a:ext cx="19800" cy="93925"/>
            </a:xfrm>
            <a:custGeom>
              <a:avLst/>
              <a:gdLst/>
              <a:ahLst/>
              <a:cxnLst/>
              <a:rect l="l" t="t" r="r" b="b"/>
              <a:pathLst>
                <a:path w="792" h="3757" fill="none" extrusionOk="0">
                  <a:moveTo>
                    <a:pt x="1" y="0"/>
                  </a:moveTo>
                  <a:cubicBezTo>
                    <a:pt x="159" y="850"/>
                    <a:pt x="297" y="1700"/>
                    <a:pt x="455" y="2550"/>
                  </a:cubicBezTo>
                  <a:cubicBezTo>
                    <a:pt x="534" y="2965"/>
                    <a:pt x="594" y="3381"/>
                    <a:pt x="791" y="37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0" name="Google Shape;5110;p9"/>
            <p:cNvSpPr/>
            <p:nvPr/>
          </p:nvSpPr>
          <p:spPr>
            <a:xfrm>
              <a:off x="797025" y="2345775"/>
              <a:ext cx="3975" cy="25225"/>
            </a:xfrm>
            <a:custGeom>
              <a:avLst/>
              <a:gdLst/>
              <a:ahLst/>
              <a:cxnLst/>
              <a:rect l="l" t="t" r="r" b="b"/>
              <a:pathLst>
                <a:path w="159" h="1009" fill="none" extrusionOk="0">
                  <a:moveTo>
                    <a:pt x="0" y="0"/>
                  </a:moveTo>
                  <a:cubicBezTo>
                    <a:pt x="40" y="336"/>
                    <a:pt x="99" y="673"/>
                    <a:pt x="158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1" name="Google Shape;5111;p9"/>
            <p:cNvSpPr/>
            <p:nvPr/>
          </p:nvSpPr>
          <p:spPr>
            <a:xfrm>
              <a:off x="592425" y="2331925"/>
              <a:ext cx="55875" cy="163125"/>
            </a:xfrm>
            <a:custGeom>
              <a:avLst/>
              <a:gdLst/>
              <a:ahLst/>
              <a:cxnLst/>
              <a:rect l="l" t="t" r="r" b="b"/>
              <a:pathLst>
                <a:path w="2235" h="6525" fill="none" extrusionOk="0">
                  <a:moveTo>
                    <a:pt x="1" y="1"/>
                  </a:moveTo>
                  <a:cubicBezTo>
                    <a:pt x="258" y="2294"/>
                    <a:pt x="1029" y="4547"/>
                    <a:pt x="2235" y="652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2" name="Google Shape;5112;p9"/>
            <p:cNvSpPr/>
            <p:nvPr/>
          </p:nvSpPr>
          <p:spPr>
            <a:xfrm>
              <a:off x="597875" y="2389750"/>
              <a:ext cx="32625" cy="85525"/>
            </a:xfrm>
            <a:custGeom>
              <a:avLst/>
              <a:gdLst/>
              <a:ahLst/>
              <a:cxnLst/>
              <a:rect l="l" t="t" r="r" b="b"/>
              <a:pathLst>
                <a:path w="1305" h="3421" fill="none" extrusionOk="0">
                  <a:moveTo>
                    <a:pt x="0" y="1"/>
                  </a:moveTo>
                  <a:cubicBezTo>
                    <a:pt x="277" y="1187"/>
                    <a:pt x="732" y="2333"/>
                    <a:pt x="1305" y="342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3" name="Google Shape;5113;p9"/>
            <p:cNvSpPr/>
            <p:nvPr/>
          </p:nvSpPr>
          <p:spPr>
            <a:xfrm>
              <a:off x="594400" y="2400125"/>
              <a:ext cx="20300" cy="59325"/>
            </a:xfrm>
            <a:custGeom>
              <a:avLst/>
              <a:gdLst/>
              <a:ahLst/>
              <a:cxnLst/>
              <a:rect l="l" t="t" r="r" b="b"/>
              <a:pathLst>
                <a:path w="812" h="2373" fill="none" extrusionOk="0">
                  <a:moveTo>
                    <a:pt x="1" y="1"/>
                  </a:moveTo>
                  <a:cubicBezTo>
                    <a:pt x="159" y="831"/>
                    <a:pt x="436" y="1622"/>
                    <a:pt x="811" y="237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4" name="Google Shape;5114;p9"/>
            <p:cNvSpPr/>
            <p:nvPr/>
          </p:nvSpPr>
          <p:spPr>
            <a:xfrm>
              <a:off x="590950" y="2413475"/>
              <a:ext cx="9425" cy="32650"/>
            </a:xfrm>
            <a:custGeom>
              <a:avLst/>
              <a:gdLst/>
              <a:ahLst/>
              <a:cxnLst/>
              <a:rect l="l" t="t" r="r" b="b"/>
              <a:pathLst>
                <a:path w="377" h="1306" fill="none" extrusionOk="0">
                  <a:moveTo>
                    <a:pt x="1" y="0"/>
                  </a:moveTo>
                  <a:cubicBezTo>
                    <a:pt x="99" y="455"/>
                    <a:pt x="218" y="870"/>
                    <a:pt x="376" y="13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5" name="Google Shape;5115;p9"/>
            <p:cNvSpPr/>
            <p:nvPr/>
          </p:nvSpPr>
          <p:spPr>
            <a:xfrm>
              <a:off x="528675" y="2227175"/>
              <a:ext cx="18325" cy="142850"/>
            </a:xfrm>
            <a:custGeom>
              <a:avLst/>
              <a:gdLst/>
              <a:ahLst/>
              <a:cxnLst/>
              <a:rect l="l" t="t" r="r" b="b"/>
              <a:pathLst>
                <a:path w="733" h="5714" fill="none" extrusionOk="0">
                  <a:moveTo>
                    <a:pt x="317" y="0"/>
                  </a:moveTo>
                  <a:cubicBezTo>
                    <a:pt x="1" y="1898"/>
                    <a:pt x="139" y="3875"/>
                    <a:pt x="732" y="57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6" name="Google Shape;5116;p9"/>
            <p:cNvSpPr/>
            <p:nvPr/>
          </p:nvSpPr>
          <p:spPr>
            <a:xfrm>
              <a:off x="521775" y="2219750"/>
              <a:ext cx="8425" cy="84550"/>
            </a:xfrm>
            <a:custGeom>
              <a:avLst/>
              <a:gdLst/>
              <a:ahLst/>
              <a:cxnLst/>
              <a:rect l="l" t="t" r="r" b="b"/>
              <a:pathLst>
                <a:path w="337" h="3382" fill="none" extrusionOk="0">
                  <a:moveTo>
                    <a:pt x="336" y="1"/>
                  </a:moveTo>
                  <a:cubicBezTo>
                    <a:pt x="178" y="1128"/>
                    <a:pt x="0" y="2274"/>
                    <a:pt x="198" y="338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7" name="Google Shape;5117;p9"/>
            <p:cNvSpPr/>
            <p:nvPr/>
          </p:nvSpPr>
          <p:spPr>
            <a:xfrm>
              <a:off x="898325" y="2452025"/>
              <a:ext cx="48450" cy="151225"/>
            </a:xfrm>
            <a:custGeom>
              <a:avLst/>
              <a:gdLst/>
              <a:ahLst/>
              <a:cxnLst/>
              <a:rect l="l" t="t" r="r" b="b"/>
              <a:pathLst>
                <a:path w="1938" h="6049" fill="none" extrusionOk="0">
                  <a:moveTo>
                    <a:pt x="1" y="0"/>
                  </a:moveTo>
                  <a:cubicBezTo>
                    <a:pt x="376" y="2096"/>
                    <a:pt x="1028" y="4132"/>
                    <a:pt x="1938" y="604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8" name="Google Shape;5118;p9"/>
            <p:cNvSpPr/>
            <p:nvPr/>
          </p:nvSpPr>
          <p:spPr>
            <a:xfrm>
              <a:off x="894875" y="2467350"/>
              <a:ext cx="36100" cy="117625"/>
            </a:xfrm>
            <a:custGeom>
              <a:avLst/>
              <a:gdLst/>
              <a:ahLst/>
              <a:cxnLst/>
              <a:rect l="l" t="t" r="r" b="b"/>
              <a:pathLst>
                <a:path w="1444" h="4705" fill="none" extrusionOk="0">
                  <a:moveTo>
                    <a:pt x="0" y="0"/>
                  </a:moveTo>
                  <a:cubicBezTo>
                    <a:pt x="237" y="1621"/>
                    <a:pt x="732" y="3222"/>
                    <a:pt x="1443" y="470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19" name="Google Shape;5119;p9"/>
            <p:cNvSpPr/>
            <p:nvPr/>
          </p:nvSpPr>
          <p:spPr>
            <a:xfrm>
              <a:off x="890925" y="2485125"/>
              <a:ext cx="31150" cy="93425"/>
            </a:xfrm>
            <a:custGeom>
              <a:avLst/>
              <a:gdLst/>
              <a:ahLst/>
              <a:cxnLst/>
              <a:rect l="l" t="t" r="r" b="b"/>
              <a:pathLst>
                <a:path w="1246" h="3737" fill="none" extrusionOk="0">
                  <a:moveTo>
                    <a:pt x="0" y="1"/>
                  </a:moveTo>
                  <a:cubicBezTo>
                    <a:pt x="257" y="1286"/>
                    <a:pt x="672" y="2551"/>
                    <a:pt x="1245" y="37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0" name="Google Shape;5120;p9"/>
            <p:cNvSpPr/>
            <p:nvPr/>
          </p:nvSpPr>
          <p:spPr>
            <a:xfrm>
              <a:off x="887450" y="2495025"/>
              <a:ext cx="21775" cy="74625"/>
            </a:xfrm>
            <a:custGeom>
              <a:avLst/>
              <a:gdLst/>
              <a:ahLst/>
              <a:cxnLst/>
              <a:rect l="l" t="t" r="r" b="b"/>
              <a:pathLst>
                <a:path w="871" h="2985" fill="none" extrusionOk="0">
                  <a:moveTo>
                    <a:pt x="1" y="0"/>
                  </a:moveTo>
                  <a:cubicBezTo>
                    <a:pt x="139" y="1028"/>
                    <a:pt x="436" y="2036"/>
                    <a:pt x="870" y="298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1" name="Google Shape;5121;p9"/>
            <p:cNvSpPr/>
            <p:nvPr/>
          </p:nvSpPr>
          <p:spPr>
            <a:xfrm>
              <a:off x="882525" y="2507375"/>
              <a:ext cx="19275" cy="60300"/>
            </a:xfrm>
            <a:custGeom>
              <a:avLst/>
              <a:gdLst/>
              <a:ahLst/>
              <a:cxnLst/>
              <a:rect l="l" t="t" r="r" b="b"/>
              <a:pathLst>
                <a:path w="771" h="2412" fill="none" extrusionOk="0">
                  <a:moveTo>
                    <a:pt x="0" y="0"/>
                  </a:moveTo>
                  <a:cubicBezTo>
                    <a:pt x="138" y="830"/>
                    <a:pt x="415" y="1641"/>
                    <a:pt x="771" y="24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2" name="Google Shape;5122;p9"/>
            <p:cNvSpPr/>
            <p:nvPr/>
          </p:nvSpPr>
          <p:spPr>
            <a:xfrm>
              <a:off x="875600" y="2506875"/>
              <a:ext cx="14350" cy="52900"/>
            </a:xfrm>
            <a:custGeom>
              <a:avLst/>
              <a:gdLst/>
              <a:ahLst/>
              <a:cxnLst/>
              <a:rect l="l" t="t" r="r" b="b"/>
              <a:pathLst>
                <a:path w="574" h="2116" fill="none" extrusionOk="0">
                  <a:moveTo>
                    <a:pt x="0" y="0"/>
                  </a:moveTo>
                  <a:cubicBezTo>
                    <a:pt x="99" y="732"/>
                    <a:pt x="297" y="1443"/>
                    <a:pt x="574" y="21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3" name="Google Shape;5123;p9"/>
            <p:cNvSpPr/>
            <p:nvPr/>
          </p:nvSpPr>
          <p:spPr>
            <a:xfrm>
              <a:off x="1141950" y="2442125"/>
              <a:ext cx="60800" cy="172000"/>
            </a:xfrm>
            <a:custGeom>
              <a:avLst/>
              <a:gdLst/>
              <a:ahLst/>
              <a:cxnLst/>
              <a:rect l="l" t="t" r="r" b="b"/>
              <a:pathLst>
                <a:path w="2432" h="6880" fill="none" extrusionOk="0">
                  <a:moveTo>
                    <a:pt x="1" y="1"/>
                  </a:moveTo>
                  <a:cubicBezTo>
                    <a:pt x="475" y="2393"/>
                    <a:pt x="1285" y="4725"/>
                    <a:pt x="2432" y="68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4" name="Google Shape;5124;p9"/>
            <p:cNvSpPr/>
            <p:nvPr/>
          </p:nvSpPr>
          <p:spPr>
            <a:xfrm>
              <a:off x="578100" y="1846650"/>
              <a:ext cx="71675" cy="8425"/>
            </a:xfrm>
            <a:custGeom>
              <a:avLst/>
              <a:gdLst/>
              <a:ahLst/>
              <a:cxnLst/>
              <a:rect l="l" t="t" r="r" b="b"/>
              <a:pathLst>
                <a:path w="2867" h="337" fill="none" extrusionOk="0">
                  <a:moveTo>
                    <a:pt x="2867" y="337"/>
                  </a:moveTo>
                  <a:cubicBezTo>
                    <a:pt x="1938" y="80"/>
                    <a:pt x="969" y="1"/>
                    <a:pt x="1" y="10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5" name="Google Shape;5125;p9"/>
            <p:cNvSpPr/>
            <p:nvPr/>
          </p:nvSpPr>
          <p:spPr>
            <a:xfrm>
              <a:off x="598375" y="1855550"/>
              <a:ext cx="58825" cy="5950"/>
            </a:xfrm>
            <a:custGeom>
              <a:avLst/>
              <a:gdLst/>
              <a:ahLst/>
              <a:cxnLst/>
              <a:rect l="l" t="t" r="r" b="b"/>
              <a:pathLst>
                <a:path w="2353" h="238" fill="none" extrusionOk="0">
                  <a:moveTo>
                    <a:pt x="2352" y="238"/>
                  </a:moveTo>
                  <a:cubicBezTo>
                    <a:pt x="1581" y="60"/>
                    <a:pt x="791" y="1"/>
                    <a:pt x="0" y="4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6" name="Google Shape;5126;p9"/>
            <p:cNvSpPr/>
            <p:nvPr/>
          </p:nvSpPr>
          <p:spPr>
            <a:xfrm>
              <a:off x="590450" y="1860500"/>
              <a:ext cx="72675" cy="5450"/>
            </a:xfrm>
            <a:custGeom>
              <a:avLst/>
              <a:gdLst/>
              <a:ahLst/>
              <a:cxnLst/>
              <a:rect l="l" t="t" r="r" b="b"/>
              <a:pathLst>
                <a:path w="2907" h="218" fill="none" extrusionOk="0">
                  <a:moveTo>
                    <a:pt x="2907" y="218"/>
                  </a:moveTo>
                  <a:cubicBezTo>
                    <a:pt x="1958" y="40"/>
                    <a:pt x="969" y="0"/>
                    <a:pt x="1" y="11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7" name="Google Shape;5127;p9"/>
            <p:cNvSpPr/>
            <p:nvPr/>
          </p:nvSpPr>
          <p:spPr>
            <a:xfrm>
              <a:off x="597875" y="1868400"/>
              <a:ext cx="67725" cy="2500"/>
            </a:xfrm>
            <a:custGeom>
              <a:avLst/>
              <a:gdLst/>
              <a:ahLst/>
              <a:cxnLst/>
              <a:rect l="l" t="t" r="r" b="b"/>
              <a:pathLst>
                <a:path w="2709" h="100" fill="none" extrusionOk="0">
                  <a:moveTo>
                    <a:pt x="2708" y="100"/>
                  </a:moveTo>
                  <a:cubicBezTo>
                    <a:pt x="1819" y="20"/>
                    <a:pt x="910" y="1"/>
                    <a:pt x="0" y="6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8" name="Google Shape;5128;p9"/>
            <p:cNvSpPr/>
            <p:nvPr/>
          </p:nvSpPr>
          <p:spPr>
            <a:xfrm>
              <a:off x="583550" y="1874325"/>
              <a:ext cx="87975" cy="5975"/>
            </a:xfrm>
            <a:custGeom>
              <a:avLst/>
              <a:gdLst/>
              <a:ahLst/>
              <a:cxnLst/>
              <a:rect l="l" t="t" r="r" b="b"/>
              <a:pathLst>
                <a:path w="3519" h="239" fill="none" extrusionOk="0">
                  <a:moveTo>
                    <a:pt x="3519" y="159"/>
                  </a:moveTo>
                  <a:cubicBezTo>
                    <a:pt x="2352" y="1"/>
                    <a:pt x="1166" y="40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29" name="Google Shape;5129;p9"/>
            <p:cNvSpPr/>
            <p:nvPr/>
          </p:nvSpPr>
          <p:spPr>
            <a:xfrm>
              <a:off x="585525" y="1879775"/>
              <a:ext cx="83525" cy="8925"/>
            </a:xfrm>
            <a:custGeom>
              <a:avLst/>
              <a:gdLst/>
              <a:ahLst/>
              <a:cxnLst/>
              <a:rect l="l" t="t" r="r" b="b"/>
              <a:pathLst>
                <a:path w="3341" h="357" fill="none" extrusionOk="0">
                  <a:moveTo>
                    <a:pt x="3341" y="139"/>
                  </a:moveTo>
                  <a:cubicBezTo>
                    <a:pt x="2214" y="0"/>
                    <a:pt x="1087" y="79"/>
                    <a:pt x="0" y="35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0" name="Google Shape;5130;p9"/>
            <p:cNvSpPr/>
            <p:nvPr/>
          </p:nvSpPr>
          <p:spPr>
            <a:xfrm>
              <a:off x="589975" y="1887675"/>
              <a:ext cx="77600" cy="8425"/>
            </a:xfrm>
            <a:custGeom>
              <a:avLst/>
              <a:gdLst/>
              <a:ahLst/>
              <a:cxnLst/>
              <a:rect l="l" t="t" r="r" b="b"/>
              <a:pathLst>
                <a:path w="3104" h="337" fill="none" extrusionOk="0">
                  <a:moveTo>
                    <a:pt x="3103" y="1"/>
                  </a:moveTo>
                  <a:cubicBezTo>
                    <a:pt x="2056" y="1"/>
                    <a:pt x="1028" y="99"/>
                    <a:pt x="0" y="3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1" name="Google Shape;5131;p9"/>
            <p:cNvSpPr/>
            <p:nvPr/>
          </p:nvSpPr>
          <p:spPr>
            <a:xfrm>
              <a:off x="588475" y="1893125"/>
              <a:ext cx="79100" cy="11375"/>
            </a:xfrm>
            <a:custGeom>
              <a:avLst/>
              <a:gdLst/>
              <a:ahLst/>
              <a:cxnLst/>
              <a:rect l="l" t="t" r="r" b="b"/>
              <a:pathLst>
                <a:path w="3164" h="455" fill="none" extrusionOk="0">
                  <a:moveTo>
                    <a:pt x="3163" y="0"/>
                  </a:moveTo>
                  <a:cubicBezTo>
                    <a:pt x="2096" y="40"/>
                    <a:pt x="1029" y="19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2" name="Google Shape;5132;p9"/>
            <p:cNvSpPr/>
            <p:nvPr/>
          </p:nvSpPr>
          <p:spPr>
            <a:xfrm>
              <a:off x="600825" y="1898550"/>
              <a:ext cx="68225" cy="11400"/>
            </a:xfrm>
            <a:custGeom>
              <a:avLst/>
              <a:gdLst/>
              <a:ahLst/>
              <a:cxnLst/>
              <a:rect l="l" t="t" r="r" b="b"/>
              <a:pathLst>
                <a:path w="2729" h="456" fill="none" extrusionOk="0">
                  <a:moveTo>
                    <a:pt x="2729" y="0"/>
                  </a:moveTo>
                  <a:cubicBezTo>
                    <a:pt x="1800" y="20"/>
                    <a:pt x="890" y="178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3" name="Google Shape;5133;p9"/>
            <p:cNvSpPr/>
            <p:nvPr/>
          </p:nvSpPr>
          <p:spPr>
            <a:xfrm>
              <a:off x="579100" y="1904975"/>
              <a:ext cx="76125" cy="17825"/>
            </a:xfrm>
            <a:custGeom>
              <a:avLst/>
              <a:gdLst/>
              <a:ahLst/>
              <a:cxnLst/>
              <a:rect l="l" t="t" r="r" b="b"/>
              <a:pathLst>
                <a:path w="3045" h="713" fill="none" extrusionOk="0">
                  <a:moveTo>
                    <a:pt x="3044" y="0"/>
                  </a:moveTo>
                  <a:cubicBezTo>
                    <a:pt x="2016" y="139"/>
                    <a:pt x="988" y="376"/>
                    <a:pt x="0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4" name="Google Shape;5134;p9"/>
            <p:cNvSpPr/>
            <p:nvPr/>
          </p:nvSpPr>
          <p:spPr>
            <a:xfrm>
              <a:off x="588975" y="1956850"/>
              <a:ext cx="113200" cy="128025"/>
            </a:xfrm>
            <a:custGeom>
              <a:avLst/>
              <a:gdLst/>
              <a:ahLst/>
              <a:cxnLst/>
              <a:rect l="l" t="t" r="r" b="b"/>
              <a:pathLst>
                <a:path w="4528" h="5121" fill="none" extrusionOk="0">
                  <a:moveTo>
                    <a:pt x="4527" y="1"/>
                  </a:moveTo>
                  <a:cubicBezTo>
                    <a:pt x="2709" y="1642"/>
                    <a:pt x="1186" y="3223"/>
                    <a:pt x="0" y="512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5" name="Google Shape;5135;p9"/>
            <p:cNvSpPr/>
            <p:nvPr/>
          </p:nvSpPr>
          <p:spPr>
            <a:xfrm>
              <a:off x="586000" y="1955375"/>
              <a:ext cx="108250" cy="122575"/>
            </a:xfrm>
            <a:custGeom>
              <a:avLst/>
              <a:gdLst/>
              <a:ahLst/>
              <a:cxnLst/>
              <a:rect l="l" t="t" r="r" b="b"/>
              <a:pathLst>
                <a:path w="4330" h="4903" fill="none" extrusionOk="0">
                  <a:moveTo>
                    <a:pt x="4330" y="1"/>
                  </a:moveTo>
                  <a:cubicBezTo>
                    <a:pt x="2610" y="1562"/>
                    <a:pt x="1167" y="3104"/>
                    <a:pt x="1" y="490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6" name="Google Shape;5136;p9"/>
            <p:cNvSpPr/>
            <p:nvPr/>
          </p:nvSpPr>
          <p:spPr>
            <a:xfrm>
              <a:off x="584025" y="1948450"/>
              <a:ext cx="110225" cy="119125"/>
            </a:xfrm>
            <a:custGeom>
              <a:avLst/>
              <a:gdLst/>
              <a:ahLst/>
              <a:cxnLst/>
              <a:rect l="l" t="t" r="r" b="b"/>
              <a:pathLst>
                <a:path w="4409" h="4765" fill="none" extrusionOk="0">
                  <a:moveTo>
                    <a:pt x="4409" y="1"/>
                  </a:moveTo>
                  <a:cubicBezTo>
                    <a:pt x="2669" y="1523"/>
                    <a:pt x="1187" y="3025"/>
                    <a:pt x="1" y="476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7" name="Google Shape;5137;p9"/>
            <p:cNvSpPr/>
            <p:nvPr/>
          </p:nvSpPr>
          <p:spPr>
            <a:xfrm>
              <a:off x="622575" y="1951425"/>
              <a:ext cx="59325" cy="57850"/>
            </a:xfrm>
            <a:custGeom>
              <a:avLst/>
              <a:gdLst/>
              <a:ahLst/>
              <a:cxnLst/>
              <a:rect l="l" t="t" r="r" b="b"/>
              <a:pathLst>
                <a:path w="2373" h="2314" fill="none" extrusionOk="0">
                  <a:moveTo>
                    <a:pt x="2373" y="0"/>
                  </a:moveTo>
                  <a:cubicBezTo>
                    <a:pt x="1503" y="752"/>
                    <a:pt x="732" y="1523"/>
                    <a:pt x="1" y="231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8" name="Google Shape;5138;p9"/>
            <p:cNvSpPr/>
            <p:nvPr/>
          </p:nvSpPr>
          <p:spPr>
            <a:xfrm>
              <a:off x="1134550" y="2438175"/>
              <a:ext cx="61775" cy="181400"/>
            </a:xfrm>
            <a:custGeom>
              <a:avLst/>
              <a:gdLst/>
              <a:ahLst/>
              <a:cxnLst/>
              <a:rect l="l" t="t" r="r" b="b"/>
              <a:pathLst>
                <a:path w="2471" h="7256" fill="none" extrusionOk="0">
                  <a:moveTo>
                    <a:pt x="0" y="1"/>
                  </a:moveTo>
                  <a:cubicBezTo>
                    <a:pt x="455" y="2531"/>
                    <a:pt x="1285" y="4982"/>
                    <a:pt x="2471" y="72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39" name="Google Shape;5139;p9"/>
            <p:cNvSpPr/>
            <p:nvPr/>
          </p:nvSpPr>
          <p:spPr>
            <a:xfrm>
              <a:off x="1140975" y="2493525"/>
              <a:ext cx="39550" cy="113200"/>
            </a:xfrm>
            <a:custGeom>
              <a:avLst/>
              <a:gdLst/>
              <a:ahLst/>
              <a:cxnLst/>
              <a:rect l="l" t="t" r="r" b="b"/>
              <a:pathLst>
                <a:path w="1582" h="4528" fill="none" extrusionOk="0">
                  <a:moveTo>
                    <a:pt x="0" y="1"/>
                  </a:moveTo>
                  <a:cubicBezTo>
                    <a:pt x="376" y="1562"/>
                    <a:pt x="909" y="3084"/>
                    <a:pt x="1581" y="452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0" name="Google Shape;5140;p9"/>
            <p:cNvSpPr/>
            <p:nvPr/>
          </p:nvSpPr>
          <p:spPr>
            <a:xfrm>
              <a:off x="1141450" y="2516250"/>
              <a:ext cx="18325" cy="52425"/>
            </a:xfrm>
            <a:custGeom>
              <a:avLst/>
              <a:gdLst/>
              <a:ahLst/>
              <a:cxnLst/>
              <a:rect l="l" t="t" r="r" b="b"/>
              <a:pathLst>
                <a:path w="733" h="2097" fill="none" extrusionOk="0">
                  <a:moveTo>
                    <a:pt x="1" y="1"/>
                  </a:moveTo>
                  <a:cubicBezTo>
                    <a:pt x="139" y="732"/>
                    <a:pt x="376" y="1444"/>
                    <a:pt x="732" y="20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1" name="Google Shape;5141;p9"/>
            <p:cNvSpPr/>
            <p:nvPr/>
          </p:nvSpPr>
          <p:spPr>
            <a:xfrm>
              <a:off x="1153325" y="2468825"/>
              <a:ext cx="54375" cy="140850"/>
            </a:xfrm>
            <a:custGeom>
              <a:avLst/>
              <a:gdLst/>
              <a:ahLst/>
              <a:cxnLst/>
              <a:rect l="l" t="t" r="r" b="b"/>
              <a:pathLst>
                <a:path w="2175" h="5634" fill="none" extrusionOk="0">
                  <a:moveTo>
                    <a:pt x="0" y="0"/>
                  </a:moveTo>
                  <a:cubicBezTo>
                    <a:pt x="494" y="1957"/>
                    <a:pt x="1226" y="3855"/>
                    <a:pt x="2175" y="563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2" name="Google Shape;5142;p9"/>
            <p:cNvSpPr/>
            <p:nvPr/>
          </p:nvSpPr>
          <p:spPr>
            <a:xfrm>
              <a:off x="1167150" y="2494025"/>
              <a:ext cx="50925" cy="121600"/>
            </a:xfrm>
            <a:custGeom>
              <a:avLst/>
              <a:gdLst/>
              <a:ahLst/>
              <a:cxnLst/>
              <a:rect l="l" t="t" r="r" b="b"/>
              <a:pathLst>
                <a:path w="2037" h="4864" fill="none" extrusionOk="0">
                  <a:moveTo>
                    <a:pt x="1" y="0"/>
                  </a:moveTo>
                  <a:cubicBezTo>
                    <a:pt x="515" y="1681"/>
                    <a:pt x="1187" y="3321"/>
                    <a:pt x="2037" y="486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3" name="Google Shape;5143;p9"/>
            <p:cNvSpPr/>
            <p:nvPr/>
          </p:nvSpPr>
          <p:spPr>
            <a:xfrm>
              <a:off x="1176550" y="2500450"/>
              <a:ext cx="39050" cy="98850"/>
            </a:xfrm>
            <a:custGeom>
              <a:avLst/>
              <a:gdLst/>
              <a:ahLst/>
              <a:cxnLst/>
              <a:rect l="l" t="t" r="r" b="b"/>
              <a:pathLst>
                <a:path w="1562" h="3954" fill="none" extrusionOk="0">
                  <a:moveTo>
                    <a:pt x="0" y="0"/>
                  </a:moveTo>
                  <a:cubicBezTo>
                    <a:pt x="415" y="1345"/>
                    <a:pt x="949" y="2669"/>
                    <a:pt x="1562" y="395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4" name="Google Shape;5144;p9"/>
            <p:cNvSpPr/>
            <p:nvPr/>
          </p:nvSpPr>
          <p:spPr>
            <a:xfrm>
              <a:off x="1188900" y="2515275"/>
              <a:ext cx="39550" cy="92925"/>
            </a:xfrm>
            <a:custGeom>
              <a:avLst/>
              <a:gdLst/>
              <a:ahLst/>
              <a:cxnLst/>
              <a:rect l="l" t="t" r="r" b="b"/>
              <a:pathLst>
                <a:path w="1582" h="3717" fill="none" extrusionOk="0">
                  <a:moveTo>
                    <a:pt x="0" y="0"/>
                  </a:moveTo>
                  <a:cubicBezTo>
                    <a:pt x="376" y="1285"/>
                    <a:pt x="910" y="2550"/>
                    <a:pt x="1582" y="37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5" name="Google Shape;5145;p9"/>
            <p:cNvSpPr/>
            <p:nvPr/>
          </p:nvSpPr>
          <p:spPr>
            <a:xfrm>
              <a:off x="1203225" y="2535050"/>
              <a:ext cx="42025" cy="88975"/>
            </a:xfrm>
            <a:custGeom>
              <a:avLst/>
              <a:gdLst/>
              <a:ahLst/>
              <a:cxnLst/>
              <a:rect l="l" t="t" r="r" b="b"/>
              <a:pathLst>
                <a:path w="1681" h="3559" fill="none" extrusionOk="0">
                  <a:moveTo>
                    <a:pt x="1" y="0"/>
                  </a:moveTo>
                  <a:cubicBezTo>
                    <a:pt x="436" y="1245"/>
                    <a:pt x="989" y="2431"/>
                    <a:pt x="1681" y="355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6" name="Google Shape;5146;p9"/>
            <p:cNvSpPr/>
            <p:nvPr/>
          </p:nvSpPr>
          <p:spPr>
            <a:xfrm>
              <a:off x="1218550" y="2559250"/>
              <a:ext cx="40050" cy="74650"/>
            </a:xfrm>
            <a:custGeom>
              <a:avLst/>
              <a:gdLst/>
              <a:ahLst/>
              <a:cxnLst/>
              <a:rect l="l" t="t" r="r" b="b"/>
              <a:pathLst>
                <a:path w="1602" h="2986" fill="none" extrusionOk="0">
                  <a:moveTo>
                    <a:pt x="0" y="1"/>
                  </a:moveTo>
                  <a:cubicBezTo>
                    <a:pt x="416" y="1048"/>
                    <a:pt x="949" y="2056"/>
                    <a:pt x="1602" y="298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7" name="Google Shape;5147;p9"/>
            <p:cNvSpPr/>
            <p:nvPr/>
          </p:nvSpPr>
          <p:spPr>
            <a:xfrm>
              <a:off x="1232375" y="2573575"/>
              <a:ext cx="38575" cy="65750"/>
            </a:xfrm>
            <a:custGeom>
              <a:avLst/>
              <a:gdLst/>
              <a:ahLst/>
              <a:cxnLst/>
              <a:rect l="l" t="t" r="r" b="b"/>
              <a:pathLst>
                <a:path w="1543" h="2630" fill="none" extrusionOk="0">
                  <a:moveTo>
                    <a:pt x="1" y="1"/>
                  </a:moveTo>
                  <a:cubicBezTo>
                    <a:pt x="456" y="930"/>
                    <a:pt x="890" y="1859"/>
                    <a:pt x="1543" y="263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8" name="Google Shape;5148;p9"/>
            <p:cNvSpPr/>
            <p:nvPr/>
          </p:nvSpPr>
          <p:spPr>
            <a:xfrm>
              <a:off x="1247700" y="2589900"/>
              <a:ext cx="35600" cy="54875"/>
            </a:xfrm>
            <a:custGeom>
              <a:avLst/>
              <a:gdLst/>
              <a:ahLst/>
              <a:cxnLst/>
              <a:rect l="l" t="t" r="r" b="b"/>
              <a:pathLst>
                <a:path w="1424" h="2195" fill="none" extrusionOk="0">
                  <a:moveTo>
                    <a:pt x="1" y="0"/>
                  </a:moveTo>
                  <a:cubicBezTo>
                    <a:pt x="396" y="791"/>
                    <a:pt x="870" y="1522"/>
                    <a:pt x="1424" y="219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49" name="Google Shape;5149;p9"/>
            <p:cNvSpPr/>
            <p:nvPr/>
          </p:nvSpPr>
          <p:spPr>
            <a:xfrm>
              <a:off x="1261550" y="2603225"/>
              <a:ext cx="34125" cy="46500"/>
            </a:xfrm>
            <a:custGeom>
              <a:avLst/>
              <a:gdLst/>
              <a:ahLst/>
              <a:cxnLst/>
              <a:rect l="l" t="t" r="r" b="b"/>
              <a:pathLst>
                <a:path w="1365" h="1860" fill="none" extrusionOk="0">
                  <a:moveTo>
                    <a:pt x="0" y="1"/>
                  </a:moveTo>
                  <a:cubicBezTo>
                    <a:pt x="336" y="693"/>
                    <a:pt x="811" y="1325"/>
                    <a:pt x="1364" y="18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0" name="Google Shape;5150;p9"/>
            <p:cNvSpPr/>
            <p:nvPr/>
          </p:nvSpPr>
          <p:spPr>
            <a:xfrm>
              <a:off x="1275375" y="2614600"/>
              <a:ext cx="34125" cy="39550"/>
            </a:xfrm>
            <a:custGeom>
              <a:avLst/>
              <a:gdLst/>
              <a:ahLst/>
              <a:cxnLst/>
              <a:rect l="l" t="t" r="r" b="b"/>
              <a:pathLst>
                <a:path w="1365" h="1582" fill="none" extrusionOk="0">
                  <a:moveTo>
                    <a:pt x="1" y="1"/>
                  </a:moveTo>
                  <a:cubicBezTo>
                    <a:pt x="376" y="594"/>
                    <a:pt x="831" y="1147"/>
                    <a:pt x="1365" y="158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1" name="Google Shape;5151;p9"/>
            <p:cNvSpPr/>
            <p:nvPr/>
          </p:nvSpPr>
          <p:spPr>
            <a:xfrm>
              <a:off x="1284275" y="2618050"/>
              <a:ext cx="27700" cy="28700"/>
            </a:xfrm>
            <a:custGeom>
              <a:avLst/>
              <a:gdLst/>
              <a:ahLst/>
              <a:cxnLst/>
              <a:rect l="l" t="t" r="r" b="b"/>
              <a:pathLst>
                <a:path w="1108" h="1148" fill="none" extrusionOk="0">
                  <a:moveTo>
                    <a:pt x="0" y="1"/>
                  </a:moveTo>
                  <a:cubicBezTo>
                    <a:pt x="317" y="436"/>
                    <a:pt x="692" y="811"/>
                    <a:pt x="1107" y="114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2" name="Google Shape;5152;p9"/>
            <p:cNvSpPr/>
            <p:nvPr/>
          </p:nvSpPr>
          <p:spPr>
            <a:xfrm>
              <a:off x="858800" y="1647025"/>
              <a:ext cx="76125" cy="61300"/>
            </a:xfrm>
            <a:custGeom>
              <a:avLst/>
              <a:gdLst/>
              <a:ahLst/>
              <a:cxnLst/>
              <a:rect l="l" t="t" r="r" b="b"/>
              <a:pathLst>
                <a:path w="3045" h="2452" fill="none" extrusionOk="0">
                  <a:moveTo>
                    <a:pt x="3044" y="0"/>
                  </a:moveTo>
                  <a:cubicBezTo>
                    <a:pt x="1819" y="475"/>
                    <a:pt x="890" y="1483"/>
                    <a:pt x="0" y="245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3" name="Google Shape;5153;p9"/>
            <p:cNvSpPr/>
            <p:nvPr/>
          </p:nvSpPr>
          <p:spPr>
            <a:xfrm>
              <a:off x="875100" y="1658875"/>
              <a:ext cx="47475" cy="40050"/>
            </a:xfrm>
            <a:custGeom>
              <a:avLst/>
              <a:gdLst/>
              <a:ahLst/>
              <a:cxnLst/>
              <a:rect l="l" t="t" r="r" b="b"/>
              <a:pathLst>
                <a:path w="1899" h="1602" fill="none" extrusionOk="0">
                  <a:moveTo>
                    <a:pt x="1898" y="1"/>
                  </a:moveTo>
                  <a:cubicBezTo>
                    <a:pt x="1206" y="455"/>
                    <a:pt x="574" y="989"/>
                    <a:pt x="1" y="160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4" name="Google Shape;5154;p9"/>
            <p:cNvSpPr/>
            <p:nvPr/>
          </p:nvSpPr>
          <p:spPr>
            <a:xfrm>
              <a:off x="884500" y="1666300"/>
              <a:ext cx="39550" cy="34600"/>
            </a:xfrm>
            <a:custGeom>
              <a:avLst/>
              <a:gdLst/>
              <a:ahLst/>
              <a:cxnLst/>
              <a:rect l="l" t="t" r="r" b="b"/>
              <a:pathLst>
                <a:path w="1582" h="1384" fill="none" extrusionOk="0">
                  <a:moveTo>
                    <a:pt x="1581" y="0"/>
                  </a:moveTo>
                  <a:cubicBezTo>
                    <a:pt x="1008" y="395"/>
                    <a:pt x="474" y="870"/>
                    <a:pt x="0" y="1384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5" name="Google Shape;5155;p9"/>
            <p:cNvSpPr/>
            <p:nvPr/>
          </p:nvSpPr>
          <p:spPr>
            <a:xfrm>
              <a:off x="890925" y="1673700"/>
              <a:ext cx="33125" cy="31650"/>
            </a:xfrm>
            <a:custGeom>
              <a:avLst/>
              <a:gdLst/>
              <a:ahLst/>
              <a:cxnLst/>
              <a:rect l="l" t="t" r="r" b="b"/>
              <a:pathLst>
                <a:path w="1325" h="1266" fill="none" extrusionOk="0">
                  <a:moveTo>
                    <a:pt x="1324" y="1"/>
                  </a:moveTo>
                  <a:cubicBezTo>
                    <a:pt x="870" y="396"/>
                    <a:pt x="415" y="811"/>
                    <a:pt x="0" y="126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6" name="Google Shape;5156;p9"/>
            <p:cNvSpPr/>
            <p:nvPr/>
          </p:nvSpPr>
          <p:spPr>
            <a:xfrm>
              <a:off x="903275" y="1679125"/>
              <a:ext cx="28175" cy="25250"/>
            </a:xfrm>
            <a:custGeom>
              <a:avLst/>
              <a:gdLst/>
              <a:ahLst/>
              <a:cxnLst/>
              <a:rect l="l" t="t" r="r" b="b"/>
              <a:pathLst>
                <a:path w="1127" h="1010" fill="none" extrusionOk="0">
                  <a:moveTo>
                    <a:pt x="1127" y="1"/>
                  </a:moveTo>
                  <a:cubicBezTo>
                    <a:pt x="712" y="297"/>
                    <a:pt x="336" y="634"/>
                    <a:pt x="0" y="100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7" name="Google Shape;5157;p9"/>
            <p:cNvSpPr/>
            <p:nvPr/>
          </p:nvSpPr>
          <p:spPr>
            <a:xfrm>
              <a:off x="758975" y="1908925"/>
              <a:ext cx="17325" cy="4975"/>
            </a:xfrm>
            <a:custGeom>
              <a:avLst/>
              <a:gdLst/>
              <a:ahLst/>
              <a:cxnLst/>
              <a:rect l="l" t="t" r="r" b="b"/>
              <a:pathLst>
                <a:path w="693" h="199" fill="none" extrusionOk="0">
                  <a:moveTo>
                    <a:pt x="692" y="1"/>
                  </a:moveTo>
                  <a:cubicBezTo>
                    <a:pt x="475" y="80"/>
                    <a:pt x="237" y="139"/>
                    <a:pt x="0" y="19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8" name="Google Shape;5158;p9"/>
            <p:cNvSpPr/>
            <p:nvPr/>
          </p:nvSpPr>
          <p:spPr>
            <a:xfrm>
              <a:off x="763900" y="1914350"/>
              <a:ext cx="17325" cy="5475"/>
            </a:xfrm>
            <a:custGeom>
              <a:avLst/>
              <a:gdLst/>
              <a:ahLst/>
              <a:cxnLst/>
              <a:rect l="l" t="t" r="r" b="b"/>
              <a:pathLst>
                <a:path w="693" h="219" fill="none" extrusionOk="0">
                  <a:moveTo>
                    <a:pt x="693" y="1"/>
                  </a:moveTo>
                  <a:cubicBezTo>
                    <a:pt x="475" y="120"/>
                    <a:pt x="238" y="199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59" name="Google Shape;5159;p9"/>
            <p:cNvSpPr/>
            <p:nvPr/>
          </p:nvSpPr>
          <p:spPr>
            <a:xfrm>
              <a:off x="770325" y="1917325"/>
              <a:ext cx="15850" cy="5950"/>
            </a:xfrm>
            <a:custGeom>
              <a:avLst/>
              <a:gdLst/>
              <a:ahLst/>
              <a:cxnLst/>
              <a:rect l="l" t="t" r="r" b="b"/>
              <a:pathLst>
                <a:path w="634" h="238" fill="none" extrusionOk="0">
                  <a:moveTo>
                    <a:pt x="633" y="1"/>
                  </a:moveTo>
                  <a:cubicBezTo>
                    <a:pt x="436" y="119"/>
                    <a:pt x="218" y="198"/>
                    <a:pt x="1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0" name="Google Shape;5160;p9"/>
            <p:cNvSpPr/>
            <p:nvPr/>
          </p:nvSpPr>
          <p:spPr>
            <a:xfrm>
              <a:off x="771825" y="1922275"/>
              <a:ext cx="20775" cy="5950"/>
            </a:xfrm>
            <a:custGeom>
              <a:avLst/>
              <a:gdLst/>
              <a:ahLst/>
              <a:cxnLst/>
              <a:rect l="l" t="t" r="r" b="b"/>
              <a:pathLst>
                <a:path w="831" h="238" fill="none" extrusionOk="0">
                  <a:moveTo>
                    <a:pt x="830" y="0"/>
                  </a:moveTo>
                  <a:cubicBezTo>
                    <a:pt x="573" y="119"/>
                    <a:pt x="297" y="218"/>
                    <a:pt x="0" y="23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1" name="Google Shape;5161;p9"/>
            <p:cNvSpPr/>
            <p:nvPr/>
          </p:nvSpPr>
          <p:spPr>
            <a:xfrm>
              <a:off x="775775" y="1927200"/>
              <a:ext cx="21275" cy="5975"/>
            </a:xfrm>
            <a:custGeom>
              <a:avLst/>
              <a:gdLst/>
              <a:ahLst/>
              <a:cxnLst/>
              <a:rect l="l" t="t" r="r" b="b"/>
              <a:pathLst>
                <a:path w="851" h="239" fill="none" extrusionOk="0">
                  <a:moveTo>
                    <a:pt x="850" y="1"/>
                  </a:moveTo>
                  <a:cubicBezTo>
                    <a:pt x="574" y="120"/>
                    <a:pt x="297" y="199"/>
                    <a:pt x="0" y="23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2" name="Google Shape;5162;p9"/>
            <p:cNvSpPr/>
            <p:nvPr/>
          </p:nvSpPr>
          <p:spPr>
            <a:xfrm>
              <a:off x="781700" y="1932650"/>
              <a:ext cx="21275" cy="5450"/>
            </a:xfrm>
            <a:custGeom>
              <a:avLst/>
              <a:gdLst/>
              <a:ahLst/>
              <a:cxnLst/>
              <a:rect l="l" t="t" r="r" b="b"/>
              <a:pathLst>
                <a:path w="851" h="218" fill="none" extrusionOk="0">
                  <a:moveTo>
                    <a:pt x="851" y="0"/>
                  </a:moveTo>
                  <a:cubicBezTo>
                    <a:pt x="574" y="99"/>
                    <a:pt x="297" y="158"/>
                    <a:pt x="1" y="21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3" name="Google Shape;5163;p9"/>
            <p:cNvSpPr/>
            <p:nvPr/>
          </p:nvSpPr>
          <p:spPr>
            <a:xfrm>
              <a:off x="850875" y="2002825"/>
              <a:ext cx="58350" cy="16825"/>
            </a:xfrm>
            <a:custGeom>
              <a:avLst/>
              <a:gdLst/>
              <a:ahLst/>
              <a:cxnLst/>
              <a:rect l="l" t="t" r="r" b="b"/>
              <a:pathLst>
                <a:path w="2334" h="673" fill="none" extrusionOk="0">
                  <a:moveTo>
                    <a:pt x="2333" y="0"/>
                  </a:moveTo>
                  <a:cubicBezTo>
                    <a:pt x="1582" y="317"/>
                    <a:pt x="792" y="534"/>
                    <a:pt x="1" y="67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4" name="Google Shape;5164;p9"/>
            <p:cNvSpPr/>
            <p:nvPr/>
          </p:nvSpPr>
          <p:spPr>
            <a:xfrm>
              <a:off x="855325" y="2013200"/>
              <a:ext cx="50925" cy="12375"/>
            </a:xfrm>
            <a:custGeom>
              <a:avLst/>
              <a:gdLst/>
              <a:ahLst/>
              <a:cxnLst/>
              <a:rect l="l" t="t" r="r" b="b"/>
              <a:pathLst>
                <a:path w="2037" h="495" fill="none" extrusionOk="0">
                  <a:moveTo>
                    <a:pt x="2037" y="0"/>
                  </a:moveTo>
                  <a:cubicBezTo>
                    <a:pt x="1385" y="218"/>
                    <a:pt x="712" y="435"/>
                    <a:pt x="1" y="49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5" name="Google Shape;5165;p9"/>
            <p:cNvSpPr/>
            <p:nvPr/>
          </p:nvSpPr>
          <p:spPr>
            <a:xfrm>
              <a:off x="859775" y="2021600"/>
              <a:ext cx="45500" cy="10400"/>
            </a:xfrm>
            <a:custGeom>
              <a:avLst/>
              <a:gdLst/>
              <a:ahLst/>
              <a:cxnLst/>
              <a:rect l="l" t="t" r="r" b="b"/>
              <a:pathLst>
                <a:path w="1820" h="416" fill="none" extrusionOk="0">
                  <a:moveTo>
                    <a:pt x="1819" y="0"/>
                  </a:moveTo>
                  <a:cubicBezTo>
                    <a:pt x="1246" y="198"/>
                    <a:pt x="614" y="336"/>
                    <a:pt x="1" y="41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6" name="Google Shape;5166;p9"/>
            <p:cNvSpPr/>
            <p:nvPr/>
          </p:nvSpPr>
          <p:spPr>
            <a:xfrm>
              <a:off x="866200" y="2029000"/>
              <a:ext cx="42525" cy="10400"/>
            </a:xfrm>
            <a:custGeom>
              <a:avLst/>
              <a:gdLst/>
              <a:ahLst/>
              <a:cxnLst/>
              <a:rect l="l" t="t" r="r" b="b"/>
              <a:pathLst>
                <a:path w="1701" h="416" fill="none" extrusionOk="0">
                  <a:moveTo>
                    <a:pt x="1701" y="1"/>
                  </a:moveTo>
                  <a:cubicBezTo>
                    <a:pt x="1147" y="179"/>
                    <a:pt x="574" y="33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7" name="Google Shape;5167;p9"/>
            <p:cNvSpPr/>
            <p:nvPr/>
          </p:nvSpPr>
          <p:spPr>
            <a:xfrm>
              <a:off x="872625" y="2033950"/>
              <a:ext cx="42525" cy="11400"/>
            </a:xfrm>
            <a:custGeom>
              <a:avLst/>
              <a:gdLst/>
              <a:ahLst/>
              <a:cxnLst/>
              <a:rect l="l" t="t" r="r" b="b"/>
              <a:pathLst>
                <a:path w="1701" h="456" fill="none" extrusionOk="0">
                  <a:moveTo>
                    <a:pt x="1701" y="1"/>
                  </a:moveTo>
                  <a:cubicBezTo>
                    <a:pt x="1167" y="218"/>
                    <a:pt x="594" y="376"/>
                    <a:pt x="1" y="455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8" name="Google Shape;5168;p9"/>
            <p:cNvSpPr/>
            <p:nvPr/>
          </p:nvSpPr>
          <p:spPr>
            <a:xfrm>
              <a:off x="877075" y="2041850"/>
              <a:ext cx="45975" cy="10400"/>
            </a:xfrm>
            <a:custGeom>
              <a:avLst/>
              <a:gdLst/>
              <a:ahLst/>
              <a:cxnLst/>
              <a:rect l="l" t="t" r="r" b="b"/>
              <a:pathLst>
                <a:path w="1839" h="416" fill="none" extrusionOk="0">
                  <a:moveTo>
                    <a:pt x="1839" y="1"/>
                  </a:moveTo>
                  <a:cubicBezTo>
                    <a:pt x="1246" y="159"/>
                    <a:pt x="633" y="297"/>
                    <a:pt x="1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69" name="Google Shape;5169;p9"/>
            <p:cNvSpPr/>
            <p:nvPr/>
          </p:nvSpPr>
          <p:spPr>
            <a:xfrm>
              <a:off x="882525" y="2048775"/>
              <a:ext cx="48925" cy="10400"/>
            </a:xfrm>
            <a:custGeom>
              <a:avLst/>
              <a:gdLst/>
              <a:ahLst/>
              <a:cxnLst/>
              <a:rect l="l" t="t" r="r" b="b"/>
              <a:pathLst>
                <a:path w="1957" h="416" fill="none" extrusionOk="0">
                  <a:moveTo>
                    <a:pt x="1957" y="1"/>
                  </a:moveTo>
                  <a:cubicBezTo>
                    <a:pt x="1245" y="99"/>
                    <a:pt x="692" y="218"/>
                    <a:pt x="0" y="41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0" name="Google Shape;5170;p9"/>
            <p:cNvSpPr/>
            <p:nvPr/>
          </p:nvSpPr>
          <p:spPr>
            <a:xfrm>
              <a:off x="886475" y="2055200"/>
              <a:ext cx="49425" cy="9900"/>
            </a:xfrm>
            <a:custGeom>
              <a:avLst/>
              <a:gdLst/>
              <a:ahLst/>
              <a:cxnLst/>
              <a:rect l="l" t="t" r="r" b="b"/>
              <a:pathLst>
                <a:path w="1977" h="396" fill="none" extrusionOk="0">
                  <a:moveTo>
                    <a:pt x="1977" y="1"/>
                  </a:moveTo>
                  <a:cubicBezTo>
                    <a:pt x="1325" y="99"/>
                    <a:pt x="652" y="218"/>
                    <a:pt x="0" y="39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1" name="Google Shape;5171;p9"/>
            <p:cNvSpPr/>
            <p:nvPr/>
          </p:nvSpPr>
          <p:spPr>
            <a:xfrm>
              <a:off x="893375" y="2062625"/>
              <a:ext cx="46975" cy="9400"/>
            </a:xfrm>
            <a:custGeom>
              <a:avLst/>
              <a:gdLst/>
              <a:ahLst/>
              <a:cxnLst/>
              <a:rect l="l" t="t" r="r" b="b"/>
              <a:pathLst>
                <a:path w="1879" h="376" fill="none" extrusionOk="0">
                  <a:moveTo>
                    <a:pt x="1879" y="0"/>
                  </a:moveTo>
                  <a:cubicBezTo>
                    <a:pt x="1266" y="59"/>
                    <a:pt x="594" y="198"/>
                    <a:pt x="1" y="376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2" name="Google Shape;5172;p9"/>
            <p:cNvSpPr/>
            <p:nvPr/>
          </p:nvSpPr>
          <p:spPr>
            <a:xfrm>
              <a:off x="897825" y="2070025"/>
              <a:ext cx="46975" cy="7925"/>
            </a:xfrm>
            <a:custGeom>
              <a:avLst/>
              <a:gdLst/>
              <a:ahLst/>
              <a:cxnLst/>
              <a:rect l="l" t="t" r="r" b="b"/>
              <a:pathLst>
                <a:path w="1879" h="317" fill="none" extrusionOk="0">
                  <a:moveTo>
                    <a:pt x="1879" y="1"/>
                  </a:moveTo>
                  <a:cubicBezTo>
                    <a:pt x="1207" y="60"/>
                    <a:pt x="633" y="139"/>
                    <a:pt x="1" y="31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3" name="Google Shape;5173;p9"/>
            <p:cNvSpPr/>
            <p:nvPr/>
          </p:nvSpPr>
          <p:spPr>
            <a:xfrm>
              <a:off x="903275" y="2077450"/>
              <a:ext cx="46975" cy="6450"/>
            </a:xfrm>
            <a:custGeom>
              <a:avLst/>
              <a:gdLst/>
              <a:ahLst/>
              <a:cxnLst/>
              <a:rect l="l" t="t" r="r" b="b"/>
              <a:pathLst>
                <a:path w="1879" h="258" fill="none" extrusionOk="0">
                  <a:moveTo>
                    <a:pt x="1878" y="0"/>
                  </a:moveTo>
                  <a:cubicBezTo>
                    <a:pt x="1206" y="0"/>
                    <a:pt x="633" y="40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4" name="Google Shape;5174;p9"/>
            <p:cNvSpPr/>
            <p:nvPr/>
          </p:nvSpPr>
          <p:spPr>
            <a:xfrm>
              <a:off x="905250" y="2083875"/>
              <a:ext cx="50425" cy="6425"/>
            </a:xfrm>
            <a:custGeom>
              <a:avLst/>
              <a:gdLst/>
              <a:ahLst/>
              <a:cxnLst/>
              <a:rect l="l" t="t" r="r" b="b"/>
              <a:pathLst>
                <a:path w="2017" h="257" fill="none" extrusionOk="0">
                  <a:moveTo>
                    <a:pt x="2017" y="0"/>
                  </a:moveTo>
                  <a:cubicBezTo>
                    <a:pt x="1344" y="20"/>
                    <a:pt x="672" y="99"/>
                    <a:pt x="0" y="25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5" name="Google Shape;5175;p9"/>
            <p:cNvSpPr/>
            <p:nvPr/>
          </p:nvSpPr>
          <p:spPr>
            <a:xfrm>
              <a:off x="912650" y="2090775"/>
              <a:ext cx="52900" cy="4475"/>
            </a:xfrm>
            <a:custGeom>
              <a:avLst/>
              <a:gdLst/>
              <a:ahLst/>
              <a:cxnLst/>
              <a:rect l="l" t="t" r="r" b="b"/>
              <a:pathLst>
                <a:path w="2116" h="179" fill="none" extrusionOk="0">
                  <a:moveTo>
                    <a:pt x="2116" y="40"/>
                  </a:moveTo>
                  <a:cubicBezTo>
                    <a:pt x="1464" y="1"/>
                    <a:pt x="633" y="60"/>
                    <a:pt x="1" y="17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6" name="Google Shape;5176;p9"/>
            <p:cNvSpPr/>
            <p:nvPr/>
          </p:nvSpPr>
          <p:spPr>
            <a:xfrm>
              <a:off x="918100" y="2097700"/>
              <a:ext cx="58825" cy="3975"/>
            </a:xfrm>
            <a:custGeom>
              <a:avLst/>
              <a:gdLst/>
              <a:ahLst/>
              <a:cxnLst/>
              <a:rect l="l" t="t" r="r" b="b"/>
              <a:pathLst>
                <a:path w="2353" h="159" fill="none" extrusionOk="0">
                  <a:moveTo>
                    <a:pt x="2352" y="40"/>
                  </a:moveTo>
                  <a:cubicBezTo>
                    <a:pt x="1562" y="0"/>
                    <a:pt x="771" y="40"/>
                    <a:pt x="0" y="159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7" name="Google Shape;5177;p9"/>
            <p:cNvSpPr/>
            <p:nvPr/>
          </p:nvSpPr>
          <p:spPr>
            <a:xfrm>
              <a:off x="923025" y="2104625"/>
              <a:ext cx="61300" cy="4475"/>
            </a:xfrm>
            <a:custGeom>
              <a:avLst/>
              <a:gdLst/>
              <a:ahLst/>
              <a:cxnLst/>
              <a:rect l="l" t="t" r="r" b="b"/>
              <a:pathLst>
                <a:path w="2452" h="179" fill="none" extrusionOk="0">
                  <a:moveTo>
                    <a:pt x="2452" y="99"/>
                  </a:moveTo>
                  <a:cubicBezTo>
                    <a:pt x="1602" y="0"/>
                    <a:pt x="851" y="20"/>
                    <a:pt x="1" y="178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8" name="Google Shape;5178;p9"/>
            <p:cNvSpPr/>
            <p:nvPr/>
          </p:nvSpPr>
          <p:spPr>
            <a:xfrm>
              <a:off x="927000" y="2112025"/>
              <a:ext cx="67225" cy="2000"/>
            </a:xfrm>
            <a:custGeom>
              <a:avLst/>
              <a:gdLst/>
              <a:ahLst/>
              <a:cxnLst/>
              <a:rect l="l" t="t" r="r" b="b"/>
              <a:pathLst>
                <a:path w="2689" h="80" fill="none" extrusionOk="0">
                  <a:moveTo>
                    <a:pt x="2688" y="60"/>
                  </a:moveTo>
                  <a:cubicBezTo>
                    <a:pt x="1898" y="1"/>
                    <a:pt x="850" y="1"/>
                    <a:pt x="0" y="8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79" name="Google Shape;5179;p9"/>
            <p:cNvSpPr/>
            <p:nvPr/>
          </p:nvSpPr>
          <p:spPr>
            <a:xfrm>
              <a:off x="961075" y="1873850"/>
              <a:ext cx="157175" cy="15825"/>
            </a:xfrm>
            <a:custGeom>
              <a:avLst/>
              <a:gdLst/>
              <a:ahLst/>
              <a:cxnLst/>
              <a:rect l="l" t="t" r="r" b="b"/>
              <a:pathLst>
                <a:path w="6287" h="633" fill="none" extrusionOk="0">
                  <a:moveTo>
                    <a:pt x="6287" y="0"/>
                  </a:moveTo>
                  <a:cubicBezTo>
                    <a:pt x="4172" y="20"/>
                    <a:pt x="2057" y="237"/>
                    <a:pt x="1" y="63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0" name="Google Shape;5180;p9"/>
            <p:cNvSpPr/>
            <p:nvPr/>
          </p:nvSpPr>
          <p:spPr>
            <a:xfrm>
              <a:off x="968000" y="1880750"/>
              <a:ext cx="139375" cy="17825"/>
            </a:xfrm>
            <a:custGeom>
              <a:avLst/>
              <a:gdLst/>
              <a:ahLst/>
              <a:cxnLst/>
              <a:rect l="l" t="t" r="r" b="b"/>
              <a:pathLst>
                <a:path w="5575" h="713" fill="none" extrusionOk="0">
                  <a:moveTo>
                    <a:pt x="5575" y="1"/>
                  </a:moveTo>
                  <a:cubicBezTo>
                    <a:pt x="3697" y="1"/>
                    <a:pt x="1819" y="238"/>
                    <a:pt x="1" y="71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1" name="Google Shape;5181;p9"/>
            <p:cNvSpPr/>
            <p:nvPr/>
          </p:nvSpPr>
          <p:spPr>
            <a:xfrm>
              <a:off x="1020375" y="1887175"/>
              <a:ext cx="75650" cy="7450"/>
            </a:xfrm>
            <a:custGeom>
              <a:avLst/>
              <a:gdLst/>
              <a:ahLst/>
              <a:cxnLst/>
              <a:rect l="l" t="t" r="r" b="b"/>
              <a:pathLst>
                <a:path w="3026" h="298" fill="none" extrusionOk="0">
                  <a:moveTo>
                    <a:pt x="3025" y="40"/>
                  </a:moveTo>
                  <a:cubicBezTo>
                    <a:pt x="2017" y="1"/>
                    <a:pt x="989" y="100"/>
                    <a:pt x="1" y="2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2" name="Google Shape;5182;p9"/>
            <p:cNvSpPr/>
            <p:nvPr/>
          </p:nvSpPr>
          <p:spPr>
            <a:xfrm>
              <a:off x="1340600" y="2073000"/>
              <a:ext cx="104800" cy="122075"/>
            </a:xfrm>
            <a:custGeom>
              <a:avLst/>
              <a:gdLst/>
              <a:ahLst/>
              <a:cxnLst/>
              <a:rect l="l" t="t" r="r" b="b"/>
              <a:pathLst>
                <a:path w="4192" h="4883" fill="none" extrusionOk="0">
                  <a:moveTo>
                    <a:pt x="1" y="0"/>
                  </a:moveTo>
                  <a:cubicBezTo>
                    <a:pt x="1642" y="1384"/>
                    <a:pt x="3065" y="3044"/>
                    <a:pt x="4191" y="4883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3" name="Google Shape;5183;p9"/>
            <p:cNvSpPr/>
            <p:nvPr/>
          </p:nvSpPr>
          <p:spPr>
            <a:xfrm>
              <a:off x="1361850" y="2083375"/>
              <a:ext cx="79600" cy="92425"/>
            </a:xfrm>
            <a:custGeom>
              <a:avLst/>
              <a:gdLst/>
              <a:ahLst/>
              <a:cxnLst/>
              <a:rect l="l" t="t" r="r" b="b"/>
              <a:pathLst>
                <a:path w="3184" h="3697" fill="none" extrusionOk="0">
                  <a:moveTo>
                    <a:pt x="1" y="0"/>
                  </a:moveTo>
                  <a:cubicBezTo>
                    <a:pt x="1187" y="1127"/>
                    <a:pt x="2254" y="2352"/>
                    <a:pt x="3183" y="3697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4" name="Google Shape;5184;p9"/>
            <p:cNvSpPr/>
            <p:nvPr/>
          </p:nvSpPr>
          <p:spPr>
            <a:xfrm>
              <a:off x="1384600" y="2096225"/>
              <a:ext cx="65250" cy="83525"/>
            </a:xfrm>
            <a:custGeom>
              <a:avLst/>
              <a:gdLst/>
              <a:ahLst/>
              <a:cxnLst/>
              <a:rect l="l" t="t" r="r" b="b"/>
              <a:pathLst>
                <a:path w="2610" h="3341" fill="none" extrusionOk="0">
                  <a:moveTo>
                    <a:pt x="0" y="0"/>
                  </a:moveTo>
                  <a:cubicBezTo>
                    <a:pt x="1028" y="969"/>
                    <a:pt x="1898" y="2095"/>
                    <a:pt x="2609" y="3341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5" name="Google Shape;5185;p9"/>
            <p:cNvSpPr/>
            <p:nvPr/>
          </p:nvSpPr>
          <p:spPr>
            <a:xfrm>
              <a:off x="1401900" y="2104125"/>
              <a:ext cx="47450" cy="60800"/>
            </a:xfrm>
            <a:custGeom>
              <a:avLst/>
              <a:gdLst/>
              <a:ahLst/>
              <a:cxnLst/>
              <a:rect l="l" t="t" r="r" b="b"/>
              <a:pathLst>
                <a:path w="1898" h="2432" fill="none" extrusionOk="0">
                  <a:moveTo>
                    <a:pt x="0" y="0"/>
                  </a:moveTo>
                  <a:cubicBezTo>
                    <a:pt x="731" y="712"/>
                    <a:pt x="1384" y="1542"/>
                    <a:pt x="1898" y="2432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6" name="Google Shape;5186;p9"/>
            <p:cNvSpPr/>
            <p:nvPr/>
          </p:nvSpPr>
          <p:spPr>
            <a:xfrm>
              <a:off x="600350" y="1938075"/>
              <a:ext cx="77100" cy="64775"/>
            </a:xfrm>
            <a:custGeom>
              <a:avLst/>
              <a:gdLst/>
              <a:ahLst/>
              <a:cxnLst/>
              <a:rect l="l" t="t" r="r" b="b"/>
              <a:pathLst>
                <a:path w="3084" h="2591" fill="none" extrusionOk="0">
                  <a:moveTo>
                    <a:pt x="3084" y="1"/>
                  </a:moveTo>
                  <a:cubicBezTo>
                    <a:pt x="1957" y="732"/>
                    <a:pt x="909" y="1602"/>
                    <a:pt x="0" y="2590"/>
                  </a:cubicBezTo>
                </a:path>
              </a:pathLst>
            </a:custGeom>
            <a:solidFill>
              <a:schemeClr val="accent1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87" name="Google Shape;5187;p9"/>
          <p:cNvGrpSpPr/>
          <p:nvPr/>
        </p:nvGrpSpPr>
        <p:grpSpPr>
          <a:xfrm>
            <a:off x="3075175" y="3262100"/>
            <a:ext cx="2993395" cy="2827489"/>
            <a:chOff x="3075175" y="3262100"/>
            <a:chExt cx="2993395" cy="2827489"/>
          </a:xfrm>
        </p:grpSpPr>
        <p:sp>
          <p:nvSpPr>
            <p:cNvPr id="5188" name="Google Shape;5188;p9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89" name="Google Shape;5189;p9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0" name="Google Shape;5190;p9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1" name="Google Shape;5191;p9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2" name="Google Shape;5192;p9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3" name="Google Shape;5193;p9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4" name="Google Shape;5194;p9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5" name="Google Shape;5195;p9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6" name="Google Shape;5196;p9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7" name="Google Shape;5197;p9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8" name="Google Shape;5198;p9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99" name="Google Shape;5199;p9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0" name="Google Shape;5200;p9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1" name="Google Shape;5201;p9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2" name="Google Shape;5202;p9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3" name="Google Shape;5203;p9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4" name="Google Shape;5204;p9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5" name="Google Shape;5205;p9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6" name="Google Shape;5206;p9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7" name="Google Shape;5207;p9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8" name="Google Shape;5208;p9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09" name="Google Shape;5209;p9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0" name="Google Shape;5210;p9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1" name="Google Shape;5211;p9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2" name="Google Shape;5212;p9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3" name="Google Shape;5213;p9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4" name="Google Shape;5214;p9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5" name="Google Shape;5215;p9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6" name="Google Shape;5216;p9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7" name="Google Shape;5217;p9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8" name="Google Shape;5218;p9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19" name="Google Shape;5219;p9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0" name="Google Shape;5220;p9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1" name="Google Shape;5221;p9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2" name="Google Shape;5222;p9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3" name="Google Shape;5223;p9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4" name="Google Shape;5224;p9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5" name="Google Shape;5225;p9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6" name="Google Shape;5226;p9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7" name="Google Shape;5227;p9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8" name="Google Shape;5228;p9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29" name="Google Shape;5229;p9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0" name="Google Shape;5230;p9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1" name="Google Shape;5231;p9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2" name="Google Shape;5232;p9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3" name="Google Shape;5233;p9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4" name="Google Shape;5234;p9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5" name="Google Shape;5235;p9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6" name="Google Shape;5236;p9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7" name="Google Shape;5237;p9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8" name="Google Shape;5238;p9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39" name="Google Shape;5239;p9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0" name="Google Shape;5240;p9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1" name="Google Shape;5241;p9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2" name="Google Shape;5242;p9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3" name="Google Shape;5243;p9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4" name="Google Shape;5244;p9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5" name="Google Shape;5245;p9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6" name="Google Shape;5246;p9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7" name="Google Shape;5247;p9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8" name="Google Shape;5248;p9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49" name="Google Shape;5249;p9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0" name="Google Shape;5250;p9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1" name="Google Shape;5251;p9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52" name="Google Shape;5252;p9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253" name="Google Shape;5253;p9"/>
          <p:cNvSpPr/>
          <p:nvPr/>
        </p:nvSpPr>
        <p:spPr>
          <a:xfrm>
            <a:off x="222475" y="297150"/>
            <a:ext cx="8698800" cy="4549200"/>
          </a:xfrm>
          <a:prstGeom prst="rect">
            <a:avLst/>
          </a:prstGeom>
          <a:solidFill>
            <a:schemeClr val="accent3"/>
          </a:solidFill>
          <a:ln w="28575" cap="flat" cmpd="sng">
            <a:solidFill>
              <a:schemeClr val="accen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54" name="Google Shape;5254;p9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255" name="Google Shape;5255;p9"/>
          <p:cNvSpPr txBox="1">
            <a:spLocks noGrp="1"/>
          </p:cNvSpPr>
          <p:nvPr>
            <p:ph type="body" idx="1"/>
          </p:nvPr>
        </p:nvSpPr>
        <p:spPr>
          <a:xfrm>
            <a:off x="720000" y="1231150"/>
            <a:ext cx="7704000" cy="3372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200"/>
              <a:buFont typeface="Alata"/>
              <a:buAutoNum type="arabicPeriod"/>
              <a:defRPr sz="1200">
                <a:latin typeface="Alata"/>
                <a:ea typeface="Alata"/>
                <a:cs typeface="Alata"/>
                <a:sym typeface="Alata"/>
              </a:defRPr>
            </a:lvl1pPr>
            <a:lvl2pPr marL="914400" lvl="1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"/>
              <a:buAutoNum type="alphaLcPeriod"/>
              <a:defRPr/>
            </a:lvl2pPr>
            <a:lvl3pPr marL="1371600" lvl="2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"/>
              <a:buAutoNum type="romanLcPeriod"/>
              <a:defRPr/>
            </a:lvl3pPr>
            <a:lvl4pPr marL="1828800" lvl="3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"/>
              <a:buAutoNum type="arabicPeriod"/>
              <a:defRPr/>
            </a:lvl4pPr>
            <a:lvl5pPr marL="2286000" lvl="4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"/>
              <a:buAutoNum type="alphaLcPeriod"/>
              <a:defRPr/>
            </a:lvl5pPr>
            <a:lvl6pPr marL="2743200" lvl="5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"/>
              <a:buAutoNum type="romanLcPeriod"/>
              <a:defRPr/>
            </a:lvl6pPr>
            <a:lvl7pPr marL="3200400" lvl="6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"/>
              <a:buAutoNum type="arabicPeriod"/>
              <a:defRPr/>
            </a:lvl7pPr>
            <a:lvl8pPr marL="3657600" lvl="7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"/>
              <a:buAutoNum type="alphaLcPeriod"/>
              <a:defRPr/>
            </a:lvl8pPr>
            <a:lvl9pPr marL="4114800" lvl="8" indent="-30480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"/>
              <a:buAutoNum type="romanLcPeriod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525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3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000"/>
              <a:buFont typeface="Alatsi"/>
              <a:buNone/>
              <a:defRPr sz="3000" b="0" i="0" u="none" strike="noStrike" cap="none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ata"/>
              <a:buNone/>
              <a:defRPr sz="2800" b="0" i="0" u="none" strike="noStrike" cap="none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ata"/>
              <a:buNone/>
              <a:defRPr sz="2800" b="0" i="0" u="none" strike="noStrike" cap="none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ata"/>
              <a:buNone/>
              <a:defRPr sz="2800" b="0" i="0" u="none" strike="noStrike" cap="none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ata"/>
              <a:buNone/>
              <a:defRPr sz="2800" b="0" i="0" u="none" strike="noStrike" cap="none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ata"/>
              <a:buNone/>
              <a:defRPr sz="2800" b="0" i="0" u="none" strike="noStrike" cap="none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ata"/>
              <a:buNone/>
              <a:defRPr sz="2800" b="0" i="0" u="none" strike="noStrike" cap="none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ata"/>
              <a:buNone/>
              <a:defRPr sz="2800" b="0" i="0" u="none" strike="noStrike" cap="none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lata"/>
              <a:buNone/>
              <a:defRPr sz="2800" b="0" i="0" u="none" strike="noStrike" cap="none">
                <a:solidFill>
                  <a:schemeClr val="dk1"/>
                </a:solidFill>
                <a:latin typeface="Alata"/>
                <a:ea typeface="Alata"/>
                <a:cs typeface="Alata"/>
                <a:sym typeface="Alata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3450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●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1pPr>
            <a:lvl2pPr marL="914400" marR="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○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2pPr>
            <a:lvl3pPr marL="1371600" marR="0" lvl="2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■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3pPr>
            <a:lvl4pPr marL="1828800" marR="0" lvl="3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●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4pPr>
            <a:lvl5pPr marL="2286000" marR="0" lvl="4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○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5pPr>
            <a:lvl6pPr marL="2743200" marR="0" lvl="5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■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6pPr>
            <a:lvl7pPr marL="3200400" marR="0" lvl="6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●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7pPr>
            <a:lvl8pPr marL="3657600" marR="0" lvl="7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○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8pPr>
            <a:lvl9pPr marL="4114800" marR="0" lvl="8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latsi"/>
              <a:buChar char="■"/>
              <a:defRPr sz="1400" b="0" i="0" u="none" strike="noStrike" cap="none">
                <a:solidFill>
                  <a:schemeClr val="dk2"/>
                </a:solidFill>
                <a:latin typeface="Alatsi"/>
                <a:ea typeface="Alatsi"/>
                <a:cs typeface="Alatsi"/>
                <a:sym typeface="Alats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  <p:sldLayoutId id="2147483694" r:id="rId46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34.png"/><Relationship Id="rId4" Type="http://schemas.openxmlformats.org/officeDocument/2006/relationships/image" Target="../media/image33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41.png"/><Relationship Id="rId5" Type="http://schemas.openxmlformats.org/officeDocument/2006/relationships/image" Target="../media/image40.png"/><Relationship Id="rId4" Type="http://schemas.openxmlformats.org/officeDocument/2006/relationships/image" Target="../media/image39.jp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7" Type="http://schemas.openxmlformats.org/officeDocument/2006/relationships/image" Target="../media/image46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.jpg"/><Relationship Id="rId5" Type="http://schemas.openxmlformats.org/officeDocument/2006/relationships/image" Target="../media/image44.jpg"/><Relationship Id="rId4" Type="http://schemas.openxmlformats.org/officeDocument/2006/relationships/image" Target="../media/image43.jp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1.xml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49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6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1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.png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4.png"/><Relationship Id="rId3" Type="http://schemas.openxmlformats.org/officeDocument/2006/relationships/image" Target="../media/image14.png"/><Relationship Id="rId7" Type="http://schemas.openxmlformats.org/officeDocument/2006/relationships/image" Target="../media/image18.png"/><Relationship Id="rId12" Type="http://schemas.openxmlformats.org/officeDocument/2006/relationships/image" Target="../media/image2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17.png"/><Relationship Id="rId11" Type="http://schemas.openxmlformats.org/officeDocument/2006/relationships/image" Target="../media/image22.jpg"/><Relationship Id="rId5" Type="http://schemas.openxmlformats.org/officeDocument/2006/relationships/image" Target="../media/image16.png"/><Relationship Id="rId15" Type="http://schemas.openxmlformats.org/officeDocument/2006/relationships/image" Target="../media/image26.png"/><Relationship Id="rId10" Type="http://schemas.openxmlformats.org/officeDocument/2006/relationships/image" Target="../media/image21.png"/><Relationship Id="rId4" Type="http://schemas.openxmlformats.org/officeDocument/2006/relationships/image" Target="../media/image15.png"/><Relationship Id="rId9" Type="http://schemas.openxmlformats.org/officeDocument/2006/relationships/image" Target="../media/image20.png"/><Relationship Id="rId14" Type="http://schemas.openxmlformats.org/officeDocument/2006/relationships/image" Target="../media/image25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png"/><Relationship Id="rId3" Type="http://schemas.openxmlformats.org/officeDocument/2006/relationships/image" Target="../media/image27.png"/><Relationship Id="rId7" Type="http://schemas.openxmlformats.org/officeDocument/2006/relationships/image" Target="../media/image29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28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15" name="Google Shape;30015;p49"/>
          <p:cNvSpPr txBox="1">
            <a:spLocks noGrp="1"/>
          </p:cNvSpPr>
          <p:nvPr>
            <p:ph type="ctrTitle"/>
          </p:nvPr>
        </p:nvSpPr>
        <p:spPr>
          <a:xfrm>
            <a:off x="1354200" y="1868450"/>
            <a:ext cx="6435600" cy="232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4300"/>
              <a:t>Healthy Keiki </a:t>
            </a:r>
            <a:br>
              <a:rPr lang="en" sz="4300"/>
            </a:br>
            <a:r>
              <a:rPr lang="en" sz="4300"/>
              <a:t>Healthy Future</a:t>
            </a:r>
            <a:endParaRPr sz="43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800" i="1">
                <a:solidFill>
                  <a:schemeClr val="accent4"/>
                </a:solidFill>
              </a:rPr>
              <a:t>Sowing Healthier Habits in Hawai‘i’s Early Childhood System</a:t>
            </a:r>
            <a:endParaRPr sz="1800" i="1">
              <a:solidFill>
                <a:schemeClr val="accent4"/>
              </a:solidFill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2000" i="1">
              <a:solidFill>
                <a:schemeClr val="accent4"/>
              </a:solidFill>
            </a:endParaRPr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900"/>
              <a:t>Healthy Hawai‘i Strategic Plan 2030 </a:t>
            </a:r>
            <a:endParaRPr sz="19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900"/>
              <a:t>2023 Summit</a:t>
            </a:r>
            <a:endParaRPr sz="19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900"/>
              <a:t>October 25, 2023</a:t>
            </a:r>
            <a:endParaRPr sz="1900"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endParaRPr sz="1900"/>
          </a:p>
        </p:txBody>
      </p:sp>
      <p:grpSp>
        <p:nvGrpSpPr>
          <p:cNvPr id="30016" name="Google Shape;30016;p49"/>
          <p:cNvGrpSpPr/>
          <p:nvPr/>
        </p:nvGrpSpPr>
        <p:grpSpPr>
          <a:xfrm>
            <a:off x="3636025" y="-420775"/>
            <a:ext cx="1871925" cy="1768175"/>
            <a:chOff x="3636025" y="-420775"/>
            <a:chExt cx="1871925" cy="1768175"/>
          </a:xfrm>
        </p:grpSpPr>
        <p:sp>
          <p:nvSpPr>
            <p:cNvPr id="30017" name="Google Shape;30017;p49"/>
            <p:cNvSpPr/>
            <p:nvPr/>
          </p:nvSpPr>
          <p:spPr>
            <a:xfrm>
              <a:off x="3636025" y="-420775"/>
              <a:ext cx="1871925" cy="1768175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8" name="Google Shape;30018;p49"/>
            <p:cNvSpPr/>
            <p:nvPr/>
          </p:nvSpPr>
          <p:spPr>
            <a:xfrm>
              <a:off x="4567525" y="577950"/>
              <a:ext cx="98375" cy="692850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9" name="Google Shape;30019;p49"/>
            <p:cNvSpPr/>
            <p:nvPr/>
          </p:nvSpPr>
          <p:spPr>
            <a:xfrm>
              <a:off x="4571975" y="721750"/>
              <a:ext cx="335075" cy="18200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0" name="Google Shape;30020;p49"/>
            <p:cNvSpPr/>
            <p:nvPr/>
          </p:nvSpPr>
          <p:spPr>
            <a:xfrm>
              <a:off x="4126725" y="679750"/>
              <a:ext cx="445275" cy="59825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1" name="Google Shape;30021;p49"/>
            <p:cNvSpPr/>
            <p:nvPr/>
          </p:nvSpPr>
          <p:spPr>
            <a:xfrm>
              <a:off x="4574450" y="741025"/>
              <a:ext cx="307400" cy="36600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2" name="Google Shape;30022;p49"/>
            <p:cNvSpPr/>
            <p:nvPr/>
          </p:nvSpPr>
          <p:spPr>
            <a:xfrm>
              <a:off x="4571975" y="739550"/>
              <a:ext cx="239200" cy="84025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3" name="Google Shape;30023;p49"/>
            <p:cNvSpPr/>
            <p:nvPr/>
          </p:nvSpPr>
          <p:spPr>
            <a:xfrm>
              <a:off x="4571975" y="739550"/>
              <a:ext cx="191275" cy="127025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4" name="Google Shape;30024;p49"/>
            <p:cNvSpPr/>
            <p:nvPr/>
          </p:nvSpPr>
          <p:spPr>
            <a:xfrm>
              <a:off x="4577400" y="742525"/>
              <a:ext cx="149775" cy="152225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5" name="Google Shape;30025;p49"/>
            <p:cNvSpPr/>
            <p:nvPr/>
          </p:nvSpPr>
          <p:spPr>
            <a:xfrm>
              <a:off x="4571975" y="189050"/>
              <a:ext cx="162125" cy="55052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6" name="Google Shape;30026;p49"/>
            <p:cNvSpPr/>
            <p:nvPr/>
          </p:nvSpPr>
          <p:spPr>
            <a:xfrm>
              <a:off x="4571975" y="252300"/>
              <a:ext cx="233275" cy="487275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7" name="Google Shape;30027;p49"/>
            <p:cNvSpPr/>
            <p:nvPr/>
          </p:nvSpPr>
          <p:spPr>
            <a:xfrm>
              <a:off x="4571975" y="306650"/>
              <a:ext cx="313825" cy="432925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8" name="Google Shape;30028;p49"/>
            <p:cNvSpPr/>
            <p:nvPr/>
          </p:nvSpPr>
          <p:spPr>
            <a:xfrm>
              <a:off x="4571975" y="402025"/>
              <a:ext cx="334075" cy="337550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9" name="Google Shape;30029;p49"/>
            <p:cNvSpPr/>
            <p:nvPr/>
          </p:nvSpPr>
          <p:spPr>
            <a:xfrm>
              <a:off x="4577900" y="482575"/>
              <a:ext cx="336550" cy="25007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0" name="Google Shape;30030;p49"/>
            <p:cNvSpPr/>
            <p:nvPr/>
          </p:nvSpPr>
          <p:spPr>
            <a:xfrm>
              <a:off x="4571975" y="571025"/>
              <a:ext cx="336550" cy="168550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1" name="Google Shape;30031;p49"/>
            <p:cNvSpPr/>
            <p:nvPr/>
          </p:nvSpPr>
          <p:spPr>
            <a:xfrm>
              <a:off x="4571975" y="659000"/>
              <a:ext cx="323225" cy="80575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2" name="Google Shape;30032;p49"/>
            <p:cNvSpPr/>
            <p:nvPr/>
          </p:nvSpPr>
          <p:spPr>
            <a:xfrm>
              <a:off x="4571975" y="113925"/>
              <a:ext cx="95400" cy="625650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3" name="Google Shape;30033;p49"/>
            <p:cNvSpPr/>
            <p:nvPr/>
          </p:nvSpPr>
          <p:spPr>
            <a:xfrm>
              <a:off x="4386175" y="739550"/>
              <a:ext cx="185825" cy="153225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4" name="Google Shape;30034;p49"/>
            <p:cNvSpPr/>
            <p:nvPr/>
          </p:nvSpPr>
          <p:spPr>
            <a:xfrm>
              <a:off x="4273000" y="739550"/>
              <a:ext cx="299000" cy="174950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5" name="Google Shape;30035;p49"/>
            <p:cNvSpPr/>
            <p:nvPr/>
          </p:nvSpPr>
          <p:spPr>
            <a:xfrm>
              <a:off x="4224075" y="739550"/>
              <a:ext cx="347925" cy="135425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6" name="Google Shape;30036;p49"/>
            <p:cNvSpPr/>
            <p:nvPr/>
          </p:nvSpPr>
          <p:spPr>
            <a:xfrm>
              <a:off x="4181575" y="739050"/>
              <a:ext cx="385475" cy="76625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7" name="Google Shape;30037;p49"/>
            <p:cNvSpPr/>
            <p:nvPr/>
          </p:nvSpPr>
          <p:spPr>
            <a:xfrm>
              <a:off x="4121300" y="739050"/>
              <a:ext cx="445750" cy="12875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8" name="Google Shape;30038;p49"/>
            <p:cNvSpPr/>
            <p:nvPr/>
          </p:nvSpPr>
          <p:spPr>
            <a:xfrm>
              <a:off x="4095600" y="594750"/>
              <a:ext cx="476400" cy="144825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9" name="Google Shape;30039;p49"/>
            <p:cNvSpPr/>
            <p:nvPr/>
          </p:nvSpPr>
          <p:spPr>
            <a:xfrm>
              <a:off x="4106475" y="507775"/>
              <a:ext cx="460575" cy="231300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0" name="Google Shape;30040;p49"/>
            <p:cNvSpPr/>
            <p:nvPr/>
          </p:nvSpPr>
          <p:spPr>
            <a:xfrm>
              <a:off x="4113875" y="405975"/>
              <a:ext cx="458125" cy="33360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1" name="Google Shape;30041;p49"/>
            <p:cNvSpPr/>
            <p:nvPr/>
          </p:nvSpPr>
          <p:spPr>
            <a:xfrm>
              <a:off x="4166250" y="320975"/>
              <a:ext cx="405750" cy="418600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2" name="Google Shape;30042;p49"/>
            <p:cNvSpPr/>
            <p:nvPr/>
          </p:nvSpPr>
          <p:spPr>
            <a:xfrm>
              <a:off x="4210725" y="234000"/>
              <a:ext cx="361275" cy="50557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3" name="Google Shape;30043;p49"/>
            <p:cNvSpPr/>
            <p:nvPr/>
          </p:nvSpPr>
          <p:spPr>
            <a:xfrm>
              <a:off x="4257675" y="182125"/>
              <a:ext cx="314325" cy="557450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4" name="Google Shape;30044;p49"/>
            <p:cNvSpPr/>
            <p:nvPr/>
          </p:nvSpPr>
          <p:spPr>
            <a:xfrm>
              <a:off x="4314500" y="78350"/>
              <a:ext cx="257500" cy="66122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5" name="Google Shape;30045;p49"/>
            <p:cNvSpPr/>
            <p:nvPr/>
          </p:nvSpPr>
          <p:spPr>
            <a:xfrm>
              <a:off x="4361950" y="-33825"/>
              <a:ext cx="208575" cy="765975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6" name="Google Shape;30046;p49"/>
            <p:cNvSpPr/>
            <p:nvPr/>
          </p:nvSpPr>
          <p:spPr>
            <a:xfrm>
              <a:off x="4433125" y="-47675"/>
              <a:ext cx="138375" cy="76650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7" name="Google Shape;30047;p49"/>
            <p:cNvSpPr/>
            <p:nvPr/>
          </p:nvSpPr>
          <p:spPr>
            <a:xfrm>
              <a:off x="4494875" y="-131675"/>
              <a:ext cx="76625" cy="863825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8" name="Google Shape;30048;p49"/>
            <p:cNvSpPr/>
            <p:nvPr/>
          </p:nvSpPr>
          <p:spPr>
            <a:xfrm>
              <a:off x="4567525" y="-91650"/>
              <a:ext cx="5475" cy="817375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9" name="Google Shape;30049;p49"/>
            <p:cNvSpPr/>
            <p:nvPr/>
          </p:nvSpPr>
          <p:spPr>
            <a:xfrm>
              <a:off x="4570500" y="32875"/>
              <a:ext cx="42525" cy="699275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0" name="Google Shape;30050;p49"/>
            <p:cNvSpPr/>
            <p:nvPr/>
          </p:nvSpPr>
          <p:spPr>
            <a:xfrm>
              <a:off x="4580875" y="748925"/>
              <a:ext cx="522350" cy="59402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1" name="Google Shape;30051;p49"/>
            <p:cNvSpPr/>
            <p:nvPr/>
          </p:nvSpPr>
          <p:spPr>
            <a:xfrm>
              <a:off x="4596200" y="754875"/>
              <a:ext cx="538175" cy="465525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2" name="Google Shape;30052;p49"/>
            <p:cNvSpPr/>
            <p:nvPr/>
          </p:nvSpPr>
          <p:spPr>
            <a:xfrm>
              <a:off x="4581375" y="745475"/>
              <a:ext cx="712600" cy="357800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3" name="Google Shape;30053;p49"/>
            <p:cNvSpPr/>
            <p:nvPr/>
          </p:nvSpPr>
          <p:spPr>
            <a:xfrm>
              <a:off x="4596675" y="747450"/>
              <a:ext cx="800100" cy="217950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4" name="Google Shape;30054;p49"/>
            <p:cNvSpPr/>
            <p:nvPr/>
          </p:nvSpPr>
          <p:spPr>
            <a:xfrm>
              <a:off x="4661925" y="702475"/>
              <a:ext cx="738300" cy="51000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5" name="Google Shape;30055;p49"/>
            <p:cNvSpPr/>
            <p:nvPr/>
          </p:nvSpPr>
          <p:spPr>
            <a:xfrm>
              <a:off x="4597675" y="537925"/>
              <a:ext cx="894475" cy="198200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6" name="Google Shape;30056;p49"/>
            <p:cNvSpPr/>
            <p:nvPr/>
          </p:nvSpPr>
          <p:spPr>
            <a:xfrm>
              <a:off x="4588275" y="416350"/>
              <a:ext cx="871250" cy="317300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7" name="Google Shape;30057;p49"/>
            <p:cNvSpPr/>
            <p:nvPr/>
          </p:nvSpPr>
          <p:spPr>
            <a:xfrm>
              <a:off x="4577900" y="260700"/>
              <a:ext cx="834200" cy="473925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8" name="Google Shape;30058;p49"/>
            <p:cNvSpPr/>
            <p:nvPr/>
          </p:nvSpPr>
          <p:spPr>
            <a:xfrm>
              <a:off x="4626325" y="135675"/>
              <a:ext cx="732400" cy="552500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9" name="Google Shape;30059;p49"/>
            <p:cNvSpPr/>
            <p:nvPr/>
          </p:nvSpPr>
          <p:spPr>
            <a:xfrm>
              <a:off x="4613975" y="-20975"/>
              <a:ext cx="631075" cy="711625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0" name="Google Shape;30060;p49"/>
            <p:cNvSpPr/>
            <p:nvPr/>
          </p:nvSpPr>
          <p:spPr>
            <a:xfrm>
              <a:off x="4608550" y="-167750"/>
              <a:ext cx="437850" cy="849000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1" name="Google Shape;30061;p49"/>
            <p:cNvSpPr/>
            <p:nvPr/>
          </p:nvSpPr>
          <p:spPr>
            <a:xfrm>
              <a:off x="4590750" y="-241875"/>
              <a:ext cx="369175" cy="941425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2" name="Google Shape;30062;p49"/>
            <p:cNvSpPr/>
            <p:nvPr/>
          </p:nvSpPr>
          <p:spPr>
            <a:xfrm>
              <a:off x="4586800" y="-316000"/>
              <a:ext cx="253525" cy="981950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3" name="Google Shape;30063;p49"/>
            <p:cNvSpPr/>
            <p:nvPr/>
          </p:nvSpPr>
          <p:spPr>
            <a:xfrm>
              <a:off x="4589775" y="-325875"/>
              <a:ext cx="114675" cy="894950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4" name="Google Shape;30064;p49"/>
            <p:cNvSpPr/>
            <p:nvPr/>
          </p:nvSpPr>
          <p:spPr>
            <a:xfrm>
              <a:off x="4576925" y="-368875"/>
              <a:ext cx="55375" cy="964650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5" name="Google Shape;30065;p49"/>
            <p:cNvSpPr/>
            <p:nvPr/>
          </p:nvSpPr>
          <p:spPr>
            <a:xfrm>
              <a:off x="4099550" y="760300"/>
              <a:ext cx="452200" cy="493200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6" name="Google Shape;30066;p49"/>
            <p:cNvSpPr/>
            <p:nvPr/>
          </p:nvSpPr>
          <p:spPr>
            <a:xfrm>
              <a:off x="3957225" y="759325"/>
              <a:ext cx="581675" cy="434875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7" name="Google Shape;30067;p49"/>
            <p:cNvSpPr/>
            <p:nvPr/>
          </p:nvSpPr>
          <p:spPr>
            <a:xfrm>
              <a:off x="3869250" y="764750"/>
              <a:ext cx="652350" cy="335575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8" name="Google Shape;30068;p49"/>
            <p:cNvSpPr/>
            <p:nvPr/>
          </p:nvSpPr>
          <p:spPr>
            <a:xfrm>
              <a:off x="3793150" y="748450"/>
              <a:ext cx="744750" cy="22782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9" name="Google Shape;30069;p49"/>
            <p:cNvSpPr/>
            <p:nvPr/>
          </p:nvSpPr>
          <p:spPr>
            <a:xfrm>
              <a:off x="3718550" y="744000"/>
              <a:ext cx="802550" cy="111700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0" name="Google Shape;30070;p49"/>
            <p:cNvSpPr/>
            <p:nvPr/>
          </p:nvSpPr>
          <p:spPr>
            <a:xfrm>
              <a:off x="3645900" y="708575"/>
              <a:ext cx="871250" cy="29025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1" name="Google Shape;30071;p49"/>
            <p:cNvSpPr/>
            <p:nvPr/>
          </p:nvSpPr>
          <p:spPr>
            <a:xfrm>
              <a:off x="3649350" y="514700"/>
              <a:ext cx="892000" cy="21697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2" name="Google Shape;30072;p49"/>
            <p:cNvSpPr/>
            <p:nvPr/>
          </p:nvSpPr>
          <p:spPr>
            <a:xfrm>
              <a:off x="3658750" y="370900"/>
              <a:ext cx="844075" cy="342975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3" name="Google Shape;30073;p49"/>
            <p:cNvSpPr/>
            <p:nvPr/>
          </p:nvSpPr>
          <p:spPr>
            <a:xfrm>
              <a:off x="3708650" y="241925"/>
              <a:ext cx="823825" cy="474925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4" name="Google Shape;30074;p49"/>
            <p:cNvSpPr/>
            <p:nvPr/>
          </p:nvSpPr>
          <p:spPr>
            <a:xfrm>
              <a:off x="3780800" y="74900"/>
              <a:ext cx="753650" cy="63355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5" name="Google Shape;30075;p49"/>
            <p:cNvSpPr/>
            <p:nvPr/>
          </p:nvSpPr>
          <p:spPr>
            <a:xfrm>
              <a:off x="3899900" y="-78300"/>
              <a:ext cx="608350" cy="746225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6" name="Google Shape;30076;p49"/>
            <p:cNvSpPr/>
            <p:nvPr/>
          </p:nvSpPr>
          <p:spPr>
            <a:xfrm>
              <a:off x="4075825" y="-171200"/>
              <a:ext cx="439850" cy="831700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7" name="Google Shape;30077;p49"/>
            <p:cNvSpPr/>
            <p:nvPr/>
          </p:nvSpPr>
          <p:spPr>
            <a:xfrm>
              <a:off x="4110425" y="-235950"/>
              <a:ext cx="446250" cy="944875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8" name="Google Shape;30078;p49"/>
            <p:cNvSpPr/>
            <p:nvPr/>
          </p:nvSpPr>
          <p:spPr>
            <a:xfrm>
              <a:off x="4257175" y="-335275"/>
              <a:ext cx="306925" cy="1045200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9" name="Google Shape;30079;p49"/>
            <p:cNvSpPr/>
            <p:nvPr/>
          </p:nvSpPr>
          <p:spPr>
            <a:xfrm>
              <a:off x="4296725" y="-363925"/>
              <a:ext cx="270825" cy="1070400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0" name="Google Shape;30080;p49"/>
            <p:cNvSpPr/>
            <p:nvPr/>
          </p:nvSpPr>
          <p:spPr>
            <a:xfrm>
              <a:off x="4407425" y="-389150"/>
              <a:ext cx="156675" cy="1028900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1" name="Google Shape;30081;p49"/>
            <p:cNvSpPr/>
            <p:nvPr/>
          </p:nvSpPr>
          <p:spPr>
            <a:xfrm>
              <a:off x="4517125" y="-404950"/>
              <a:ext cx="49925" cy="949325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082" name="Google Shape;30082;p49"/>
          <p:cNvGrpSpPr/>
          <p:nvPr/>
        </p:nvGrpSpPr>
        <p:grpSpPr>
          <a:xfrm>
            <a:off x="3500938" y="4270861"/>
            <a:ext cx="2316888" cy="1700734"/>
            <a:chOff x="3075175" y="3262100"/>
            <a:chExt cx="2993395" cy="2827489"/>
          </a:xfrm>
        </p:grpSpPr>
        <p:sp>
          <p:nvSpPr>
            <p:cNvPr id="30083" name="Google Shape;30083;p49"/>
            <p:cNvSpPr/>
            <p:nvPr/>
          </p:nvSpPr>
          <p:spPr>
            <a:xfrm>
              <a:off x="3075175" y="3262100"/>
              <a:ext cx="2993395" cy="2827489"/>
            </a:xfrm>
            <a:custGeom>
              <a:avLst/>
              <a:gdLst/>
              <a:ahLst/>
              <a:cxnLst/>
              <a:rect l="l" t="t" r="r" b="b"/>
              <a:pathLst>
                <a:path w="74877" h="70727" extrusionOk="0">
                  <a:moveTo>
                    <a:pt x="2382" y="51485"/>
                  </a:moveTo>
                  <a:cubicBezTo>
                    <a:pt x="1972" y="51679"/>
                    <a:pt x="1996" y="51830"/>
                    <a:pt x="1996" y="51830"/>
                  </a:cubicBezTo>
                  <a:cubicBezTo>
                    <a:pt x="1996" y="51830"/>
                    <a:pt x="2090" y="51704"/>
                    <a:pt x="2382" y="51485"/>
                  </a:cubicBezTo>
                  <a:close/>
                  <a:moveTo>
                    <a:pt x="63549" y="67986"/>
                  </a:moveTo>
                  <a:lnTo>
                    <a:pt x="63549" y="67986"/>
                  </a:lnTo>
                  <a:cubicBezTo>
                    <a:pt x="63698" y="68065"/>
                    <a:pt x="63844" y="68135"/>
                    <a:pt x="63985" y="68196"/>
                  </a:cubicBezTo>
                  <a:cubicBezTo>
                    <a:pt x="63985" y="68196"/>
                    <a:pt x="63835" y="68129"/>
                    <a:pt x="63549" y="67986"/>
                  </a:cubicBezTo>
                  <a:close/>
                  <a:moveTo>
                    <a:pt x="40107" y="1"/>
                  </a:moveTo>
                  <a:lnTo>
                    <a:pt x="40107" y="1"/>
                  </a:lnTo>
                  <a:cubicBezTo>
                    <a:pt x="39198" y="2729"/>
                    <a:pt x="37201" y="13561"/>
                    <a:pt x="37201" y="13561"/>
                  </a:cubicBezTo>
                  <a:cubicBezTo>
                    <a:pt x="36154" y="3598"/>
                    <a:pt x="35304" y="139"/>
                    <a:pt x="35304" y="139"/>
                  </a:cubicBezTo>
                  <a:cubicBezTo>
                    <a:pt x="34632" y="2373"/>
                    <a:pt x="34335" y="11901"/>
                    <a:pt x="34335" y="11901"/>
                  </a:cubicBezTo>
                  <a:cubicBezTo>
                    <a:pt x="32121" y="2097"/>
                    <a:pt x="30560" y="436"/>
                    <a:pt x="30560" y="436"/>
                  </a:cubicBezTo>
                  <a:lnTo>
                    <a:pt x="30560" y="436"/>
                  </a:lnTo>
                  <a:cubicBezTo>
                    <a:pt x="31133" y="2491"/>
                    <a:pt x="31904" y="15162"/>
                    <a:pt x="31904" y="15162"/>
                  </a:cubicBezTo>
                  <a:cubicBezTo>
                    <a:pt x="27496" y="2690"/>
                    <a:pt x="26191" y="1800"/>
                    <a:pt x="26191" y="1800"/>
                  </a:cubicBezTo>
                  <a:lnTo>
                    <a:pt x="26191" y="1800"/>
                  </a:lnTo>
                  <a:cubicBezTo>
                    <a:pt x="27239" y="5338"/>
                    <a:pt x="29077" y="15696"/>
                    <a:pt x="29077" y="15696"/>
                  </a:cubicBezTo>
                  <a:cubicBezTo>
                    <a:pt x="27417" y="8343"/>
                    <a:pt x="24709" y="2650"/>
                    <a:pt x="24709" y="2650"/>
                  </a:cubicBezTo>
                  <a:lnTo>
                    <a:pt x="24709" y="2650"/>
                  </a:lnTo>
                  <a:cubicBezTo>
                    <a:pt x="24452" y="6326"/>
                    <a:pt x="27278" y="20203"/>
                    <a:pt x="27278" y="20203"/>
                  </a:cubicBezTo>
                  <a:cubicBezTo>
                    <a:pt x="21131" y="8501"/>
                    <a:pt x="17949" y="5951"/>
                    <a:pt x="17948" y="5951"/>
                  </a:cubicBezTo>
                  <a:lnTo>
                    <a:pt x="17948" y="5951"/>
                  </a:lnTo>
                  <a:cubicBezTo>
                    <a:pt x="20676" y="10280"/>
                    <a:pt x="24867" y="24116"/>
                    <a:pt x="24867" y="24116"/>
                  </a:cubicBezTo>
                  <a:cubicBezTo>
                    <a:pt x="21368" y="18799"/>
                    <a:pt x="16783" y="7751"/>
                    <a:pt x="16782" y="7749"/>
                  </a:cubicBezTo>
                  <a:lnTo>
                    <a:pt x="16782" y="7749"/>
                  </a:lnTo>
                  <a:cubicBezTo>
                    <a:pt x="16782" y="7750"/>
                    <a:pt x="17099" y="9727"/>
                    <a:pt x="18917" y="15024"/>
                  </a:cubicBezTo>
                  <a:cubicBezTo>
                    <a:pt x="20735" y="20321"/>
                    <a:pt x="23127" y="26587"/>
                    <a:pt x="23127" y="26587"/>
                  </a:cubicBezTo>
                  <a:cubicBezTo>
                    <a:pt x="11308" y="13009"/>
                    <a:pt x="9152" y="12454"/>
                    <a:pt x="9152" y="12454"/>
                  </a:cubicBezTo>
                  <a:lnTo>
                    <a:pt x="9152" y="12454"/>
                  </a:lnTo>
                  <a:cubicBezTo>
                    <a:pt x="9152" y="12454"/>
                    <a:pt x="10200" y="12988"/>
                    <a:pt x="13442" y="18443"/>
                  </a:cubicBezTo>
                  <a:cubicBezTo>
                    <a:pt x="16664" y="23899"/>
                    <a:pt x="21467" y="29987"/>
                    <a:pt x="21467" y="29987"/>
                  </a:cubicBezTo>
                  <a:cubicBezTo>
                    <a:pt x="13363" y="23030"/>
                    <a:pt x="5100" y="19175"/>
                    <a:pt x="5100" y="19175"/>
                  </a:cubicBezTo>
                  <a:lnTo>
                    <a:pt x="5100" y="19175"/>
                  </a:lnTo>
                  <a:cubicBezTo>
                    <a:pt x="6582" y="21191"/>
                    <a:pt x="19115" y="33071"/>
                    <a:pt x="19115" y="33071"/>
                  </a:cubicBezTo>
                  <a:cubicBezTo>
                    <a:pt x="13896" y="29276"/>
                    <a:pt x="2333" y="26212"/>
                    <a:pt x="2333" y="26212"/>
                  </a:cubicBezTo>
                  <a:lnTo>
                    <a:pt x="2333" y="26212"/>
                  </a:lnTo>
                  <a:cubicBezTo>
                    <a:pt x="4566" y="28505"/>
                    <a:pt x="18818" y="37143"/>
                    <a:pt x="18818" y="37143"/>
                  </a:cubicBezTo>
                  <a:cubicBezTo>
                    <a:pt x="12295" y="34336"/>
                    <a:pt x="159" y="31252"/>
                    <a:pt x="158" y="31252"/>
                  </a:cubicBezTo>
                  <a:lnTo>
                    <a:pt x="158" y="31252"/>
                  </a:lnTo>
                  <a:cubicBezTo>
                    <a:pt x="6167" y="35799"/>
                    <a:pt x="18383" y="40622"/>
                    <a:pt x="18383" y="40622"/>
                  </a:cubicBezTo>
                  <a:cubicBezTo>
                    <a:pt x="10319" y="38527"/>
                    <a:pt x="119" y="37281"/>
                    <a:pt x="119" y="37281"/>
                  </a:cubicBezTo>
                  <a:lnTo>
                    <a:pt x="119" y="37281"/>
                  </a:lnTo>
                  <a:cubicBezTo>
                    <a:pt x="8895" y="41966"/>
                    <a:pt x="19629" y="44022"/>
                    <a:pt x="19629" y="44022"/>
                  </a:cubicBezTo>
                  <a:cubicBezTo>
                    <a:pt x="17859" y="43898"/>
                    <a:pt x="16163" y="43846"/>
                    <a:pt x="14561" y="43846"/>
                  </a:cubicBezTo>
                  <a:cubicBezTo>
                    <a:pt x="5910" y="43846"/>
                    <a:pt x="0" y="45366"/>
                    <a:pt x="0" y="45366"/>
                  </a:cubicBezTo>
                  <a:cubicBezTo>
                    <a:pt x="0" y="45366"/>
                    <a:pt x="3143" y="45524"/>
                    <a:pt x="7847" y="45919"/>
                  </a:cubicBezTo>
                  <a:cubicBezTo>
                    <a:pt x="12532" y="46334"/>
                    <a:pt x="19411" y="46908"/>
                    <a:pt x="19411" y="46908"/>
                  </a:cubicBezTo>
                  <a:cubicBezTo>
                    <a:pt x="7322" y="48575"/>
                    <a:pt x="3471" y="50671"/>
                    <a:pt x="2382" y="51485"/>
                  </a:cubicBezTo>
                  <a:lnTo>
                    <a:pt x="2382" y="51485"/>
                  </a:lnTo>
                  <a:cubicBezTo>
                    <a:pt x="2948" y="51216"/>
                    <a:pt x="4342" y="50863"/>
                    <a:pt x="7768" y="50703"/>
                  </a:cubicBezTo>
                  <a:cubicBezTo>
                    <a:pt x="13659" y="50426"/>
                    <a:pt x="21822" y="49458"/>
                    <a:pt x="21823" y="49458"/>
                  </a:cubicBezTo>
                  <a:lnTo>
                    <a:pt x="21823" y="49458"/>
                  </a:lnTo>
                  <a:cubicBezTo>
                    <a:pt x="9646" y="52324"/>
                    <a:pt x="4546" y="56890"/>
                    <a:pt x="4546" y="56890"/>
                  </a:cubicBezTo>
                  <a:cubicBezTo>
                    <a:pt x="6049" y="55585"/>
                    <a:pt x="23522" y="51830"/>
                    <a:pt x="23523" y="51830"/>
                  </a:cubicBezTo>
                  <a:lnTo>
                    <a:pt x="23523" y="51830"/>
                  </a:lnTo>
                  <a:cubicBezTo>
                    <a:pt x="14904" y="55664"/>
                    <a:pt x="8065" y="61733"/>
                    <a:pt x="8065" y="61733"/>
                  </a:cubicBezTo>
                  <a:cubicBezTo>
                    <a:pt x="8935" y="61416"/>
                    <a:pt x="9231" y="60962"/>
                    <a:pt x="12848" y="59084"/>
                  </a:cubicBezTo>
                  <a:cubicBezTo>
                    <a:pt x="16485" y="57206"/>
                    <a:pt x="25479" y="53411"/>
                    <a:pt x="25480" y="53411"/>
                  </a:cubicBezTo>
                  <a:lnTo>
                    <a:pt x="25480" y="53411"/>
                  </a:lnTo>
                  <a:cubicBezTo>
                    <a:pt x="19609" y="57582"/>
                    <a:pt x="12848" y="64599"/>
                    <a:pt x="12848" y="64599"/>
                  </a:cubicBezTo>
                  <a:cubicBezTo>
                    <a:pt x="20911" y="60212"/>
                    <a:pt x="30001" y="52545"/>
                    <a:pt x="30006" y="52541"/>
                  </a:cubicBezTo>
                  <a:lnTo>
                    <a:pt x="30006" y="52541"/>
                  </a:lnTo>
                  <a:cubicBezTo>
                    <a:pt x="23799" y="57839"/>
                    <a:pt x="18265" y="67445"/>
                    <a:pt x="18265" y="67445"/>
                  </a:cubicBezTo>
                  <a:cubicBezTo>
                    <a:pt x="28603" y="62187"/>
                    <a:pt x="37221" y="46591"/>
                    <a:pt x="37221" y="46591"/>
                  </a:cubicBezTo>
                  <a:cubicBezTo>
                    <a:pt x="37296" y="46459"/>
                    <a:pt x="37372" y="46407"/>
                    <a:pt x="37443" y="46407"/>
                  </a:cubicBezTo>
                  <a:cubicBezTo>
                    <a:pt x="37691" y="46407"/>
                    <a:pt x="37893" y="47026"/>
                    <a:pt x="37893" y="47026"/>
                  </a:cubicBezTo>
                  <a:cubicBezTo>
                    <a:pt x="45148" y="64204"/>
                    <a:pt x="58965" y="70727"/>
                    <a:pt x="58965" y="70727"/>
                  </a:cubicBezTo>
                  <a:cubicBezTo>
                    <a:pt x="58965" y="70727"/>
                    <a:pt x="54893" y="67979"/>
                    <a:pt x="52165" y="64520"/>
                  </a:cubicBezTo>
                  <a:cubicBezTo>
                    <a:pt x="49437" y="61061"/>
                    <a:pt x="43646" y="52621"/>
                    <a:pt x="43645" y="52620"/>
                  </a:cubicBezTo>
                  <a:lnTo>
                    <a:pt x="43645" y="52620"/>
                  </a:lnTo>
                  <a:cubicBezTo>
                    <a:pt x="53557" y="62669"/>
                    <a:pt x="61625" y="67026"/>
                    <a:pt x="63549" y="67986"/>
                  </a:cubicBezTo>
                  <a:lnTo>
                    <a:pt x="63549" y="67986"/>
                  </a:lnTo>
                  <a:cubicBezTo>
                    <a:pt x="61151" y="66716"/>
                    <a:pt x="57996" y="63334"/>
                    <a:pt x="57996" y="63334"/>
                  </a:cubicBezTo>
                  <a:cubicBezTo>
                    <a:pt x="52402" y="57463"/>
                    <a:pt x="45089" y="51494"/>
                    <a:pt x="45088" y="51494"/>
                  </a:cubicBezTo>
                  <a:lnTo>
                    <a:pt x="45088" y="51494"/>
                  </a:lnTo>
                  <a:cubicBezTo>
                    <a:pt x="48646" y="53154"/>
                    <a:pt x="69303" y="62682"/>
                    <a:pt x="69303" y="62682"/>
                  </a:cubicBezTo>
                  <a:cubicBezTo>
                    <a:pt x="58293" y="54834"/>
                    <a:pt x="47006" y="49774"/>
                    <a:pt x="47006" y="49774"/>
                  </a:cubicBezTo>
                  <a:lnTo>
                    <a:pt x="47006" y="49774"/>
                  </a:lnTo>
                  <a:cubicBezTo>
                    <a:pt x="58747" y="51118"/>
                    <a:pt x="72782" y="56435"/>
                    <a:pt x="72782" y="56435"/>
                  </a:cubicBezTo>
                  <a:cubicBezTo>
                    <a:pt x="63135" y="50367"/>
                    <a:pt x="49358" y="47837"/>
                    <a:pt x="49358" y="47837"/>
                  </a:cubicBezTo>
                  <a:cubicBezTo>
                    <a:pt x="67324" y="46848"/>
                    <a:pt x="74460" y="43844"/>
                    <a:pt x="74462" y="43844"/>
                  </a:cubicBezTo>
                  <a:lnTo>
                    <a:pt x="74462" y="43844"/>
                  </a:lnTo>
                  <a:cubicBezTo>
                    <a:pt x="74461" y="43844"/>
                    <a:pt x="71614" y="44931"/>
                    <a:pt x="64460" y="45544"/>
                  </a:cubicBezTo>
                  <a:cubicBezTo>
                    <a:pt x="61579" y="45790"/>
                    <a:pt x="58762" y="45864"/>
                    <a:pt x="56425" y="45864"/>
                  </a:cubicBezTo>
                  <a:cubicBezTo>
                    <a:pt x="52957" y="45864"/>
                    <a:pt x="50544" y="45702"/>
                    <a:pt x="50544" y="45702"/>
                  </a:cubicBezTo>
                  <a:cubicBezTo>
                    <a:pt x="63234" y="43626"/>
                    <a:pt x="74877" y="38171"/>
                    <a:pt x="74877" y="38171"/>
                  </a:cubicBezTo>
                  <a:lnTo>
                    <a:pt x="74877" y="38171"/>
                  </a:lnTo>
                  <a:cubicBezTo>
                    <a:pt x="64697" y="38645"/>
                    <a:pt x="50366" y="43191"/>
                    <a:pt x="50366" y="43191"/>
                  </a:cubicBezTo>
                  <a:cubicBezTo>
                    <a:pt x="64657" y="38606"/>
                    <a:pt x="74066" y="33130"/>
                    <a:pt x="74067" y="33130"/>
                  </a:cubicBezTo>
                  <a:lnTo>
                    <a:pt x="74067" y="33130"/>
                  </a:lnTo>
                  <a:cubicBezTo>
                    <a:pt x="61396" y="35779"/>
                    <a:pt x="50900" y="39673"/>
                    <a:pt x="50900" y="39673"/>
                  </a:cubicBezTo>
                  <a:cubicBezTo>
                    <a:pt x="57067" y="36688"/>
                    <a:pt x="72267" y="26608"/>
                    <a:pt x="72268" y="26607"/>
                  </a:cubicBezTo>
                  <a:lnTo>
                    <a:pt x="72268" y="26607"/>
                  </a:lnTo>
                  <a:cubicBezTo>
                    <a:pt x="63709" y="29612"/>
                    <a:pt x="51137" y="36135"/>
                    <a:pt x="51137" y="36135"/>
                  </a:cubicBezTo>
                  <a:cubicBezTo>
                    <a:pt x="56553" y="32853"/>
                    <a:pt x="70053" y="21547"/>
                    <a:pt x="70054" y="21547"/>
                  </a:cubicBezTo>
                  <a:lnTo>
                    <a:pt x="70054" y="21547"/>
                  </a:lnTo>
                  <a:cubicBezTo>
                    <a:pt x="60862" y="25283"/>
                    <a:pt x="50801" y="32913"/>
                    <a:pt x="50801" y="32913"/>
                  </a:cubicBezTo>
                  <a:cubicBezTo>
                    <a:pt x="54339" y="28683"/>
                    <a:pt x="65487" y="14945"/>
                    <a:pt x="65488" y="14945"/>
                  </a:cubicBezTo>
                  <a:lnTo>
                    <a:pt x="65488" y="14945"/>
                  </a:lnTo>
                  <a:cubicBezTo>
                    <a:pt x="55960" y="21428"/>
                    <a:pt x="49990" y="29098"/>
                    <a:pt x="49990" y="29098"/>
                  </a:cubicBezTo>
                  <a:cubicBezTo>
                    <a:pt x="55802" y="16507"/>
                    <a:pt x="57047" y="8916"/>
                    <a:pt x="57047" y="8916"/>
                  </a:cubicBezTo>
                  <a:lnTo>
                    <a:pt x="57047" y="8916"/>
                  </a:lnTo>
                  <a:cubicBezTo>
                    <a:pt x="57047" y="8916"/>
                    <a:pt x="53252" y="15024"/>
                    <a:pt x="51552" y="19056"/>
                  </a:cubicBezTo>
                  <a:cubicBezTo>
                    <a:pt x="49832" y="23069"/>
                    <a:pt x="46768" y="26923"/>
                    <a:pt x="46768" y="26923"/>
                  </a:cubicBezTo>
                  <a:cubicBezTo>
                    <a:pt x="50504" y="19234"/>
                    <a:pt x="53509" y="6070"/>
                    <a:pt x="53509" y="6069"/>
                  </a:cubicBezTo>
                  <a:lnTo>
                    <a:pt x="53509" y="6069"/>
                  </a:lnTo>
                  <a:cubicBezTo>
                    <a:pt x="49022" y="11821"/>
                    <a:pt x="43922" y="24393"/>
                    <a:pt x="43922" y="24393"/>
                  </a:cubicBezTo>
                  <a:cubicBezTo>
                    <a:pt x="48132" y="10735"/>
                    <a:pt x="48468" y="3401"/>
                    <a:pt x="48468" y="3401"/>
                  </a:cubicBezTo>
                  <a:lnTo>
                    <a:pt x="48468" y="3401"/>
                  </a:lnTo>
                  <a:cubicBezTo>
                    <a:pt x="45642" y="8520"/>
                    <a:pt x="41194" y="21705"/>
                    <a:pt x="41194" y="21705"/>
                  </a:cubicBezTo>
                  <a:cubicBezTo>
                    <a:pt x="43151" y="11723"/>
                    <a:pt x="43191" y="1247"/>
                    <a:pt x="43191" y="1246"/>
                  </a:cubicBezTo>
                  <a:lnTo>
                    <a:pt x="43191" y="1246"/>
                  </a:lnTo>
                  <a:cubicBezTo>
                    <a:pt x="42360" y="3697"/>
                    <a:pt x="39000" y="18542"/>
                    <a:pt x="39000" y="18542"/>
                  </a:cubicBezTo>
                  <a:cubicBezTo>
                    <a:pt x="40107" y="10280"/>
                    <a:pt x="40107" y="2"/>
                    <a:pt x="40107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4" name="Google Shape;30084;p49"/>
            <p:cNvSpPr/>
            <p:nvPr/>
          </p:nvSpPr>
          <p:spPr>
            <a:xfrm>
              <a:off x="4564739" y="4859164"/>
              <a:ext cx="157311" cy="1107936"/>
            </a:xfrm>
            <a:custGeom>
              <a:avLst/>
              <a:gdLst/>
              <a:ahLst/>
              <a:cxnLst/>
              <a:rect l="l" t="t" r="r" b="b"/>
              <a:pathLst>
                <a:path w="3935" h="27714" extrusionOk="0">
                  <a:moveTo>
                    <a:pt x="435" y="1"/>
                  </a:moveTo>
                  <a:lnTo>
                    <a:pt x="435" y="1"/>
                  </a:lnTo>
                  <a:cubicBezTo>
                    <a:pt x="139" y="2333"/>
                    <a:pt x="20" y="4685"/>
                    <a:pt x="1" y="7038"/>
                  </a:cubicBezTo>
                  <a:cubicBezTo>
                    <a:pt x="1" y="9390"/>
                    <a:pt x="139" y="11762"/>
                    <a:pt x="376" y="14094"/>
                  </a:cubicBezTo>
                  <a:cubicBezTo>
                    <a:pt x="613" y="16447"/>
                    <a:pt x="1028" y="18759"/>
                    <a:pt x="1582" y="21052"/>
                  </a:cubicBezTo>
                  <a:cubicBezTo>
                    <a:pt x="2155" y="23345"/>
                    <a:pt x="2946" y="25579"/>
                    <a:pt x="3934" y="27714"/>
                  </a:cubicBezTo>
                  <a:cubicBezTo>
                    <a:pt x="3598" y="26587"/>
                    <a:pt x="3163" y="25500"/>
                    <a:pt x="2906" y="24353"/>
                  </a:cubicBezTo>
                  <a:cubicBezTo>
                    <a:pt x="2570" y="23227"/>
                    <a:pt x="2333" y="22080"/>
                    <a:pt x="2076" y="20954"/>
                  </a:cubicBezTo>
                  <a:cubicBezTo>
                    <a:pt x="1958" y="20380"/>
                    <a:pt x="1859" y="19807"/>
                    <a:pt x="1760" y="19234"/>
                  </a:cubicBezTo>
                  <a:lnTo>
                    <a:pt x="1582" y="18364"/>
                  </a:lnTo>
                  <a:lnTo>
                    <a:pt x="1463" y="17494"/>
                  </a:lnTo>
                  <a:cubicBezTo>
                    <a:pt x="1384" y="16921"/>
                    <a:pt x="1285" y="16348"/>
                    <a:pt x="1206" y="15775"/>
                  </a:cubicBezTo>
                  <a:lnTo>
                    <a:pt x="1009" y="14035"/>
                  </a:lnTo>
                  <a:cubicBezTo>
                    <a:pt x="771" y="11703"/>
                    <a:pt x="613" y="9370"/>
                    <a:pt x="515" y="7038"/>
                  </a:cubicBezTo>
                  <a:cubicBezTo>
                    <a:pt x="475" y="5871"/>
                    <a:pt x="435" y="4705"/>
                    <a:pt x="435" y="3519"/>
                  </a:cubicBezTo>
                  <a:cubicBezTo>
                    <a:pt x="396" y="2353"/>
                    <a:pt x="416" y="1187"/>
                    <a:pt x="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5" name="Google Shape;30085;p49"/>
            <p:cNvSpPr/>
            <p:nvPr/>
          </p:nvSpPr>
          <p:spPr>
            <a:xfrm>
              <a:off x="4571843" y="5089113"/>
              <a:ext cx="535818" cy="29104"/>
            </a:xfrm>
            <a:custGeom>
              <a:avLst/>
              <a:gdLst/>
              <a:ahLst/>
              <a:cxnLst/>
              <a:rect l="l" t="t" r="r" b="b"/>
              <a:pathLst>
                <a:path w="13403" h="728" extrusionOk="0">
                  <a:moveTo>
                    <a:pt x="13402" y="1"/>
                  </a:moveTo>
                  <a:cubicBezTo>
                    <a:pt x="12295" y="119"/>
                    <a:pt x="11169" y="218"/>
                    <a:pt x="10062" y="297"/>
                  </a:cubicBezTo>
                  <a:cubicBezTo>
                    <a:pt x="8935" y="376"/>
                    <a:pt x="7828" y="455"/>
                    <a:pt x="6701" y="495"/>
                  </a:cubicBezTo>
                  <a:cubicBezTo>
                    <a:pt x="5595" y="574"/>
                    <a:pt x="4468" y="614"/>
                    <a:pt x="3361" y="653"/>
                  </a:cubicBezTo>
                  <a:cubicBezTo>
                    <a:pt x="2234" y="673"/>
                    <a:pt x="1127" y="693"/>
                    <a:pt x="0" y="712"/>
                  </a:cubicBezTo>
                  <a:cubicBezTo>
                    <a:pt x="564" y="722"/>
                    <a:pt x="1122" y="727"/>
                    <a:pt x="1681" y="727"/>
                  </a:cubicBezTo>
                  <a:cubicBezTo>
                    <a:pt x="2239" y="727"/>
                    <a:pt x="2798" y="722"/>
                    <a:pt x="3361" y="712"/>
                  </a:cubicBezTo>
                  <a:cubicBezTo>
                    <a:pt x="4468" y="693"/>
                    <a:pt x="5595" y="653"/>
                    <a:pt x="6721" y="594"/>
                  </a:cubicBezTo>
                  <a:cubicBezTo>
                    <a:pt x="7828" y="535"/>
                    <a:pt x="8955" y="455"/>
                    <a:pt x="10062" y="357"/>
                  </a:cubicBezTo>
                  <a:cubicBezTo>
                    <a:pt x="11169" y="278"/>
                    <a:pt x="12295" y="159"/>
                    <a:pt x="1340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6" name="Google Shape;30086;p49"/>
            <p:cNvSpPr/>
            <p:nvPr/>
          </p:nvSpPr>
          <p:spPr>
            <a:xfrm>
              <a:off x="3859844" y="5021951"/>
              <a:ext cx="712039" cy="95666"/>
            </a:xfrm>
            <a:custGeom>
              <a:avLst/>
              <a:gdLst/>
              <a:ahLst/>
              <a:cxnLst/>
              <a:rect l="l" t="t" r="r" b="b"/>
              <a:pathLst>
                <a:path w="17811" h="2393" extrusionOk="0">
                  <a:moveTo>
                    <a:pt x="1" y="1"/>
                  </a:moveTo>
                  <a:lnTo>
                    <a:pt x="8896" y="1187"/>
                  </a:lnTo>
                  <a:lnTo>
                    <a:pt x="17810" y="2392"/>
                  </a:lnTo>
                  <a:cubicBezTo>
                    <a:pt x="16328" y="2155"/>
                    <a:pt x="14845" y="1918"/>
                    <a:pt x="13363" y="1720"/>
                  </a:cubicBezTo>
                  <a:lnTo>
                    <a:pt x="8915" y="1088"/>
                  </a:lnTo>
                  <a:lnTo>
                    <a:pt x="4448" y="515"/>
                  </a:lnTo>
                  <a:cubicBezTo>
                    <a:pt x="2966" y="337"/>
                    <a:pt x="1483" y="159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7" name="Google Shape;30087;p49"/>
            <p:cNvSpPr/>
            <p:nvPr/>
          </p:nvSpPr>
          <p:spPr>
            <a:xfrm>
              <a:off x="4575801" y="5119935"/>
              <a:ext cx="491563" cy="58527"/>
            </a:xfrm>
            <a:custGeom>
              <a:avLst/>
              <a:gdLst/>
              <a:ahLst/>
              <a:cxnLst/>
              <a:rect l="l" t="t" r="r" b="b"/>
              <a:pathLst>
                <a:path w="12296" h="1464" extrusionOk="0">
                  <a:moveTo>
                    <a:pt x="0" y="1"/>
                  </a:moveTo>
                  <a:lnTo>
                    <a:pt x="3064" y="357"/>
                  </a:lnTo>
                  <a:lnTo>
                    <a:pt x="6148" y="732"/>
                  </a:lnTo>
                  <a:cubicBezTo>
                    <a:pt x="8204" y="950"/>
                    <a:pt x="10240" y="1226"/>
                    <a:pt x="12295" y="1463"/>
                  </a:cubicBezTo>
                  <a:cubicBezTo>
                    <a:pt x="11267" y="1305"/>
                    <a:pt x="10240" y="1147"/>
                    <a:pt x="9231" y="1029"/>
                  </a:cubicBezTo>
                  <a:lnTo>
                    <a:pt x="6148" y="633"/>
                  </a:lnTo>
                  <a:cubicBezTo>
                    <a:pt x="4112" y="396"/>
                    <a:pt x="2056" y="159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8" name="Google Shape;30088;p49"/>
            <p:cNvSpPr/>
            <p:nvPr/>
          </p:nvSpPr>
          <p:spPr>
            <a:xfrm>
              <a:off x="4571843" y="5117577"/>
              <a:ext cx="382505" cy="134364"/>
            </a:xfrm>
            <a:custGeom>
              <a:avLst/>
              <a:gdLst/>
              <a:ahLst/>
              <a:cxnLst/>
              <a:rect l="l" t="t" r="r" b="b"/>
              <a:pathLst>
                <a:path w="9568" h="3361" extrusionOk="0">
                  <a:moveTo>
                    <a:pt x="0" y="0"/>
                  </a:moveTo>
                  <a:lnTo>
                    <a:pt x="4804" y="1661"/>
                  </a:lnTo>
                  <a:lnTo>
                    <a:pt x="7196" y="2491"/>
                  </a:lnTo>
                  <a:lnTo>
                    <a:pt x="9568" y="3361"/>
                  </a:lnTo>
                  <a:cubicBezTo>
                    <a:pt x="8026" y="2689"/>
                    <a:pt x="6425" y="2135"/>
                    <a:pt x="4824" y="1562"/>
                  </a:cubicBezTo>
                  <a:cubicBezTo>
                    <a:pt x="3222" y="1028"/>
                    <a:pt x="1621" y="475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9" name="Google Shape;30089;p49"/>
            <p:cNvSpPr/>
            <p:nvPr/>
          </p:nvSpPr>
          <p:spPr>
            <a:xfrm>
              <a:off x="4571843" y="5117577"/>
              <a:ext cx="305868" cy="203126"/>
            </a:xfrm>
            <a:custGeom>
              <a:avLst/>
              <a:gdLst/>
              <a:ahLst/>
              <a:cxnLst/>
              <a:rect l="l" t="t" r="r" b="b"/>
              <a:pathLst>
                <a:path w="7651" h="5081" extrusionOk="0">
                  <a:moveTo>
                    <a:pt x="0" y="0"/>
                  </a:moveTo>
                  <a:lnTo>
                    <a:pt x="0" y="0"/>
                  </a:lnTo>
                  <a:cubicBezTo>
                    <a:pt x="1266" y="850"/>
                    <a:pt x="2550" y="1681"/>
                    <a:pt x="3816" y="2531"/>
                  </a:cubicBezTo>
                  <a:lnTo>
                    <a:pt x="5753" y="3796"/>
                  </a:lnTo>
                  <a:lnTo>
                    <a:pt x="6701" y="4428"/>
                  </a:lnTo>
                  <a:cubicBezTo>
                    <a:pt x="7018" y="4646"/>
                    <a:pt x="7334" y="4843"/>
                    <a:pt x="7650" y="5081"/>
                  </a:cubicBezTo>
                  <a:cubicBezTo>
                    <a:pt x="7038" y="4606"/>
                    <a:pt x="6405" y="4171"/>
                    <a:pt x="5772" y="3736"/>
                  </a:cubicBezTo>
                  <a:lnTo>
                    <a:pt x="3875" y="2452"/>
                  </a:lnTo>
                  <a:cubicBezTo>
                    <a:pt x="2590" y="1621"/>
                    <a:pt x="1305" y="791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0" name="Google Shape;30090;p49"/>
            <p:cNvSpPr/>
            <p:nvPr/>
          </p:nvSpPr>
          <p:spPr>
            <a:xfrm>
              <a:off x="4580519" y="5122334"/>
              <a:ext cx="239505" cy="243423"/>
            </a:xfrm>
            <a:custGeom>
              <a:avLst/>
              <a:gdLst/>
              <a:ahLst/>
              <a:cxnLst/>
              <a:rect l="l" t="t" r="r" b="b"/>
              <a:pathLst>
                <a:path w="5991" h="6089" extrusionOk="0">
                  <a:moveTo>
                    <a:pt x="1" y="0"/>
                  </a:moveTo>
                  <a:cubicBezTo>
                    <a:pt x="970" y="1048"/>
                    <a:pt x="1978" y="2056"/>
                    <a:pt x="2946" y="3084"/>
                  </a:cubicBezTo>
                  <a:cubicBezTo>
                    <a:pt x="3974" y="4092"/>
                    <a:pt x="4962" y="5100"/>
                    <a:pt x="5990" y="6088"/>
                  </a:cubicBezTo>
                  <a:cubicBezTo>
                    <a:pt x="5022" y="5041"/>
                    <a:pt x="4014" y="4032"/>
                    <a:pt x="3025" y="3005"/>
                  </a:cubicBezTo>
                  <a:cubicBezTo>
                    <a:pt x="2017" y="2016"/>
                    <a:pt x="1029" y="988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1" name="Google Shape;30091;p49"/>
            <p:cNvSpPr/>
            <p:nvPr/>
          </p:nvSpPr>
          <p:spPr>
            <a:xfrm>
              <a:off x="4571843" y="4237272"/>
              <a:ext cx="259254" cy="880345"/>
            </a:xfrm>
            <a:custGeom>
              <a:avLst/>
              <a:gdLst/>
              <a:ahLst/>
              <a:cxnLst/>
              <a:rect l="l" t="t" r="r" b="b"/>
              <a:pathLst>
                <a:path w="6485" h="22021" extrusionOk="0">
                  <a:moveTo>
                    <a:pt x="6484" y="0"/>
                  </a:moveTo>
                  <a:lnTo>
                    <a:pt x="6484" y="0"/>
                  </a:lnTo>
                  <a:cubicBezTo>
                    <a:pt x="5871" y="1819"/>
                    <a:pt x="5298" y="3637"/>
                    <a:pt x="4745" y="5476"/>
                  </a:cubicBezTo>
                  <a:lnTo>
                    <a:pt x="3104" y="10971"/>
                  </a:lnTo>
                  <a:cubicBezTo>
                    <a:pt x="2056" y="14647"/>
                    <a:pt x="989" y="18324"/>
                    <a:pt x="0" y="22020"/>
                  </a:cubicBezTo>
                  <a:lnTo>
                    <a:pt x="3203" y="10991"/>
                  </a:lnTo>
                  <a:lnTo>
                    <a:pt x="4804" y="5495"/>
                  </a:lnTo>
                  <a:cubicBezTo>
                    <a:pt x="5357" y="3657"/>
                    <a:pt x="5911" y="1819"/>
                    <a:pt x="648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2" name="Google Shape;30092;p49"/>
            <p:cNvSpPr/>
            <p:nvPr/>
          </p:nvSpPr>
          <p:spPr>
            <a:xfrm>
              <a:off x="4571843" y="4338415"/>
              <a:ext cx="373030" cy="779201"/>
            </a:xfrm>
            <a:custGeom>
              <a:avLst/>
              <a:gdLst/>
              <a:ahLst/>
              <a:cxnLst/>
              <a:rect l="l" t="t" r="r" b="b"/>
              <a:pathLst>
                <a:path w="9331" h="19491" extrusionOk="0">
                  <a:moveTo>
                    <a:pt x="9330" y="0"/>
                  </a:moveTo>
                  <a:lnTo>
                    <a:pt x="9330" y="0"/>
                  </a:lnTo>
                  <a:cubicBezTo>
                    <a:pt x="8619" y="1641"/>
                    <a:pt x="7887" y="3282"/>
                    <a:pt x="7136" y="4942"/>
                  </a:cubicBezTo>
                  <a:cubicBezTo>
                    <a:pt x="6405" y="6583"/>
                    <a:pt x="5654" y="8223"/>
                    <a:pt x="4883" y="9844"/>
                  </a:cubicBezTo>
                  <a:cubicBezTo>
                    <a:pt x="4112" y="11465"/>
                    <a:pt x="3341" y="13106"/>
                    <a:pt x="2531" y="14707"/>
                  </a:cubicBezTo>
                  <a:cubicBezTo>
                    <a:pt x="1720" y="16308"/>
                    <a:pt x="890" y="17909"/>
                    <a:pt x="0" y="19490"/>
                  </a:cubicBezTo>
                  <a:cubicBezTo>
                    <a:pt x="930" y="17929"/>
                    <a:pt x="1780" y="16347"/>
                    <a:pt x="2590" y="14746"/>
                  </a:cubicBezTo>
                  <a:cubicBezTo>
                    <a:pt x="3400" y="13126"/>
                    <a:pt x="4191" y="11505"/>
                    <a:pt x="4962" y="9884"/>
                  </a:cubicBezTo>
                  <a:cubicBezTo>
                    <a:pt x="5733" y="8243"/>
                    <a:pt x="6464" y="6602"/>
                    <a:pt x="7196" y="4962"/>
                  </a:cubicBezTo>
                  <a:cubicBezTo>
                    <a:pt x="7927" y="3321"/>
                    <a:pt x="8658" y="1661"/>
                    <a:pt x="933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3" name="Google Shape;30093;p49"/>
            <p:cNvSpPr/>
            <p:nvPr/>
          </p:nvSpPr>
          <p:spPr>
            <a:xfrm>
              <a:off x="4571843" y="4425326"/>
              <a:ext cx="501838" cy="692290"/>
            </a:xfrm>
            <a:custGeom>
              <a:avLst/>
              <a:gdLst/>
              <a:ahLst/>
              <a:cxnLst/>
              <a:rect l="l" t="t" r="r" b="b"/>
              <a:pathLst>
                <a:path w="12553" h="17317" extrusionOk="0">
                  <a:moveTo>
                    <a:pt x="12552" y="1"/>
                  </a:moveTo>
                  <a:lnTo>
                    <a:pt x="12552" y="1"/>
                  </a:lnTo>
                  <a:cubicBezTo>
                    <a:pt x="10418" y="2847"/>
                    <a:pt x="8342" y="5753"/>
                    <a:pt x="6227" y="8619"/>
                  </a:cubicBezTo>
                  <a:cubicBezTo>
                    <a:pt x="4152" y="11525"/>
                    <a:pt x="2056" y="14391"/>
                    <a:pt x="0" y="17316"/>
                  </a:cubicBezTo>
                  <a:cubicBezTo>
                    <a:pt x="2116" y="14450"/>
                    <a:pt x="4211" y="11564"/>
                    <a:pt x="6306" y="8678"/>
                  </a:cubicBezTo>
                  <a:cubicBezTo>
                    <a:pt x="8382" y="5792"/>
                    <a:pt x="10497" y="2906"/>
                    <a:pt x="1255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4" name="Google Shape;30094;p49"/>
            <p:cNvSpPr/>
            <p:nvPr/>
          </p:nvSpPr>
          <p:spPr>
            <a:xfrm>
              <a:off x="4571843" y="4577841"/>
              <a:ext cx="534219" cy="539776"/>
            </a:xfrm>
            <a:custGeom>
              <a:avLst/>
              <a:gdLst/>
              <a:ahLst/>
              <a:cxnLst/>
              <a:rect l="l" t="t" r="r" b="b"/>
              <a:pathLst>
                <a:path w="13363" h="13502" extrusionOk="0">
                  <a:moveTo>
                    <a:pt x="13363" y="1"/>
                  </a:moveTo>
                  <a:lnTo>
                    <a:pt x="13363" y="1"/>
                  </a:lnTo>
                  <a:cubicBezTo>
                    <a:pt x="11090" y="2195"/>
                    <a:pt x="8856" y="4428"/>
                    <a:pt x="6603" y="6662"/>
                  </a:cubicBezTo>
                  <a:lnTo>
                    <a:pt x="3262" y="10042"/>
                  </a:lnTo>
                  <a:cubicBezTo>
                    <a:pt x="2155" y="11169"/>
                    <a:pt x="1048" y="12315"/>
                    <a:pt x="0" y="13501"/>
                  </a:cubicBezTo>
                  <a:cubicBezTo>
                    <a:pt x="1088" y="12335"/>
                    <a:pt x="2195" y="11228"/>
                    <a:pt x="3302" y="10082"/>
                  </a:cubicBezTo>
                  <a:lnTo>
                    <a:pt x="6662" y="6741"/>
                  </a:lnTo>
                  <a:lnTo>
                    <a:pt x="13363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5" name="Google Shape;30095;p49"/>
            <p:cNvSpPr/>
            <p:nvPr/>
          </p:nvSpPr>
          <p:spPr>
            <a:xfrm>
              <a:off x="4581318" y="4706648"/>
              <a:ext cx="538177" cy="399895"/>
            </a:xfrm>
            <a:custGeom>
              <a:avLst/>
              <a:gdLst/>
              <a:ahLst/>
              <a:cxnLst/>
              <a:rect l="l" t="t" r="r" b="b"/>
              <a:pathLst>
                <a:path w="13462" h="10003" extrusionOk="0">
                  <a:moveTo>
                    <a:pt x="13462" y="1"/>
                  </a:moveTo>
                  <a:cubicBezTo>
                    <a:pt x="12315" y="811"/>
                    <a:pt x="11169" y="1622"/>
                    <a:pt x="10042" y="2432"/>
                  </a:cubicBezTo>
                  <a:lnTo>
                    <a:pt x="6642" y="4903"/>
                  </a:lnTo>
                  <a:lnTo>
                    <a:pt x="3282" y="7413"/>
                  </a:lnTo>
                  <a:cubicBezTo>
                    <a:pt x="2175" y="8243"/>
                    <a:pt x="1068" y="9093"/>
                    <a:pt x="1" y="10003"/>
                  </a:cubicBezTo>
                  <a:cubicBezTo>
                    <a:pt x="534" y="9568"/>
                    <a:pt x="1088" y="9133"/>
                    <a:pt x="1661" y="8718"/>
                  </a:cubicBezTo>
                  <a:lnTo>
                    <a:pt x="3322" y="7453"/>
                  </a:lnTo>
                  <a:lnTo>
                    <a:pt x="6702" y="4982"/>
                  </a:lnTo>
                  <a:lnTo>
                    <a:pt x="13462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6" name="Google Shape;30096;p49"/>
            <p:cNvSpPr/>
            <p:nvPr/>
          </p:nvSpPr>
          <p:spPr>
            <a:xfrm>
              <a:off x="4571843" y="4848088"/>
              <a:ext cx="538177" cy="269528"/>
            </a:xfrm>
            <a:custGeom>
              <a:avLst/>
              <a:gdLst/>
              <a:ahLst/>
              <a:cxnLst/>
              <a:rect l="l" t="t" r="r" b="b"/>
              <a:pathLst>
                <a:path w="13462" h="6742" extrusionOk="0">
                  <a:moveTo>
                    <a:pt x="13462" y="1"/>
                  </a:moveTo>
                  <a:lnTo>
                    <a:pt x="10121" y="1740"/>
                  </a:lnTo>
                  <a:cubicBezTo>
                    <a:pt x="9014" y="2314"/>
                    <a:pt x="7887" y="2887"/>
                    <a:pt x="6781" y="3460"/>
                  </a:cubicBezTo>
                  <a:cubicBezTo>
                    <a:pt x="5654" y="4033"/>
                    <a:pt x="4547" y="4587"/>
                    <a:pt x="3420" y="5140"/>
                  </a:cubicBezTo>
                  <a:cubicBezTo>
                    <a:pt x="2274" y="5694"/>
                    <a:pt x="1147" y="6227"/>
                    <a:pt x="0" y="6741"/>
                  </a:cubicBezTo>
                  <a:cubicBezTo>
                    <a:pt x="1167" y="6267"/>
                    <a:pt x="2313" y="5753"/>
                    <a:pt x="3440" y="5200"/>
                  </a:cubicBezTo>
                  <a:cubicBezTo>
                    <a:pt x="4567" y="4666"/>
                    <a:pt x="5693" y="4112"/>
                    <a:pt x="6820" y="3539"/>
                  </a:cubicBezTo>
                  <a:cubicBezTo>
                    <a:pt x="9054" y="2393"/>
                    <a:pt x="11268" y="1226"/>
                    <a:pt x="1346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7" name="Google Shape;30097;p49"/>
            <p:cNvSpPr/>
            <p:nvPr/>
          </p:nvSpPr>
          <p:spPr>
            <a:xfrm>
              <a:off x="4571843" y="4988769"/>
              <a:ext cx="516869" cy="128847"/>
            </a:xfrm>
            <a:custGeom>
              <a:avLst/>
              <a:gdLst/>
              <a:ahLst/>
              <a:cxnLst/>
              <a:rect l="l" t="t" r="r" b="b"/>
              <a:pathLst>
                <a:path w="12929" h="3223" extrusionOk="0">
                  <a:moveTo>
                    <a:pt x="12928" y="0"/>
                  </a:moveTo>
                  <a:lnTo>
                    <a:pt x="6484" y="1641"/>
                  </a:lnTo>
                  <a:cubicBezTo>
                    <a:pt x="5397" y="1918"/>
                    <a:pt x="4329" y="2195"/>
                    <a:pt x="3242" y="2452"/>
                  </a:cubicBezTo>
                  <a:cubicBezTo>
                    <a:pt x="2155" y="2708"/>
                    <a:pt x="1088" y="2965"/>
                    <a:pt x="0" y="3222"/>
                  </a:cubicBezTo>
                  <a:cubicBezTo>
                    <a:pt x="1088" y="3005"/>
                    <a:pt x="2175" y="2768"/>
                    <a:pt x="3262" y="2511"/>
                  </a:cubicBezTo>
                  <a:cubicBezTo>
                    <a:pt x="4349" y="2254"/>
                    <a:pt x="5417" y="1997"/>
                    <a:pt x="6504" y="1740"/>
                  </a:cubicBezTo>
                  <a:cubicBezTo>
                    <a:pt x="8639" y="1167"/>
                    <a:pt x="10793" y="613"/>
                    <a:pt x="12928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8" name="Google Shape;30098;p49"/>
            <p:cNvSpPr/>
            <p:nvPr/>
          </p:nvSpPr>
          <p:spPr>
            <a:xfrm>
              <a:off x="4571843" y="4117140"/>
              <a:ext cx="152554" cy="1000477"/>
            </a:xfrm>
            <a:custGeom>
              <a:avLst/>
              <a:gdLst/>
              <a:ahLst/>
              <a:cxnLst/>
              <a:rect l="l" t="t" r="r" b="b"/>
              <a:pathLst>
                <a:path w="3816" h="25026" extrusionOk="0">
                  <a:moveTo>
                    <a:pt x="3816" y="1"/>
                  </a:moveTo>
                  <a:cubicBezTo>
                    <a:pt x="3143" y="4152"/>
                    <a:pt x="2511" y="8322"/>
                    <a:pt x="1859" y="12493"/>
                  </a:cubicBezTo>
                  <a:cubicBezTo>
                    <a:pt x="1246" y="16664"/>
                    <a:pt x="593" y="20835"/>
                    <a:pt x="0" y="25025"/>
                  </a:cubicBezTo>
                  <a:cubicBezTo>
                    <a:pt x="673" y="20855"/>
                    <a:pt x="1305" y="16684"/>
                    <a:pt x="1957" y="12513"/>
                  </a:cubicBezTo>
                  <a:cubicBezTo>
                    <a:pt x="2590" y="8342"/>
                    <a:pt x="3222" y="4171"/>
                    <a:pt x="3816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99" name="Google Shape;30099;p49"/>
            <p:cNvSpPr/>
            <p:nvPr/>
          </p:nvSpPr>
          <p:spPr>
            <a:xfrm>
              <a:off x="4274731" y="5117577"/>
              <a:ext cx="297153" cy="245022"/>
            </a:xfrm>
            <a:custGeom>
              <a:avLst/>
              <a:gdLst/>
              <a:ahLst/>
              <a:cxnLst/>
              <a:rect l="l" t="t" r="r" b="b"/>
              <a:pathLst>
                <a:path w="7433" h="6129" extrusionOk="0">
                  <a:moveTo>
                    <a:pt x="7432" y="0"/>
                  </a:moveTo>
                  <a:lnTo>
                    <a:pt x="7432" y="0"/>
                  </a:lnTo>
                  <a:cubicBezTo>
                    <a:pt x="6167" y="989"/>
                    <a:pt x="4942" y="2017"/>
                    <a:pt x="3677" y="3025"/>
                  </a:cubicBezTo>
                  <a:cubicBezTo>
                    <a:pt x="2451" y="4053"/>
                    <a:pt x="1206" y="5081"/>
                    <a:pt x="0" y="6128"/>
                  </a:cubicBezTo>
                  <a:cubicBezTo>
                    <a:pt x="1265" y="5140"/>
                    <a:pt x="2491" y="4112"/>
                    <a:pt x="3736" y="3104"/>
                  </a:cubicBezTo>
                  <a:cubicBezTo>
                    <a:pt x="4981" y="2056"/>
                    <a:pt x="6227" y="1048"/>
                    <a:pt x="743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0" name="Google Shape;30100;p49"/>
            <p:cNvSpPr/>
            <p:nvPr/>
          </p:nvSpPr>
          <p:spPr>
            <a:xfrm>
              <a:off x="4093753" y="5117577"/>
              <a:ext cx="478131" cy="279763"/>
            </a:xfrm>
            <a:custGeom>
              <a:avLst/>
              <a:gdLst/>
              <a:ahLst/>
              <a:cxnLst/>
              <a:rect l="l" t="t" r="r" b="b"/>
              <a:pathLst>
                <a:path w="11960" h="6998" extrusionOk="0">
                  <a:moveTo>
                    <a:pt x="11959" y="0"/>
                  </a:moveTo>
                  <a:cubicBezTo>
                    <a:pt x="9943" y="1127"/>
                    <a:pt x="7967" y="2293"/>
                    <a:pt x="5950" y="3460"/>
                  </a:cubicBezTo>
                  <a:cubicBezTo>
                    <a:pt x="3974" y="4626"/>
                    <a:pt x="1977" y="5792"/>
                    <a:pt x="1" y="6998"/>
                  </a:cubicBezTo>
                  <a:cubicBezTo>
                    <a:pt x="2017" y="5871"/>
                    <a:pt x="3993" y="4685"/>
                    <a:pt x="6010" y="3539"/>
                  </a:cubicBezTo>
                  <a:cubicBezTo>
                    <a:pt x="7986" y="2353"/>
                    <a:pt x="9983" y="1186"/>
                    <a:pt x="11959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1" name="Google Shape;30101;p49"/>
            <p:cNvSpPr/>
            <p:nvPr/>
          </p:nvSpPr>
          <p:spPr>
            <a:xfrm>
              <a:off x="4015517" y="5117577"/>
              <a:ext cx="556367" cy="216558"/>
            </a:xfrm>
            <a:custGeom>
              <a:avLst/>
              <a:gdLst/>
              <a:ahLst/>
              <a:cxnLst/>
              <a:rect l="l" t="t" r="r" b="b"/>
              <a:pathLst>
                <a:path w="13917" h="5417" extrusionOk="0">
                  <a:moveTo>
                    <a:pt x="13916" y="0"/>
                  </a:moveTo>
                  <a:lnTo>
                    <a:pt x="13916" y="0"/>
                  </a:lnTo>
                  <a:cubicBezTo>
                    <a:pt x="11584" y="850"/>
                    <a:pt x="9271" y="1760"/>
                    <a:pt x="6939" y="2649"/>
                  </a:cubicBezTo>
                  <a:cubicBezTo>
                    <a:pt x="4626" y="3578"/>
                    <a:pt x="2313" y="4468"/>
                    <a:pt x="1" y="5417"/>
                  </a:cubicBezTo>
                  <a:cubicBezTo>
                    <a:pt x="2333" y="4547"/>
                    <a:pt x="4646" y="3638"/>
                    <a:pt x="6978" y="2748"/>
                  </a:cubicBezTo>
                  <a:cubicBezTo>
                    <a:pt x="9291" y="1819"/>
                    <a:pt x="11604" y="929"/>
                    <a:pt x="13916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2" name="Google Shape;30102;p49"/>
            <p:cNvSpPr/>
            <p:nvPr/>
          </p:nvSpPr>
          <p:spPr>
            <a:xfrm>
              <a:off x="3947555" y="5116777"/>
              <a:ext cx="616413" cy="122531"/>
            </a:xfrm>
            <a:custGeom>
              <a:avLst/>
              <a:gdLst/>
              <a:ahLst/>
              <a:cxnLst/>
              <a:rect l="l" t="t" r="r" b="b"/>
              <a:pathLst>
                <a:path w="15419" h="3065" extrusionOk="0">
                  <a:moveTo>
                    <a:pt x="15419" y="1"/>
                  </a:moveTo>
                  <a:lnTo>
                    <a:pt x="15419" y="1"/>
                  </a:lnTo>
                  <a:cubicBezTo>
                    <a:pt x="12829" y="475"/>
                    <a:pt x="10260" y="989"/>
                    <a:pt x="7690" y="1483"/>
                  </a:cubicBezTo>
                  <a:cubicBezTo>
                    <a:pt x="5120" y="1997"/>
                    <a:pt x="2551" y="2511"/>
                    <a:pt x="1" y="3065"/>
                  </a:cubicBezTo>
                  <a:cubicBezTo>
                    <a:pt x="2570" y="2590"/>
                    <a:pt x="5140" y="2076"/>
                    <a:pt x="7710" y="1582"/>
                  </a:cubicBezTo>
                  <a:cubicBezTo>
                    <a:pt x="10279" y="1048"/>
                    <a:pt x="12849" y="554"/>
                    <a:pt x="15419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3" name="Google Shape;30103;p49"/>
            <p:cNvSpPr/>
            <p:nvPr/>
          </p:nvSpPr>
          <p:spPr>
            <a:xfrm>
              <a:off x="3851169" y="5116777"/>
              <a:ext cx="712799" cy="20588"/>
            </a:xfrm>
            <a:custGeom>
              <a:avLst/>
              <a:gdLst/>
              <a:ahLst/>
              <a:cxnLst/>
              <a:rect l="l" t="t" r="r" b="b"/>
              <a:pathLst>
                <a:path w="17830" h="515" extrusionOk="0">
                  <a:moveTo>
                    <a:pt x="17830" y="1"/>
                  </a:moveTo>
                  <a:cubicBezTo>
                    <a:pt x="14845" y="40"/>
                    <a:pt x="11880" y="139"/>
                    <a:pt x="8915" y="218"/>
                  </a:cubicBezTo>
                  <a:cubicBezTo>
                    <a:pt x="5950" y="317"/>
                    <a:pt x="2965" y="396"/>
                    <a:pt x="0" y="515"/>
                  </a:cubicBezTo>
                  <a:cubicBezTo>
                    <a:pt x="2965" y="475"/>
                    <a:pt x="5950" y="376"/>
                    <a:pt x="8915" y="317"/>
                  </a:cubicBezTo>
                  <a:cubicBezTo>
                    <a:pt x="11880" y="198"/>
                    <a:pt x="14845" y="119"/>
                    <a:pt x="1783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4" name="Google Shape;30104;p49"/>
            <p:cNvSpPr/>
            <p:nvPr/>
          </p:nvSpPr>
          <p:spPr>
            <a:xfrm>
              <a:off x="3810072" y="4886027"/>
              <a:ext cx="761811" cy="231590"/>
            </a:xfrm>
            <a:custGeom>
              <a:avLst/>
              <a:gdLst/>
              <a:ahLst/>
              <a:cxnLst/>
              <a:rect l="l" t="t" r="r" b="b"/>
              <a:pathLst>
                <a:path w="19056" h="5793" extrusionOk="0">
                  <a:moveTo>
                    <a:pt x="0" y="1"/>
                  </a:moveTo>
                  <a:cubicBezTo>
                    <a:pt x="3163" y="1009"/>
                    <a:pt x="6345" y="1958"/>
                    <a:pt x="9508" y="2946"/>
                  </a:cubicBezTo>
                  <a:cubicBezTo>
                    <a:pt x="12691" y="3895"/>
                    <a:pt x="15873" y="4863"/>
                    <a:pt x="19055" y="5792"/>
                  </a:cubicBezTo>
                  <a:cubicBezTo>
                    <a:pt x="15893" y="4784"/>
                    <a:pt x="12710" y="3836"/>
                    <a:pt x="9548" y="2847"/>
                  </a:cubicBezTo>
                  <a:cubicBezTo>
                    <a:pt x="6365" y="1898"/>
                    <a:pt x="3183" y="930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5" name="Google Shape;30105;p49"/>
            <p:cNvSpPr/>
            <p:nvPr/>
          </p:nvSpPr>
          <p:spPr>
            <a:xfrm>
              <a:off x="3827462" y="4746945"/>
              <a:ext cx="736505" cy="369872"/>
            </a:xfrm>
            <a:custGeom>
              <a:avLst/>
              <a:gdLst/>
              <a:ahLst/>
              <a:cxnLst/>
              <a:rect l="l" t="t" r="r" b="b"/>
              <a:pathLst>
                <a:path w="18423" h="9252" extrusionOk="0">
                  <a:moveTo>
                    <a:pt x="0" y="1"/>
                  </a:moveTo>
                  <a:lnTo>
                    <a:pt x="0" y="1"/>
                  </a:lnTo>
                  <a:cubicBezTo>
                    <a:pt x="3024" y="1622"/>
                    <a:pt x="6088" y="3183"/>
                    <a:pt x="9152" y="4745"/>
                  </a:cubicBezTo>
                  <a:cubicBezTo>
                    <a:pt x="10674" y="5516"/>
                    <a:pt x="12216" y="6287"/>
                    <a:pt x="13758" y="7038"/>
                  </a:cubicBezTo>
                  <a:cubicBezTo>
                    <a:pt x="15300" y="7789"/>
                    <a:pt x="16841" y="8540"/>
                    <a:pt x="18423" y="9252"/>
                  </a:cubicBezTo>
                  <a:cubicBezTo>
                    <a:pt x="16861" y="8501"/>
                    <a:pt x="15319" y="7749"/>
                    <a:pt x="13797" y="6978"/>
                  </a:cubicBezTo>
                  <a:cubicBezTo>
                    <a:pt x="12256" y="6227"/>
                    <a:pt x="10714" y="5437"/>
                    <a:pt x="9192" y="4666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6" name="Google Shape;30106;p49"/>
            <p:cNvSpPr/>
            <p:nvPr/>
          </p:nvSpPr>
          <p:spPr>
            <a:xfrm>
              <a:off x="3839296" y="4584157"/>
              <a:ext cx="732588" cy="533460"/>
            </a:xfrm>
            <a:custGeom>
              <a:avLst/>
              <a:gdLst/>
              <a:ahLst/>
              <a:cxnLst/>
              <a:rect l="l" t="t" r="r" b="b"/>
              <a:pathLst>
                <a:path w="18325" h="13344" extrusionOk="0">
                  <a:moveTo>
                    <a:pt x="1" y="1"/>
                  </a:moveTo>
                  <a:lnTo>
                    <a:pt x="1" y="1"/>
                  </a:lnTo>
                  <a:cubicBezTo>
                    <a:pt x="3005" y="2314"/>
                    <a:pt x="6029" y="4547"/>
                    <a:pt x="9074" y="6781"/>
                  </a:cubicBezTo>
                  <a:cubicBezTo>
                    <a:pt x="10596" y="7908"/>
                    <a:pt x="12137" y="9014"/>
                    <a:pt x="13679" y="10102"/>
                  </a:cubicBezTo>
                  <a:cubicBezTo>
                    <a:pt x="15201" y="11209"/>
                    <a:pt x="16763" y="12276"/>
                    <a:pt x="18324" y="13343"/>
                  </a:cubicBezTo>
                  <a:cubicBezTo>
                    <a:pt x="16783" y="12256"/>
                    <a:pt x="15241" y="11149"/>
                    <a:pt x="13719" y="10042"/>
                  </a:cubicBezTo>
                  <a:cubicBezTo>
                    <a:pt x="12177" y="8955"/>
                    <a:pt x="10655" y="7828"/>
                    <a:pt x="9133" y="672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7" name="Google Shape;30107;p49"/>
            <p:cNvSpPr/>
            <p:nvPr/>
          </p:nvSpPr>
          <p:spPr>
            <a:xfrm>
              <a:off x="3923049" y="4448233"/>
              <a:ext cx="648835" cy="669383"/>
            </a:xfrm>
            <a:custGeom>
              <a:avLst/>
              <a:gdLst/>
              <a:ahLst/>
              <a:cxnLst/>
              <a:rect l="l" t="t" r="r" b="b"/>
              <a:pathLst>
                <a:path w="16230" h="16744" extrusionOk="0">
                  <a:moveTo>
                    <a:pt x="1" y="1"/>
                  </a:moveTo>
                  <a:lnTo>
                    <a:pt x="1" y="1"/>
                  </a:lnTo>
                  <a:cubicBezTo>
                    <a:pt x="2689" y="2828"/>
                    <a:pt x="5397" y="5595"/>
                    <a:pt x="8086" y="8402"/>
                  </a:cubicBezTo>
                  <a:cubicBezTo>
                    <a:pt x="10794" y="11169"/>
                    <a:pt x="13502" y="13976"/>
                    <a:pt x="16229" y="16743"/>
                  </a:cubicBezTo>
                  <a:cubicBezTo>
                    <a:pt x="13561" y="13917"/>
                    <a:pt x="10853" y="11130"/>
                    <a:pt x="8165" y="8343"/>
                  </a:cubicBezTo>
                  <a:cubicBezTo>
                    <a:pt x="5437" y="5555"/>
                    <a:pt x="2748" y="276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8" name="Google Shape;30108;p49"/>
            <p:cNvSpPr/>
            <p:nvPr/>
          </p:nvSpPr>
          <p:spPr>
            <a:xfrm>
              <a:off x="3994169" y="4309152"/>
              <a:ext cx="577715" cy="808465"/>
            </a:xfrm>
            <a:custGeom>
              <a:avLst/>
              <a:gdLst/>
              <a:ahLst/>
              <a:cxnLst/>
              <a:rect l="l" t="t" r="r" b="b"/>
              <a:pathLst>
                <a:path w="14451" h="20223" extrusionOk="0">
                  <a:moveTo>
                    <a:pt x="1" y="1"/>
                  </a:moveTo>
                  <a:lnTo>
                    <a:pt x="1" y="1"/>
                  </a:lnTo>
                  <a:cubicBezTo>
                    <a:pt x="1108" y="1760"/>
                    <a:pt x="2254" y="3480"/>
                    <a:pt x="3421" y="5200"/>
                  </a:cubicBezTo>
                  <a:cubicBezTo>
                    <a:pt x="4567" y="6919"/>
                    <a:pt x="5733" y="8619"/>
                    <a:pt x="6919" y="10319"/>
                  </a:cubicBezTo>
                  <a:cubicBezTo>
                    <a:pt x="8125" y="12019"/>
                    <a:pt x="9331" y="13699"/>
                    <a:pt x="10576" y="15360"/>
                  </a:cubicBezTo>
                  <a:cubicBezTo>
                    <a:pt x="11821" y="17020"/>
                    <a:pt x="13087" y="18661"/>
                    <a:pt x="14450" y="20222"/>
                  </a:cubicBezTo>
                  <a:lnTo>
                    <a:pt x="13462" y="19017"/>
                  </a:lnTo>
                  <a:lnTo>
                    <a:pt x="12494" y="17791"/>
                  </a:lnTo>
                  <a:cubicBezTo>
                    <a:pt x="11861" y="16981"/>
                    <a:pt x="11228" y="16150"/>
                    <a:pt x="10616" y="15320"/>
                  </a:cubicBezTo>
                  <a:cubicBezTo>
                    <a:pt x="9390" y="13660"/>
                    <a:pt x="8184" y="11980"/>
                    <a:pt x="6998" y="10280"/>
                  </a:cubicBezTo>
                  <a:cubicBezTo>
                    <a:pt x="5812" y="8580"/>
                    <a:pt x="4626" y="6880"/>
                    <a:pt x="3460" y="5160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09" name="Google Shape;30109;p49"/>
            <p:cNvSpPr/>
            <p:nvPr/>
          </p:nvSpPr>
          <p:spPr>
            <a:xfrm>
              <a:off x="4069246" y="4226198"/>
              <a:ext cx="502637" cy="891418"/>
            </a:xfrm>
            <a:custGeom>
              <a:avLst/>
              <a:gdLst/>
              <a:ahLst/>
              <a:cxnLst/>
              <a:rect l="l" t="t" r="r" b="b"/>
              <a:pathLst>
                <a:path w="12573" h="22298" extrusionOk="0">
                  <a:moveTo>
                    <a:pt x="1" y="0"/>
                  </a:moveTo>
                  <a:cubicBezTo>
                    <a:pt x="989" y="1878"/>
                    <a:pt x="2017" y="3756"/>
                    <a:pt x="3045" y="5634"/>
                  </a:cubicBezTo>
                  <a:lnTo>
                    <a:pt x="6128" y="11228"/>
                  </a:lnTo>
                  <a:cubicBezTo>
                    <a:pt x="7156" y="13106"/>
                    <a:pt x="8204" y="14964"/>
                    <a:pt x="9271" y="16802"/>
                  </a:cubicBezTo>
                  <a:cubicBezTo>
                    <a:pt x="10339" y="18660"/>
                    <a:pt x="11406" y="20499"/>
                    <a:pt x="12572" y="22297"/>
                  </a:cubicBezTo>
                  <a:cubicBezTo>
                    <a:pt x="11999" y="21388"/>
                    <a:pt x="11446" y="20479"/>
                    <a:pt x="10932" y="19550"/>
                  </a:cubicBezTo>
                  <a:cubicBezTo>
                    <a:pt x="10378" y="18621"/>
                    <a:pt x="9864" y="17692"/>
                    <a:pt x="9331" y="16782"/>
                  </a:cubicBezTo>
                  <a:cubicBezTo>
                    <a:pt x="8283" y="14924"/>
                    <a:pt x="7235" y="13047"/>
                    <a:pt x="6208" y="11188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0" name="Google Shape;30110;p49"/>
            <p:cNvSpPr/>
            <p:nvPr/>
          </p:nvSpPr>
          <p:spPr>
            <a:xfrm>
              <a:off x="4160115" y="4060252"/>
              <a:ext cx="411768" cy="1057365"/>
            </a:xfrm>
            <a:custGeom>
              <a:avLst/>
              <a:gdLst/>
              <a:ahLst/>
              <a:cxnLst/>
              <a:rect l="l" t="t" r="r" b="b"/>
              <a:pathLst>
                <a:path w="10300" h="26449" extrusionOk="0">
                  <a:moveTo>
                    <a:pt x="1" y="0"/>
                  </a:moveTo>
                  <a:lnTo>
                    <a:pt x="5180" y="13205"/>
                  </a:lnTo>
                  <a:lnTo>
                    <a:pt x="7769" y="19807"/>
                  </a:lnTo>
                  <a:lnTo>
                    <a:pt x="9054" y="23128"/>
                  </a:lnTo>
                  <a:cubicBezTo>
                    <a:pt x="9469" y="24215"/>
                    <a:pt x="9924" y="25322"/>
                    <a:pt x="10299" y="26448"/>
                  </a:cubicBezTo>
                  <a:cubicBezTo>
                    <a:pt x="9548" y="24195"/>
                    <a:pt x="8679" y="22001"/>
                    <a:pt x="7829" y="19787"/>
                  </a:cubicBezTo>
                  <a:lnTo>
                    <a:pt x="5259" y="13165"/>
                  </a:lnTo>
                  <a:cubicBezTo>
                    <a:pt x="3519" y="8777"/>
                    <a:pt x="1800" y="4369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1" name="Google Shape;30111;p49"/>
            <p:cNvSpPr/>
            <p:nvPr/>
          </p:nvSpPr>
          <p:spPr>
            <a:xfrm>
              <a:off x="4235992" y="3880873"/>
              <a:ext cx="333532" cy="1224871"/>
            </a:xfrm>
            <a:custGeom>
              <a:avLst/>
              <a:gdLst/>
              <a:ahLst/>
              <a:cxnLst/>
              <a:rect l="l" t="t" r="r" b="b"/>
              <a:pathLst>
                <a:path w="8343" h="30639" extrusionOk="0">
                  <a:moveTo>
                    <a:pt x="1" y="0"/>
                  </a:moveTo>
                  <a:lnTo>
                    <a:pt x="2195" y="7630"/>
                  </a:lnTo>
                  <a:lnTo>
                    <a:pt x="4349" y="15280"/>
                  </a:lnTo>
                  <a:cubicBezTo>
                    <a:pt x="5061" y="17830"/>
                    <a:pt x="5772" y="20380"/>
                    <a:pt x="6445" y="22930"/>
                  </a:cubicBezTo>
                  <a:cubicBezTo>
                    <a:pt x="6781" y="24215"/>
                    <a:pt x="7117" y="25500"/>
                    <a:pt x="7453" y="26784"/>
                  </a:cubicBezTo>
                  <a:cubicBezTo>
                    <a:pt x="7769" y="28069"/>
                    <a:pt x="8065" y="29354"/>
                    <a:pt x="8342" y="30639"/>
                  </a:cubicBezTo>
                  <a:cubicBezTo>
                    <a:pt x="7828" y="28049"/>
                    <a:pt x="7176" y="25480"/>
                    <a:pt x="6524" y="22910"/>
                  </a:cubicBezTo>
                  <a:cubicBezTo>
                    <a:pt x="5832" y="20360"/>
                    <a:pt x="5140" y="17790"/>
                    <a:pt x="4448" y="15241"/>
                  </a:cubicBezTo>
                  <a:cubicBezTo>
                    <a:pt x="2985" y="10160"/>
                    <a:pt x="1542" y="5061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2" name="Google Shape;30112;p49"/>
            <p:cNvSpPr/>
            <p:nvPr/>
          </p:nvSpPr>
          <p:spPr>
            <a:xfrm>
              <a:off x="4349808" y="3858725"/>
              <a:ext cx="221275" cy="1225710"/>
            </a:xfrm>
            <a:custGeom>
              <a:avLst/>
              <a:gdLst/>
              <a:ahLst/>
              <a:cxnLst/>
              <a:rect l="l" t="t" r="r" b="b"/>
              <a:pathLst>
                <a:path w="5535" h="30660" extrusionOk="0">
                  <a:moveTo>
                    <a:pt x="0" y="1"/>
                  </a:moveTo>
                  <a:cubicBezTo>
                    <a:pt x="534" y="2551"/>
                    <a:pt x="1048" y="5101"/>
                    <a:pt x="1562" y="7631"/>
                  </a:cubicBezTo>
                  <a:cubicBezTo>
                    <a:pt x="2076" y="10181"/>
                    <a:pt x="2570" y="12731"/>
                    <a:pt x="3044" y="15281"/>
                  </a:cubicBezTo>
                  <a:cubicBezTo>
                    <a:pt x="3519" y="17831"/>
                    <a:pt x="3993" y="20380"/>
                    <a:pt x="4408" y="22950"/>
                  </a:cubicBezTo>
                  <a:cubicBezTo>
                    <a:pt x="4823" y="25520"/>
                    <a:pt x="5218" y="28070"/>
                    <a:pt x="5535" y="30659"/>
                  </a:cubicBezTo>
                  <a:cubicBezTo>
                    <a:pt x="5258" y="28070"/>
                    <a:pt x="4882" y="25500"/>
                    <a:pt x="4467" y="22930"/>
                  </a:cubicBezTo>
                  <a:cubicBezTo>
                    <a:pt x="4052" y="20380"/>
                    <a:pt x="3598" y="17811"/>
                    <a:pt x="3143" y="15261"/>
                  </a:cubicBezTo>
                  <a:cubicBezTo>
                    <a:pt x="2649" y="12711"/>
                    <a:pt x="2155" y="10161"/>
                    <a:pt x="1621" y="7631"/>
                  </a:cubicBezTo>
                  <a:cubicBezTo>
                    <a:pt x="1107" y="5081"/>
                    <a:pt x="573" y="2531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3" name="Google Shape;30113;p49"/>
            <p:cNvSpPr/>
            <p:nvPr/>
          </p:nvSpPr>
          <p:spPr>
            <a:xfrm>
              <a:off x="4448553" y="3724401"/>
              <a:ext cx="122531" cy="1381343"/>
            </a:xfrm>
            <a:custGeom>
              <a:avLst/>
              <a:gdLst/>
              <a:ahLst/>
              <a:cxnLst/>
              <a:rect l="l" t="t" r="r" b="b"/>
              <a:pathLst>
                <a:path w="3065" h="34553" extrusionOk="0">
                  <a:moveTo>
                    <a:pt x="1" y="0"/>
                  </a:moveTo>
                  <a:lnTo>
                    <a:pt x="930" y="8619"/>
                  </a:lnTo>
                  <a:cubicBezTo>
                    <a:pt x="1246" y="11505"/>
                    <a:pt x="1543" y="14371"/>
                    <a:pt x="1819" y="17257"/>
                  </a:cubicBezTo>
                  <a:cubicBezTo>
                    <a:pt x="2096" y="20143"/>
                    <a:pt x="2373" y="23009"/>
                    <a:pt x="2590" y="25895"/>
                  </a:cubicBezTo>
                  <a:cubicBezTo>
                    <a:pt x="2709" y="27338"/>
                    <a:pt x="2808" y="28781"/>
                    <a:pt x="2887" y="30224"/>
                  </a:cubicBezTo>
                  <a:cubicBezTo>
                    <a:pt x="2966" y="31667"/>
                    <a:pt x="3025" y="33110"/>
                    <a:pt x="3025" y="34553"/>
                  </a:cubicBezTo>
                  <a:cubicBezTo>
                    <a:pt x="3065" y="31667"/>
                    <a:pt x="2867" y="28781"/>
                    <a:pt x="2650" y="25895"/>
                  </a:cubicBezTo>
                  <a:cubicBezTo>
                    <a:pt x="2432" y="23009"/>
                    <a:pt x="2175" y="20123"/>
                    <a:pt x="1918" y="17257"/>
                  </a:cubicBezTo>
                  <a:cubicBezTo>
                    <a:pt x="1325" y="11485"/>
                    <a:pt x="712" y="5733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4" name="Google Shape;30114;p49"/>
            <p:cNvSpPr/>
            <p:nvPr/>
          </p:nvSpPr>
          <p:spPr>
            <a:xfrm>
              <a:off x="4564727" y="3788405"/>
              <a:ext cx="8755" cy="1307064"/>
            </a:xfrm>
            <a:custGeom>
              <a:avLst/>
              <a:gdLst/>
              <a:ahLst/>
              <a:cxnLst/>
              <a:rect l="l" t="t" r="r" b="b"/>
              <a:pathLst>
                <a:path w="219" h="32695" extrusionOk="0">
                  <a:moveTo>
                    <a:pt x="1" y="1"/>
                  </a:moveTo>
                  <a:cubicBezTo>
                    <a:pt x="1" y="5436"/>
                    <a:pt x="40" y="10892"/>
                    <a:pt x="60" y="16348"/>
                  </a:cubicBezTo>
                  <a:cubicBezTo>
                    <a:pt x="119" y="21784"/>
                    <a:pt x="139" y="27239"/>
                    <a:pt x="218" y="32695"/>
                  </a:cubicBezTo>
                  <a:cubicBezTo>
                    <a:pt x="218" y="27239"/>
                    <a:pt x="178" y="21784"/>
                    <a:pt x="159" y="16348"/>
                  </a:cubicBezTo>
                  <a:cubicBezTo>
                    <a:pt x="99" y="10892"/>
                    <a:pt x="80" y="5436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5" name="Google Shape;30115;p49"/>
            <p:cNvSpPr/>
            <p:nvPr/>
          </p:nvSpPr>
          <p:spPr>
            <a:xfrm>
              <a:off x="4569485" y="3987533"/>
              <a:ext cx="68002" cy="1118211"/>
            </a:xfrm>
            <a:custGeom>
              <a:avLst/>
              <a:gdLst/>
              <a:ahLst/>
              <a:cxnLst/>
              <a:rect l="l" t="t" r="r" b="b"/>
              <a:pathLst>
                <a:path w="1701" h="27971" extrusionOk="0">
                  <a:moveTo>
                    <a:pt x="1700" y="1"/>
                  </a:moveTo>
                  <a:lnTo>
                    <a:pt x="949" y="13996"/>
                  </a:lnTo>
                  <a:lnTo>
                    <a:pt x="554" y="20993"/>
                  </a:lnTo>
                  <a:lnTo>
                    <a:pt x="336" y="24492"/>
                  </a:lnTo>
                  <a:cubicBezTo>
                    <a:pt x="237" y="25658"/>
                    <a:pt x="198" y="26824"/>
                    <a:pt x="0" y="27971"/>
                  </a:cubicBezTo>
                  <a:cubicBezTo>
                    <a:pt x="198" y="26824"/>
                    <a:pt x="277" y="25658"/>
                    <a:pt x="376" y="24492"/>
                  </a:cubicBezTo>
                  <a:cubicBezTo>
                    <a:pt x="475" y="23326"/>
                    <a:pt x="554" y="22159"/>
                    <a:pt x="633" y="20993"/>
                  </a:cubicBezTo>
                  <a:lnTo>
                    <a:pt x="1048" y="13996"/>
                  </a:lnTo>
                  <a:cubicBezTo>
                    <a:pt x="1285" y="9331"/>
                    <a:pt x="1522" y="4666"/>
                    <a:pt x="170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6" name="Google Shape;30116;p49"/>
            <p:cNvSpPr/>
            <p:nvPr/>
          </p:nvSpPr>
          <p:spPr>
            <a:xfrm>
              <a:off x="4586075" y="5132568"/>
              <a:ext cx="835290" cy="949905"/>
            </a:xfrm>
            <a:custGeom>
              <a:avLst/>
              <a:gdLst/>
              <a:ahLst/>
              <a:cxnLst/>
              <a:rect l="l" t="t" r="r" b="b"/>
              <a:pathLst>
                <a:path w="20894" h="23761" extrusionOk="0">
                  <a:moveTo>
                    <a:pt x="0" y="1"/>
                  </a:moveTo>
                  <a:cubicBezTo>
                    <a:pt x="732" y="1108"/>
                    <a:pt x="1463" y="2215"/>
                    <a:pt x="2214" y="3302"/>
                  </a:cubicBezTo>
                  <a:cubicBezTo>
                    <a:pt x="2985" y="4409"/>
                    <a:pt x="3736" y="5496"/>
                    <a:pt x="4527" y="6564"/>
                  </a:cubicBezTo>
                  <a:cubicBezTo>
                    <a:pt x="6088" y="8718"/>
                    <a:pt x="7690" y="10833"/>
                    <a:pt x="9350" y="12929"/>
                  </a:cubicBezTo>
                  <a:cubicBezTo>
                    <a:pt x="11030" y="14984"/>
                    <a:pt x="12770" y="17000"/>
                    <a:pt x="14628" y="18898"/>
                  </a:cubicBezTo>
                  <a:cubicBezTo>
                    <a:pt x="15557" y="19847"/>
                    <a:pt x="16525" y="20776"/>
                    <a:pt x="17534" y="21626"/>
                  </a:cubicBezTo>
                  <a:cubicBezTo>
                    <a:pt x="18581" y="22456"/>
                    <a:pt x="19668" y="23247"/>
                    <a:pt x="20894" y="23761"/>
                  </a:cubicBezTo>
                  <a:cubicBezTo>
                    <a:pt x="19688" y="23207"/>
                    <a:pt x="18621" y="22397"/>
                    <a:pt x="17593" y="21547"/>
                  </a:cubicBezTo>
                  <a:cubicBezTo>
                    <a:pt x="16585" y="20697"/>
                    <a:pt x="15636" y="19768"/>
                    <a:pt x="14707" y="18819"/>
                  </a:cubicBezTo>
                  <a:cubicBezTo>
                    <a:pt x="12869" y="16902"/>
                    <a:pt x="11149" y="14866"/>
                    <a:pt x="9488" y="12790"/>
                  </a:cubicBezTo>
                  <a:cubicBezTo>
                    <a:pt x="7828" y="10734"/>
                    <a:pt x="6207" y="8619"/>
                    <a:pt x="4626" y="6485"/>
                  </a:cubicBezTo>
                  <a:cubicBezTo>
                    <a:pt x="3835" y="5417"/>
                    <a:pt x="3064" y="4350"/>
                    <a:pt x="2293" y="3263"/>
                  </a:cubicBezTo>
                  <a:cubicBezTo>
                    <a:pt x="1522" y="2175"/>
                    <a:pt x="751" y="1088"/>
                    <a:pt x="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7" name="Google Shape;30117;p49"/>
            <p:cNvSpPr/>
            <p:nvPr/>
          </p:nvSpPr>
          <p:spPr>
            <a:xfrm>
              <a:off x="4610582" y="5142083"/>
              <a:ext cx="860596" cy="744421"/>
            </a:xfrm>
            <a:custGeom>
              <a:avLst/>
              <a:gdLst/>
              <a:ahLst/>
              <a:cxnLst/>
              <a:rect l="l" t="t" r="r" b="b"/>
              <a:pathLst>
                <a:path w="21527" h="18621" extrusionOk="0">
                  <a:moveTo>
                    <a:pt x="0" y="0"/>
                  </a:moveTo>
                  <a:lnTo>
                    <a:pt x="0" y="0"/>
                  </a:lnTo>
                  <a:cubicBezTo>
                    <a:pt x="1779" y="1582"/>
                    <a:pt x="3558" y="3163"/>
                    <a:pt x="5337" y="4724"/>
                  </a:cubicBezTo>
                  <a:lnTo>
                    <a:pt x="10714" y="9389"/>
                  </a:lnTo>
                  <a:lnTo>
                    <a:pt x="16110" y="14035"/>
                  </a:lnTo>
                  <a:cubicBezTo>
                    <a:pt x="17909" y="15576"/>
                    <a:pt x="19708" y="17099"/>
                    <a:pt x="21526" y="18621"/>
                  </a:cubicBezTo>
                  <a:cubicBezTo>
                    <a:pt x="19767" y="17039"/>
                    <a:pt x="17988" y="15478"/>
                    <a:pt x="16189" y="13916"/>
                  </a:cubicBezTo>
                  <a:lnTo>
                    <a:pt x="10832" y="9251"/>
                  </a:lnTo>
                  <a:lnTo>
                    <a:pt x="5436" y="4606"/>
                  </a:lnTo>
                  <a:cubicBezTo>
                    <a:pt x="3637" y="3064"/>
                    <a:pt x="1819" y="1522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8" name="Google Shape;30118;p49"/>
            <p:cNvSpPr/>
            <p:nvPr/>
          </p:nvSpPr>
          <p:spPr>
            <a:xfrm>
              <a:off x="4586875" y="5127051"/>
              <a:ext cx="1139519" cy="572158"/>
            </a:xfrm>
            <a:custGeom>
              <a:avLst/>
              <a:gdLst/>
              <a:ahLst/>
              <a:cxnLst/>
              <a:rect l="l" t="t" r="r" b="b"/>
              <a:pathLst>
                <a:path w="28504" h="14312" extrusionOk="0">
                  <a:moveTo>
                    <a:pt x="0" y="1"/>
                  </a:moveTo>
                  <a:lnTo>
                    <a:pt x="3558" y="1799"/>
                  </a:lnTo>
                  <a:lnTo>
                    <a:pt x="7116" y="3578"/>
                  </a:lnTo>
                  <a:lnTo>
                    <a:pt x="14252" y="7156"/>
                  </a:lnTo>
                  <a:lnTo>
                    <a:pt x="21408" y="10694"/>
                  </a:lnTo>
                  <a:lnTo>
                    <a:pt x="24966" y="12493"/>
                  </a:lnTo>
                  <a:cubicBezTo>
                    <a:pt x="26152" y="13086"/>
                    <a:pt x="27338" y="13679"/>
                    <a:pt x="28504" y="14312"/>
                  </a:cubicBezTo>
                  <a:cubicBezTo>
                    <a:pt x="26191" y="12987"/>
                    <a:pt x="23819" y="11782"/>
                    <a:pt x="21467" y="10576"/>
                  </a:cubicBezTo>
                  <a:lnTo>
                    <a:pt x="14351" y="6978"/>
                  </a:lnTo>
                  <a:lnTo>
                    <a:pt x="7175" y="3460"/>
                  </a:lnTo>
                  <a:lnTo>
                    <a:pt x="3598" y="172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9" name="Google Shape;30119;p49"/>
            <p:cNvSpPr/>
            <p:nvPr/>
          </p:nvSpPr>
          <p:spPr>
            <a:xfrm>
              <a:off x="4611341" y="5130210"/>
              <a:ext cx="1279440" cy="348524"/>
            </a:xfrm>
            <a:custGeom>
              <a:avLst/>
              <a:gdLst/>
              <a:ahLst/>
              <a:cxnLst/>
              <a:rect l="l" t="t" r="r" b="b"/>
              <a:pathLst>
                <a:path w="32004" h="8718" extrusionOk="0">
                  <a:moveTo>
                    <a:pt x="1" y="1"/>
                  </a:moveTo>
                  <a:lnTo>
                    <a:pt x="1" y="1"/>
                  </a:lnTo>
                  <a:cubicBezTo>
                    <a:pt x="1365" y="277"/>
                    <a:pt x="2729" y="554"/>
                    <a:pt x="4073" y="851"/>
                  </a:cubicBezTo>
                  <a:lnTo>
                    <a:pt x="8145" y="1720"/>
                  </a:lnTo>
                  <a:cubicBezTo>
                    <a:pt x="10833" y="2313"/>
                    <a:pt x="13541" y="2946"/>
                    <a:pt x="16229" y="3618"/>
                  </a:cubicBezTo>
                  <a:cubicBezTo>
                    <a:pt x="18918" y="4290"/>
                    <a:pt x="21586" y="5002"/>
                    <a:pt x="24235" y="5792"/>
                  </a:cubicBezTo>
                  <a:lnTo>
                    <a:pt x="26231" y="6405"/>
                  </a:lnTo>
                  <a:lnTo>
                    <a:pt x="28188" y="7097"/>
                  </a:lnTo>
                  <a:cubicBezTo>
                    <a:pt x="28841" y="7314"/>
                    <a:pt x="29473" y="7591"/>
                    <a:pt x="30126" y="7848"/>
                  </a:cubicBezTo>
                  <a:cubicBezTo>
                    <a:pt x="30758" y="8105"/>
                    <a:pt x="31371" y="8421"/>
                    <a:pt x="32003" y="8718"/>
                  </a:cubicBezTo>
                  <a:cubicBezTo>
                    <a:pt x="29572" y="7393"/>
                    <a:pt x="26923" y="6484"/>
                    <a:pt x="24275" y="5674"/>
                  </a:cubicBezTo>
                  <a:cubicBezTo>
                    <a:pt x="21626" y="4844"/>
                    <a:pt x="18957" y="4112"/>
                    <a:pt x="16269" y="3440"/>
                  </a:cubicBezTo>
                  <a:cubicBezTo>
                    <a:pt x="13581" y="2788"/>
                    <a:pt x="10873" y="2175"/>
                    <a:pt x="8165" y="1602"/>
                  </a:cubicBezTo>
                  <a:cubicBezTo>
                    <a:pt x="6801" y="1305"/>
                    <a:pt x="5456" y="1029"/>
                    <a:pt x="4093" y="752"/>
                  </a:cubicBezTo>
                  <a:cubicBezTo>
                    <a:pt x="2729" y="495"/>
                    <a:pt x="1365" y="238"/>
                    <a:pt x="1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0" name="Google Shape;30120;p49"/>
            <p:cNvSpPr/>
            <p:nvPr/>
          </p:nvSpPr>
          <p:spPr>
            <a:xfrm>
              <a:off x="4715682" y="5058290"/>
              <a:ext cx="1180616" cy="81554"/>
            </a:xfrm>
            <a:custGeom>
              <a:avLst/>
              <a:gdLst/>
              <a:ahLst/>
              <a:cxnLst/>
              <a:rect l="l" t="t" r="r" b="b"/>
              <a:pathLst>
                <a:path w="29532" h="2040" extrusionOk="0">
                  <a:moveTo>
                    <a:pt x="29532" y="1"/>
                  </a:moveTo>
                  <a:lnTo>
                    <a:pt x="27713" y="297"/>
                  </a:lnTo>
                  <a:cubicBezTo>
                    <a:pt x="27100" y="396"/>
                    <a:pt x="26488" y="495"/>
                    <a:pt x="25875" y="574"/>
                  </a:cubicBezTo>
                  <a:lnTo>
                    <a:pt x="24037" y="811"/>
                  </a:lnTo>
                  <a:cubicBezTo>
                    <a:pt x="23424" y="890"/>
                    <a:pt x="22811" y="969"/>
                    <a:pt x="22198" y="1029"/>
                  </a:cubicBezTo>
                  <a:cubicBezTo>
                    <a:pt x="20973" y="1187"/>
                    <a:pt x="19727" y="1286"/>
                    <a:pt x="18502" y="1404"/>
                  </a:cubicBezTo>
                  <a:cubicBezTo>
                    <a:pt x="17276" y="1483"/>
                    <a:pt x="16051" y="1602"/>
                    <a:pt x="14805" y="1642"/>
                  </a:cubicBezTo>
                  <a:cubicBezTo>
                    <a:pt x="12335" y="1800"/>
                    <a:pt x="9884" y="1879"/>
                    <a:pt x="7413" y="1879"/>
                  </a:cubicBezTo>
                  <a:cubicBezTo>
                    <a:pt x="6901" y="1883"/>
                    <a:pt x="6388" y="1885"/>
                    <a:pt x="5875" y="1885"/>
                  </a:cubicBezTo>
                  <a:cubicBezTo>
                    <a:pt x="3912" y="1885"/>
                    <a:pt x="1944" y="1850"/>
                    <a:pt x="0" y="1740"/>
                  </a:cubicBezTo>
                  <a:lnTo>
                    <a:pt x="0" y="1740"/>
                  </a:lnTo>
                  <a:cubicBezTo>
                    <a:pt x="1226" y="1839"/>
                    <a:pt x="2451" y="1899"/>
                    <a:pt x="3696" y="1958"/>
                  </a:cubicBezTo>
                  <a:cubicBezTo>
                    <a:pt x="4922" y="1997"/>
                    <a:pt x="6167" y="2037"/>
                    <a:pt x="7413" y="2037"/>
                  </a:cubicBezTo>
                  <a:cubicBezTo>
                    <a:pt x="7665" y="2039"/>
                    <a:pt x="7917" y="2040"/>
                    <a:pt x="8169" y="2040"/>
                  </a:cubicBezTo>
                  <a:cubicBezTo>
                    <a:pt x="10388" y="2040"/>
                    <a:pt x="12607" y="1963"/>
                    <a:pt x="14825" y="1839"/>
                  </a:cubicBezTo>
                  <a:cubicBezTo>
                    <a:pt x="16051" y="1780"/>
                    <a:pt x="17296" y="1661"/>
                    <a:pt x="18522" y="1582"/>
                  </a:cubicBezTo>
                  <a:cubicBezTo>
                    <a:pt x="19747" y="1444"/>
                    <a:pt x="20992" y="1345"/>
                    <a:pt x="22218" y="1187"/>
                  </a:cubicBezTo>
                  <a:cubicBezTo>
                    <a:pt x="24669" y="890"/>
                    <a:pt x="27100" y="475"/>
                    <a:pt x="29532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1" name="Google Shape;30121;p49"/>
            <p:cNvSpPr/>
            <p:nvPr/>
          </p:nvSpPr>
          <p:spPr>
            <a:xfrm>
              <a:off x="4612940" y="4795158"/>
              <a:ext cx="1430355" cy="316942"/>
            </a:xfrm>
            <a:custGeom>
              <a:avLst/>
              <a:gdLst/>
              <a:ahLst/>
              <a:cxnLst/>
              <a:rect l="l" t="t" r="r" b="b"/>
              <a:pathLst>
                <a:path w="35779" h="7928" extrusionOk="0">
                  <a:moveTo>
                    <a:pt x="35778" y="1"/>
                  </a:moveTo>
                  <a:lnTo>
                    <a:pt x="35778" y="1"/>
                  </a:lnTo>
                  <a:cubicBezTo>
                    <a:pt x="32853" y="870"/>
                    <a:pt x="29908" y="1720"/>
                    <a:pt x="26962" y="2511"/>
                  </a:cubicBezTo>
                  <a:cubicBezTo>
                    <a:pt x="23997" y="3302"/>
                    <a:pt x="21032" y="4013"/>
                    <a:pt x="18048" y="4666"/>
                  </a:cubicBezTo>
                  <a:cubicBezTo>
                    <a:pt x="15063" y="5357"/>
                    <a:pt x="12058" y="5970"/>
                    <a:pt x="9054" y="6504"/>
                  </a:cubicBezTo>
                  <a:cubicBezTo>
                    <a:pt x="7551" y="6781"/>
                    <a:pt x="6049" y="7038"/>
                    <a:pt x="4547" y="7275"/>
                  </a:cubicBezTo>
                  <a:cubicBezTo>
                    <a:pt x="3025" y="7512"/>
                    <a:pt x="1522" y="7749"/>
                    <a:pt x="0" y="7927"/>
                  </a:cubicBezTo>
                  <a:cubicBezTo>
                    <a:pt x="1522" y="7769"/>
                    <a:pt x="3044" y="7571"/>
                    <a:pt x="4547" y="7374"/>
                  </a:cubicBezTo>
                  <a:cubicBezTo>
                    <a:pt x="6069" y="7136"/>
                    <a:pt x="7571" y="6899"/>
                    <a:pt x="9073" y="6642"/>
                  </a:cubicBezTo>
                  <a:cubicBezTo>
                    <a:pt x="12098" y="6109"/>
                    <a:pt x="15102" y="5516"/>
                    <a:pt x="18087" y="4863"/>
                  </a:cubicBezTo>
                  <a:cubicBezTo>
                    <a:pt x="21072" y="4171"/>
                    <a:pt x="24037" y="3440"/>
                    <a:pt x="26982" y="2630"/>
                  </a:cubicBezTo>
                  <a:cubicBezTo>
                    <a:pt x="28465" y="2234"/>
                    <a:pt x="29927" y="1799"/>
                    <a:pt x="31410" y="1384"/>
                  </a:cubicBezTo>
                  <a:cubicBezTo>
                    <a:pt x="32873" y="930"/>
                    <a:pt x="34316" y="455"/>
                    <a:pt x="35778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2" name="Google Shape;30122;p49"/>
            <p:cNvSpPr/>
            <p:nvPr/>
          </p:nvSpPr>
          <p:spPr>
            <a:xfrm>
              <a:off x="4597909" y="4600748"/>
              <a:ext cx="1393216" cy="507394"/>
            </a:xfrm>
            <a:custGeom>
              <a:avLst/>
              <a:gdLst/>
              <a:ahLst/>
              <a:cxnLst/>
              <a:rect l="l" t="t" r="r" b="b"/>
              <a:pathLst>
                <a:path w="34850" h="12692" extrusionOk="0">
                  <a:moveTo>
                    <a:pt x="34850" y="1"/>
                  </a:moveTo>
                  <a:lnTo>
                    <a:pt x="34850" y="1"/>
                  </a:lnTo>
                  <a:cubicBezTo>
                    <a:pt x="33427" y="574"/>
                    <a:pt x="31964" y="1108"/>
                    <a:pt x="30521" y="1642"/>
                  </a:cubicBezTo>
                  <a:lnTo>
                    <a:pt x="26172" y="3223"/>
                  </a:lnTo>
                  <a:lnTo>
                    <a:pt x="17435" y="6366"/>
                  </a:lnTo>
                  <a:lnTo>
                    <a:pt x="8718" y="9529"/>
                  </a:lnTo>
                  <a:lnTo>
                    <a:pt x="4350" y="11090"/>
                  </a:lnTo>
                  <a:lnTo>
                    <a:pt x="1" y="12691"/>
                  </a:lnTo>
                  <a:lnTo>
                    <a:pt x="1" y="12691"/>
                  </a:lnTo>
                  <a:lnTo>
                    <a:pt x="4389" y="11189"/>
                  </a:lnTo>
                  <a:lnTo>
                    <a:pt x="8758" y="9647"/>
                  </a:lnTo>
                  <a:lnTo>
                    <a:pt x="17514" y="6544"/>
                  </a:lnTo>
                  <a:lnTo>
                    <a:pt x="26212" y="3342"/>
                  </a:lnTo>
                  <a:cubicBezTo>
                    <a:pt x="29117" y="2274"/>
                    <a:pt x="32003" y="1207"/>
                    <a:pt x="34850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3" name="Google Shape;30123;p49"/>
            <p:cNvSpPr/>
            <p:nvPr/>
          </p:nvSpPr>
          <p:spPr>
            <a:xfrm>
              <a:off x="4581318" y="4351848"/>
              <a:ext cx="1333969" cy="757853"/>
            </a:xfrm>
            <a:custGeom>
              <a:avLst/>
              <a:gdLst/>
              <a:ahLst/>
              <a:cxnLst/>
              <a:rect l="l" t="t" r="r" b="b"/>
              <a:pathLst>
                <a:path w="33368" h="18957" extrusionOk="0">
                  <a:moveTo>
                    <a:pt x="33367" y="0"/>
                  </a:moveTo>
                  <a:cubicBezTo>
                    <a:pt x="30402" y="1226"/>
                    <a:pt x="27595" y="2768"/>
                    <a:pt x="24788" y="4310"/>
                  </a:cubicBezTo>
                  <a:cubicBezTo>
                    <a:pt x="21981" y="5851"/>
                    <a:pt x="19214" y="7433"/>
                    <a:pt x="16447" y="9034"/>
                  </a:cubicBezTo>
                  <a:cubicBezTo>
                    <a:pt x="13679" y="10655"/>
                    <a:pt x="10932" y="12295"/>
                    <a:pt x="8184" y="13936"/>
                  </a:cubicBezTo>
                  <a:lnTo>
                    <a:pt x="4073" y="16427"/>
                  </a:lnTo>
                  <a:lnTo>
                    <a:pt x="1" y="18957"/>
                  </a:lnTo>
                  <a:lnTo>
                    <a:pt x="8243" y="14055"/>
                  </a:lnTo>
                  <a:cubicBezTo>
                    <a:pt x="11011" y="12414"/>
                    <a:pt x="13758" y="10793"/>
                    <a:pt x="16526" y="9192"/>
                  </a:cubicBezTo>
                  <a:cubicBezTo>
                    <a:pt x="19293" y="7591"/>
                    <a:pt x="22061" y="5970"/>
                    <a:pt x="24848" y="4408"/>
                  </a:cubicBezTo>
                  <a:cubicBezTo>
                    <a:pt x="25559" y="4013"/>
                    <a:pt x="26251" y="3637"/>
                    <a:pt x="26963" y="3262"/>
                  </a:cubicBezTo>
                  <a:cubicBezTo>
                    <a:pt x="27655" y="2867"/>
                    <a:pt x="28366" y="2491"/>
                    <a:pt x="29078" y="2115"/>
                  </a:cubicBezTo>
                  <a:lnTo>
                    <a:pt x="30125" y="1562"/>
                  </a:lnTo>
                  <a:lnTo>
                    <a:pt x="31193" y="1008"/>
                  </a:lnTo>
                  <a:cubicBezTo>
                    <a:pt x="31904" y="633"/>
                    <a:pt x="32636" y="336"/>
                    <a:pt x="33367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4" name="Google Shape;30124;p49"/>
            <p:cNvSpPr/>
            <p:nvPr/>
          </p:nvSpPr>
          <p:spPr>
            <a:xfrm>
              <a:off x="4658755" y="4151920"/>
              <a:ext cx="1171181" cy="883503"/>
            </a:xfrm>
            <a:custGeom>
              <a:avLst/>
              <a:gdLst/>
              <a:ahLst/>
              <a:cxnLst/>
              <a:rect l="l" t="t" r="r" b="b"/>
              <a:pathLst>
                <a:path w="29296" h="22100" extrusionOk="0">
                  <a:moveTo>
                    <a:pt x="29295" y="0"/>
                  </a:moveTo>
                  <a:cubicBezTo>
                    <a:pt x="27971" y="791"/>
                    <a:pt x="26647" y="1542"/>
                    <a:pt x="25362" y="2372"/>
                  </a:cubicBezTo>
                  <a:cubicBezTo>
                    <a:pt x="24057" y="3183"/>
                    <a:pt x="22812" y="4072"/>
                    <a:pt x="21527" y="4922"/>
                  </a:cubicBezTo>
                  <a:cubicBezTo>
                    <a:pt x="19017" y="6662"/>
                    <a:pt x="16546" y="8461"/>
                    <a:pt x="14095" y="10319"/>
                  </a:cubicBezTo>
                  <a:cubicBezTo>
                    <a:pt x="11683" y="12196"/>
                    <a:pt x="9291" y="14114"/>
                    <a:pt x="6939" y="16071"/>
                  </a:cubicBezTo>
                  <a:cubicBezTo>
                    <a:pt x="5773" y="17059"/>
                    <a:pt x="4587" y="18047"/>
                    <a:pt x="3440" y="19036"/>
                  </a:cubicBezTo>
                  <a:cubicBezTo>
                    <a:pt x="2274" y="20044"/>
                    <a:pt x="1128" y="21072"/>
                    <a:pt x="1" y="22100"/>
                  </a:cubicBezTo>
                  <a:cubicBezTo>
                    <a:pt x="1147" y="21092"/>
                    <a:pt x="2314" y="20103"/>
                    <a:pt x="3500" y="19115"/>
                  </a:cubicBezTo>
                  <a:cubicBezTo>
                    <a:pt x="4666" y="18127"/>
                    <a:pt x="5832" y="17138"/>
                    <a:pt x="7018" y="16170"/>
                  </a:cubicBezTo>
                  <a:cubicBezTo>
                    <a:pt x="9390" y="14232"/>
                    <a:pt x="11782" y="12335"/>
                    <a:pt x="14213" y="10477"/>
                  </a:cubicBezTo>
                  <a:cubicBezTo>
                    <a:pt x="16645" y="8599"/>
                    <a:pt x="19096" y="6780"/>
                    <a:pt x="21606" y="5021"/>
                  </a:cubicBezTo>
                  <a:cubicBezTo>
                    <a:pt x="22871" y="4171"/>
                    <a:pt x="24116" y="3282"/>
                    <a:pt x="25401" y="2451"/>
                  </a:cubicBezTo>
                  <a:cubicBezTo>
                    <a:pt x="26686" y="1601"/>
                    <a:pt x="27991" y="811"/>
                    <a:pt x="29295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5" name="Google Shape;30125;p49"/>
            <p:cNvSpPr/>
            <p:nvPr/>
          </p:nvSpPr>
          <p:spPr>
            <a:xfrm>
              <a:off x="4639006" y="3901421"/>
              <a:ext cx="1009152" cy="1137960"/>
            </a:xfrm>
            <a:custGeom>
              <a:avLst/>
              <a:gdLst/>
              <a:ahLst/>
              <a:cxnLst/>
              <a:rect l="l" t="t" r="r" b="b"/>
              <a:pathLst>
                <a:path w="25243" h="28465" extrusionOk="0">
                  <a:moveTo>
                    <a:pt x="25243" y="0"/>
                  </a:moveTo>
                  <a:lnTo>
                    <a:pt x="25243" y="0"/>
                  </a:lnTo>
                  <a:cubicBezTo>
                    <a:pt x="24116" y="1107"/>
                    <a:pt x="22970" y="2214"/>
                    <a:pt x="21863" y="3341"/>
                  </a:cubicBezTo>
                  <a:cubicBezTo>
                    <a:pt x="21309" y="3914"/>
                    <a:pt x="20756" y="4487"/>
                    <a:pt x="20222" y="5061"/>
                  </a:cubicBezTo>
                  <a:cubicBezTo>
                    <a:pt x="19669" y="5634"/>
                    <a:pt x="19135" y="6207"/>
                    <a:pt x="18582" y="6800"/>
                  </a:cubicBezTo>
                  <a:cubicBezTo>
                    <a:pt x="16427" y="9113"/>
                    <a:pt x="14312" y="11465"/>
                    <a:pt x="12197" y="13857"/>
                  </a:cubicBezTo>
                  <a:cubicBezTo>
                    <a:pt x="10121" y="16249"/>
                    <a:pt x="8066" y="18660"/>
                    <a:pt x="6030" y="21091"/>
                  </a:cubicBezTo>
                  <a:lnTo>
                    <a:pt x="2985" y="24748"/>
                  </a:lnTo>
                  <a:cubicBezTo>
                    <a:pt x="1977" y="25994"/>
                    <a:pt x="989" y="27219"/>
                    <a:pt x="1" y="28465"/>
                  </a:cubicBezTo>
                  <a:cubicBezTo>
                    <a:pt x="1009" y="27239"/>
                    <a:pt x="2037" y="26033"/>
                    <a:pt x="3045" y="24808"/>
                  </a:cubicBezTo>
                  <a:lnTo>
                    <a:pt x="6128" y="21171"/>
                  </a:lnTo>
                  <a:cubicBezTo>
                    <a:pt x="8184" y="18759"/>
                    <a:pt x="10240" y="16347"/>
                    <a:pt x="12355" y="13975"/>
                  </a:cubicBezTo>
                  <a:cubicBezTo>
                    <a:pt x="14431" y="11584"/>
                    <a:pt x="16546" y="9212"/>
                    <a:pt x="18680" y="6879"/>
                  </a:cubicBezTo>
                  <a:cubicBezTo>
                    <a:pt x="19214" y="6286"/>
                    <a:pt x="19768" y="5713"/>
                    <a:pt x="20301" y="5140"/>
                  </a:cubicBezTo>
                  <a:cubicBezTo>
                    <a:pt x="20835" y="4547"/>
                    <a:pt x="21388" y="3973"/>
                    <a:pt x="21942" y="3400"/>
                  </a:cubicBezTo>
                  <a:cubicBezTo>
                    <a:pt x="23029" y="2254"/>
                    <a:pt x="24136" y="1127"/>
                    <a:pt x="25243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6" name="Google Shape;30126;p49"/>
            <p:cNvSpPr/>
            <p:nvPr/>
          </p:nvSpPr>
          <p:spPr>
            <a:xfrm>
              <a:off x="4630331" y="3666713"/>
              <a:ext cx="700166" cy="1357636"/>
            </a:xfrm>
            <a:custGeom>
              <a:avLst/>
              <a:gdLst/>
              <a:ahLst/>
              <a:cxnLst/>
              <a:rect l="l" t="t" r="r" b="b"/>
              <a:pathLst>
                <a:path w="17514" h="33960" extrusionOk="0">
                  <a:moveTo>
                    <a:pt x="17514" y="1"/>
                  </a:moveTo>
                  <a:cubicBezTo>
                    <a:pt x="16921" y="1483"/>
                    <a:pt x="16308" y="2946"/>
                    <a:pt x="15675" y="4409"/>
                  </a:cubicBezTo>
                  <a:lnTo>
                    <a:pt x="14707" y="6603"/>
                  </a:lnTo>
                  <a:lnTo>
                    <a:pt x="13738" y="8797"/>
                  </a:lnTo>
                  <a:cubicBezTo>
                    <a:pt x="12414" y="11702"/>
                    <a:pt x="11010" y="14569"/>
                    <a:pt x="9567" y="17395"/>
                  </a:cubicBezTo>
                  <a:cubicBezTo>
                    <a:pt x="8124" y="20262"/>
                    <a:pt x="6602" y="23068"/>
                    <a:pt x="5021" y="25816"/>
                  </a:cubicBezTo>
                  <a:lnTo>
                    <a:pt x="3815" y="27892"/>
                  </a:lnTo>
                  <a:lnTo>
                    <a:pt x="2570" y="29928"/>
                  </a:lnTo>
                  <a:lnTo>
                    <a:pt x="1937" y="30955"/>
                  </a:lnTo>
                  <a:lnTo>
                    <a:pt x="1285" y="31963"/>
                  </a:lnTo>
                  <a:lnTo>
                    <a:pt x="0" y="33960"/>
                  </a:lnTo>
                  <a:cubicBezTo>
                    <a:pt x="1799" y="31331"/>
                    <a:pt x="3539" y="28662"/>
                    <a:pt x="5140" y="25895"/>
                  </a:cubicBezTo>
                  <a:cubicBezTo>
                    <a:pt x="6741" y="23128"/>
                    <a:pt x="8283" y="20341"/>
                    <a:pt x="9726" y="17494"/>
                  </a:cubicBezTo>
                  <a:cubicBezTo>
                    <a:pt x="11169" y="14648"/>
                    <a:pt x="12552" y="11762"/>
                    <a:pt x="13857" y="8856"/>
                  </a:cubicBezTo>
                  <a:cubicBezTo>
                    <a:pt x="15161" y="5931"/>
                    <a:pt x="16387" y="2985"/>
                    <a:pt x="17514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7" name="Google Shape;30127;p49"/>
            <p:cNvSpPr/>
            <p:nvPr/>
          </p:nvSpPr>
          <p:spPr>
            <a:xfrm>
              <a:off x="4601867" y="3548180"/>
              <a:ext cx="590348" cy="1505433"/>
            </a:xfrm>
            <a:custGeom>
              <a:avLst/>
              <a:gdLst/>
              <a:ahLst/>
              <a:cxnLst/>
              <a:rect l="l" t="t" r="r" b="b"/>
              <a:pathLst>
                <a:path w="14767" h="37657" extrusionOk="0">
                  <a:moveTo>
                    <a:pt x="14767" y="0"/>
                  </a:moveTo>
                  <a:lnTo>
                    <a:pt x="12869" y="4685"/>
                  </a:lnTo>
                  <a:lnTo>
                    <a:pt x="11011" y="9390"/>
                  </a:lnTo>
                  <a:lnTo>
                    <a:pt x="7295" y="18799"/>
                  </a:lnTo>
                  <a:lnTo>
                    <a:pt x="3638" y="28208"/>
                  </a:lnTo>
                  <a:lnTo>
                    <a:pt x="1799" y="32932"/>
                  </a:lnTo>
                  <a:lnTo>
                    <a:pt x="1" y="37656"/>
                  </a:lnTo>
                  <a:lnTo>
                    <a:pt x="1898" y="32952"/>
                  </a:lnTo>
                  <a:lnTo>
                    <a:pt x="3756" y="28267"/>
                  </a:lnTo>
                  <a:lnTo>
                    <a:pt x="7473" y="18858"/>
                  </a:lnTo>
                  <a:lnTo>
                    <a:pt x="11129" y="9429"/>
                  </a:lnTo>
                  <a:lnTo>
                    <a:pt x="12968" y="4725"/>
                  </a:lnTo>
                  <a:lnTo>
                    <a:pt x="14767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8" name="Google Shape;30128;p49"/>
            <p:cNvSpPr/>
            <p:nvPr/>
          </p:nvSpPr>
          <p:spPr>
            <a:xfrm>
              <a:off x="4595550" y="3429647"/>
              <a:ext cx="405412" cy="1570236"/>
            </a:xfrm>
            <a:custGeom>
              <a:avLst/>
              <a:gdLst/>
              <a:ahLst/>
              <a:cxnLst/>
              <a:rect l="l" t="t" r="r" b="b"/>
              <a:pathLst>
                <a:path w="10141" h="39278" extrusionOk="0">
                  <a:moveTo>
                    <a:pt x="10141" y="0"/>
                  </a:moveTo>
                  <a:cubicBezTo>
                    <a:pt x="8975" y="3163"/>
                    <a:pt x="8046" y="6425"/>
                    <a:pt x="7136" y="9686"/>
                  </a:cubicBezTo>
                  <a:cubicBezTo>
                    <a:pt x="6247" y="12948"/>
                    <a:pt x="5397" y="16229"/>
                    <a:pt x="4567" y="19510"/>
                  </a:cubicBezTo>
                  <a:cubicBezTo>
                    <a:pt x="3776" y="22792"/>
                    <a:pt x="2985" y="26073"/>
                    <a:pt x="2234" y="29374"/>
                  </a:cubicBezTo>
                  <a:lnTo>
                    <a:pt x="1088" y="34316"/>
                  </a:lnTo>
                  <a:lnTo>
                    <a:pt x="0" y="39277"/>
                  </a:lnTo>
                  <a:lnTo>
                    <a:pt x="2353" y="29414"/>
                  </a:lnTo>
                  <a:cubicBezTo>
                    <a:pt x="3143" y="26112"/>
                    <a:pt x="3934" y="22831"/>
                    <a:pt x="4764" y="19550"/>
                  </a:cubicBezTo>
                  <a:cubicBezTo>
                    <a:pt x="5575" y="16269"/>
                    <a:pt x="6405" y="12987"/>
                    <a:pt x="7275" y="9726"/>
                  </a:cubicBezTo>
                  <a:lnTo>
                    <a:pt x="7927" y="7275"/>
                  </a:lnTo>
                  <a:lnTo>
                    <a:pt x="8639" y="4843"/>
                  </a:lnTo>
                  <a:cubicBezTo>
                    <a:pt x="8856" y="4013"/>
                    <a:pt x="9113" y="3222"/>
                    <a:pt x="9350" y="2412"/>
                  </a:cubicBezTo>
                  <a:cubicBezTo>
                    <a:pt x="9587" y="1602"/>
                    <a:pt x="9884" y="791"/>
                    <a:pt x="1014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29" name="Google Shape;30129;p49"/>
            <p:cNvSpPr/>
            <p:nvPr/>
          </p:nvSpPr>
          <p:spPr>
            <a:xfrm>
              <a:off x="4600307" y="3413856"/>
              <a:ext cx="183377" cy="1431115"/>
            </a:xfrm>
            <a:custGeom>
              <a:avLst/>
              <a:gdLst/>
              <a:ahLst/>
              <a:cxnLst/>
              <a:rect l="l" t="t" r="r" b="b"/>
              <a:pathLst>
                <a:path w="4587" h="35798" extrusionOk="0">
                  <a:moveTo>
                    <a:pt x="4586" y="0"/>
                  </a:moveTo>
                  <a:lnTo>
                    <a:pt x="3874" y="4467"/>
                  </a:lnTo>
                  <a:lnTo>
                    <a:pt x="3222" y="8915"/>
                  </a:lnTo>
                  <a:cubicBezTo>
                    <a:pt x="2787" y="11900"/>
                    <a:pt x="2372" y="14885"/>
                    <a:pt x="1957" y="17850"/>
                  </a:cubicBezTo>
                  <a:cubicBezTo>
                    <a:pt x="1581" y="20834"/>
                    <a:pt x="1206" y="23819"/>
                    <a:pt x="870" y="26824"/>
                  </a:cubicBezTo>
                  <a:cubicBezTo>
                    <a:pt x="692" y="28306"/>
                    <a:pt x="534" y="29809"/>
                    <a:pt x="376" y="31311"/>
                  </a:cubicBezTo>
                  <a:lnTo>
                    <a:pt x="178" y="33544"/>
                  </a:lnTo>
                  <a:lnTo>
                    <a:pt x="0" y="35798"/>
                  </a:lnTo>
                  <a:lnTo>
                    <a:pt x="218" y="33544"/>
                  </a:lnTo>
                  <a:lnTo>
                    <a:pt x="475" y="31311"/>
                  </a:lnTo>
                  <a:cubicBezTo>
                    <a:pt x="652" y="29809"/>
                    <a:pt x="811" y="28326"/>
                    <a:pt x="1008" y="26824"/>
                  </a:cubicBezTo>
                  <a:cubicBezTo>
                    <a:pt x="1364" y="23839"/>
                    <a:pt x="1759" y="20874"/>
                    <a:pt x="2155" y="17889"/>
                  </a:cubicBezTo>
                  <a:cubicBezTo>
                    <a:pt x="2530" y="14904"/>
                    <a:pt x="2945" y="11920"/>
                    <a:pt x="3341" y="8935"/>
                  </a:cubicBezTo>
                  <a:lnTo>
                    <a:pt x="4586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0" name="Google Shape;30130;p49"/>
            <p:cNvSpPr/>
            <p:nvPr/>
          </p:nvSpPr>
          <p:spPr>
            <a:xfrm>
              <a:off x="4579759" y="3345094"/>
              <a:ext cx="88550" cy="1542572"/>
            </a:xfrm>
            <a:custGeom>
              <a:avLst/>
              <a:gdLst/>
              <a:ahLst/>
              <a:cxnLst/>
              <a:rect l="l" t="t" r="r" b="b"/>
              <a:pathLst>
                <a:path w="2215" h="38586" extrusionOk="0">
                  <a:moveTo>
                    <a:pt x="2214" y="0"/>
                  </a:moveTo>
                  <a:cubicBezTo>
                    <a:pt x="1759" y="3203"/>
                    <a:pt x="1443" y="6405"/>
                    <a:pt x="1186" y="9607"/>
                  </a:cubicBezTo>
                  <a:cubicBezTo>
                    <a:pt x="929" y="12829"/>
                    <a:pt x="712" y="16051"/>
                    <a:pt x="534" y="19253"/>
                  </a:cubicBezTo>
                  <a:cubicBezTo>
                    <a:pt x="376" y="22475"/>
                    <a:pt x="277" y="25697"/>
                    <a:pt x="178" y="28919"/>
                  </a:cubicBezTo>
                  <a:lnTo>
                    <a:pt x="59" y="33742"/>
                  </a:lnTo>
                  <a:lnTo>
                    <a:pt x="0" y="38585"/>
                  </a:lnTo>
                  <a:lnTo>
                    <a:pt x="297" y="28919"/>
                  </a:lnTo>
                  <a:cubicBezTo>
                    <a:pt x="415" y="25697"/>
                    <a:pt x="554" y="22495"/>
                    <a:pt x="732" y="19273"/>
                  </a:cubicBezTo>
                  <a:cubicBezTo>
                    <a:pt x="890" y="16051"/>
                    <a:pt x="1068" y="12829"/>
                    <a:pt x="1325" y="9627"/>
                  </a:cubicBezTo>
                  <a:cubicBezTo>
                    <a:pt x="1443" y="8026"/>
                    <a:pt x="1562" y="6425"/>
                    <a:pt x="1720" y="4804"/>
                  </a:cubicBezTo>
                  <a:cubicBezTo>
                    <a:pt x="1858" y="3203"/>
                    <a:pt x="2016" y="1602"/>
                    <a:pt x="2214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1" name="Google Shape;30131;p49"/>
            <p:cNvSpPr/>
            <p:nvPr/>
          </p:nvSpPr>
          <p:spPr>
            <a:xfrm>
              <a:off x="3816389" y="5150758"/>
              <a:ext cx="723113" cy="788676"/>
            </a:xfrm>
            <a:custGeom>
              <a:avLst/>
              <a:gdLst/>
              <a:ahLst/>
              <a:cxnLst/>
              <a:rect l="l" t="t" r="r" b="b"/>
              <a:pathLst>
                <a:path w="18088" h="19728" extrusionOk="0">
                  <a:moveTo>
                    <a:pt x="18087" y="1"/>
                  </a:moveTo>
                  <a:lnTo>
                    <a:pt x="18087" y="1"/>
                  </a:lnTo>
                  <a:cubicBezTo>
                    <a:pt x="16545" y="1622"/>
                    <a:pt x="15023" y="3262"/>
                    <a:pt x="13521" y="4903"/>
                  </a:cubicBezTo>
                  <a:lnTo>
                    <a:pt x="8994" y="9825"/>
                  </a:lnTo>
                  <a:lnTo>
                    <a:pt x="0" y="19728"/>
                  </a:lnTo>
                  <a:cubicBezTo>
                    <a:pt x="1562" y="18127"/>
                    <a:pt x="3084" y="16486"/>
                    <a:pt x="4606" y="14865"/>
                  </a:cubicBezTo>
                  <a:lnTo>
                    <a:pt x="9133" y="9943"/>
                  </a:lnTo>
                  <a:lnTo>
                    <a:pt x="13620" y="5002"/>
                  </a:lnTo>
                  <a:cubicBezTo>
                    <a:pt x="15122" y="3341"/>
                    <a:pt x="16605" y="1681"/>
                    <a:pt x="18087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2" name="Google Shape;30132;p49"/>
            <p:cNvSpPr/>
            <p:nvPr/>
          </p:nvSpPr>
          <p:spPr>
            <a:xfrm>
              <a:off x="3588797" y="5149199"/>
              <a:ext cx="930156" cy="695409"/>
            </a:xfrm>
            <a:custGeom>
              <a:avLst/>
              <a:gdLst/>
              <a:ahLst/>
              <a:cxnLst/>
              <a:rect l="l" t="t" r="r" b="b"/>
              <a:pathLst>
                <a:path w="23267" h="17395" extrusionOk="0">
                  <a:moveTo>
                    <a:pt x="23266" y="0"/>
                  </a:moveTo>
                  <a:cubicBezTo>
                    <a:pt x="21270" y="1384"/>
                    <a:pt x="19293" y="2787"/>
                    <a:pt x="17316" y="4191"/>
                  </a:cubicBezTo>
                  <a:cubicBezTo>
                    <a:pt x="15359" y="5594"/>
                    <a:pt x="13402" y="7037"/>
                    <a:pt x="11446" y="8460"/>
                  </a:cubicBezTo>
                  <a:cubicBezTo>
                    <a:pt x="9508" y="9903"/>
                    <a:pt x="7571" y="11366"/>
                    <a:pt x="5654" y="12849"/>
                  </a:cubicBezTo>
                  <a:cubicBezTo>
                    <a:pt x="3736" y="14311"/>
                    <a:pt x="1839" y="15814"/>
                    <a:pt x="0" y="17395"/>
                  </a:cubicBezTo>
                  <a:cubicBezTo>
                    <a:pt x="1878" y="15873"/>
                    <a:pt x="3816" y="14410"/>
                    <a:pt x="5733" y="12967"/>
                  </a:cubicBezTo>
                  <a:cubicBezTo>
                    <a:pt x="7670" y="11504"/>
                    <a:pt x="9607" y="10061"/>
                    <a:pt x="11564" y="8618"/>
                  </a:cubicBezTo>
                  <a:lnTo>
                    <a:pt x="23266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3" name="Google Shape;30133;p49"/>
            <p:cNvSpPr/>
            <p:nvPr/>
          </p:nvSpPr>
          <p:spPr>
            <a:xfrm>
              <a:off x="3448116" y="5157874"/>
              <a:ext cx="1043173" cy="536618"/>
            </a:xfrm>
            <a:custGeom>
              <a:avLst/>
              <a:gdLst/>
              <a:ahLst/>
              <a:cxnLst/>
              <a:rect l="l" t="t" r="r" b="b"/>
              <a:pathLst>
                <a:path w="26094" h="13423" extrusionOk="0">
                  <a:moveTo>
                    <a:pt x="26093" y="1"/>
                  </a:moveTo>
                  <a:lnTo>
                    <a:pt x="26093" y="1"/>
                  </a:lnTo>
                  <a:cubicBezTo>
                    <a:pt x="23840" y="969"/>
                    <a:pt x="21646" y="2037"/>
                    <a:pt x="19452" y="3104"/>
                  </a:cubicBezTo>
                  <a:cubicBezTo>
                    <a:pt x="17257" y="4191"/>
                    <a:pt x="15083" y="5318"/>
                    <a:pt x="12909" y="6445"/>
                  </a:cubicBezTo>
                  <a:cubicBezTo>
                    <a:pt x="10734" y="7571"/>
                    <a:pt x="8580" y="8718"/>
                    <a:pt x="6425" y="9884"/>
                  </a:cubicBezTo>
                  <a:cubicBezTo>
                    <a:pt x="4271" y="11050"/>
                    <a:pt x="2136" y="12236"/>
                    <a:pt x="1" y="13422"/>
                  </a:cubicBezTo>
                  <a:lnTo>
                    <a:pt x="12988" y="6603"/>
                  </a:lnTo>
                  <a:cubicBezTo>
                    <a:pt x="15162" y="5476"/>
                    <a:pt x="17337" y="4349"/>
                    <a:pt x="19511" y="3242"/>
                  </a:cubicBezTo>
                  <a:cubicBezTo>
                    <a:pt x="20598" y="2689"/>
                    <a:pt x="21705" y="2135"/>
                    <a:pt x="22792" y="1602"/>
                  </a:cubicBezTo>
                  <a:lnTo>
                    <a:pt x="24433" y="791"/>
                  </a:lnTo>
                  <a:lnTo>
                    <a:pt x="26093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4" name="Google Shape;30134;p49"/>
            <p:cNvSpPr/>
            <p:nvPr/>
          </p:nvSpPr>
          <p:spPr>
            <a:xfrm>
              <a:off x="3326424" y="5131809"/>
              <a:ext cx="1190930" cy="364315"/>
            </a:xfrm>
            <a:custGeom>
              <a:avLst/>
              <a:gdLst/>
              <a:ahLst/>
              <a:cxnLst/>
              <a:rect l="l" t="t" r="r" b="b"/>
              <a:pathLst>
                <a:path w="29790" h="9113" extrusionOk="0">
                  <a:moveTo>
                    <a:pt x="29790" y="0"/>
                  </a:moveTo>
                  <a:cubicBezTo>
                    <a:pt x="27240" y="554"/>
                    <a:pt x="24729" y="1206"/>
                    <a:pt x="22219" y="1898"/>
                  </a:cubicBezTo>
                  <a:cubicBezTo>
                    <a:pt x="19728" y="2590"/>
                    <a:pt x="17238" y="3361"/>
                    <a:pt x="14747" y="4112"/>
                  </a:cubicBezTo>
                  <a:cubicBezTo>
                    <a:pt x="12276" y="4902"/>
                    <a:pt x="9805" y="5693"/>
                    <a:pt x="7334" y="6523"/>
                  </a:cubicBezTo>
                  <a:cubicBezTo>
                    <a:pt x="4883" y="7373"/>
                    <a:pt x="2432" y="8223"/>
                    <a:pt x="1" y="9113"/>
                  </a:cubicBezTo>
                  <a:lnTo>
                    <a:pt x="3697" y="7887"/>
                  </a:lnTo>
                  <a:lnTo>
                    <a:pt x="7394" y="6681"/>
                  </a:lnTo>
                  <a:cubicBezTo>
                    <a:pt x="9865" y="5871"/>
                    <a:pt x="12335" y="5061"/>
                    <a:pt x="14806" y="4309"/>
                  </a:cubicBezTo>
                  <a:cubicBezTo>
                    <a:pt x="17297" y="3519"/>
                    <a:pt x="19768" y="2768"/>
                    <a:pt x="22258" y="2036"/>
                  </a:cubicBezTo>
                  <a:cubicBezTo>
                    <a:pt x="23523" y="1680"/>
                    <a:pt x="24769" y="1325"/>
                    <a:pt x="26014" y="989"/>
                  </a:cubicBezTo>
                  <a:cubicBezTo>
                    <a:pt x="27259" y="633"/>
                    <a:pt x="28524" y="316"/>
                    <a:pt x="2979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5" name="Google Shape;30135;p49"/>
            <p:cNvSpPr/>
            <p:nvPr/>
          </p:nvSpPr>
          <p:spPr>
            <a:xfrm>
              <a:off x="3207132" y="5124693"/>
              <a:ext cx="1283358" cy="178619"/>
            </a:xfrm>
            <a:custGeom>
              <a:avLst/>
              <a:gdLst/>
              <a:ahLst/>
              <a:cxnLst/>
              <a:rect l="l" t="t" r="r" b="b"/>
              <a:pathLst>
                <a:path w="32102" h="4468" extrusionOk="0">
                  <a:moveTo>
                    <a:pt x="32102" y="0"/>
                  </a:moveTo>
                  <a:lnTo>
                    <a:pt x="32102" y="0"/>
                  </a:lnTo>
                  <a:cubicBezTo>
                    <a:pt x="30757" y="119"/>
                    <a:pt x="29393" y="198"/>
                    <a:pt x="28049" y="336"/>
                  </a:cubicBezTo>
                  <a:cubicBezTo>
                    <a:pt x="26705" y="455"/>
                    <a:pt x="25361" y="613"/>
                    <a:pt x="24017" y="751"/>
                  </a:cubicBezTo>
                  <a:cubicBezTo>
                    <a:pt x="21348" y="1068"/>
                    <a:pt x="18660" y="1404"/>
                    <a:pt x="15991" y="1779"/>
                  </a:cubicBezTo>
                  <a:cubicBezTo>
                    <a:pt x="13303" y="2175"/>
                    <a:pt x="10635" y="2590"/>
                    <a:pt x="7986" y="3025"/>
                  </a:cubicBezTo>
                  <a:lnTo>
                    <a:pt x="3993" y="3716"/>
                  </a:lnTo>
                  <a:cubicBezTo>
                    <a:pt x="2649" y="3954"/>
                    <a:pt x="1324" y="4211"/>
                    <a:pt x="0" y="4468"/>
                  </a:cubicBezTo>
                  <a:cubicBezTo>
                    <a:pt x="1324" y="4250"/>
                    <a:pt x="2669" y="4013"/>
                    <a:pt x="3993" y="3815"/>
                  </a:cubicBezTo>
                  <a:lnTo>
                    <a:pt x="8006" y="3163"/>
                  </a:lnTo>
                  <a:cubicBezTo>
                    <a:pt x="10674" y="2728"/>
                    <a:pt x="13343" y="2333"/>
                    <a:pt x="16011" y="1957"/>
                  </a:cubicBezTo>
                  <a:cubicBezTo>
                    <a:pt x="18680" y="1562"/>
                    <a:pt x="21368" y="1206"/>
                    <a:pt x="24037" y="870"/>
                  </a:cubicBezTo>
                  <a:cubicBezTo>
                    <a:pt x="25381" y="712"/>
                    <a:pt x="26725" y="554"/>
                    <a:pt x="28069" y="415"/>
                  </a:cubicBezTo>
                  <a:cubicBezTo>
                    <a:pt x="29413" y="257"/>
                    <a:pt x="30757" y="139"/>
                    <a:pt x="32102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6" name="Google Shape;30136;p49"/>
            <p:cNvSpPr/>
            <p:nvPr/>
          </p:nvSpPr>
          <p:spPr>
            <a:xfrm>
              <a:off x="3090957" y="5068045"/>
              <a:ext cx="1393216" cy="46414"/>
            </a:xfrm>
            <a:custGeom>
              <a:avLst/>
              <a:gdLst/>
              <a:ahLst/>
              <a:cxnLst/>
              <a:rect l="l" t="t" r="r" b="b"/>
              <a:pathLst>
                <a:path w="34850" h="1161" extrusionOk="0">
                  <a:moveTo>
                    <a:pt x="12328" y="1"/>
                  </a:moveTo>
                  <a:cubicBezTo>
                    <a:pt x="11125" y="1"/>
                    <a:pt x="9921" y="6"/>
                    <a:pt x="8718" y="14"/>
                  </a:cubicBezTo>
                  <a:lnTo>
                    <a:pt x="4349" y="73"/>
                  </a:lnTo>
                  <a:cubicBezTo>
                    <a:pt x="2906" y="113"/>
                    <a:pt x="1443" y="152"/>
                    <a:pt x="0" y="212"/>
                  </a:cubicBezTo>
                  <a:cubicBezTo>
                    <a:pt x="1443" y="192"/>
                    <a:pt x="2906" y="172"/>
                    <a:pt x="4349" y="172"/>
                  </a:cubicBezTo>
                  <a:lnTo>
                    <a:pt x="8718" y="152"/>
                  </a:lnTo>
                  <a:cubicBezTo>
                    <a:pt x="9404" y="148"/>
                    <a:pt x="10089" y="145"/>
                    <a:pt x="10775" y="145"/>
                  </a:cubicBezTo>
                  <a:cubicBezTo>
                    <a:pt x="12995" y="145"/>
                    <a:pt x="15215" y="171"/>
                    <a:pt x="17435" y="231"/>
                  </a:cubicBezTo>
                  <a:cubicBezTo>
                    <a:pt x="20340" y="271"/>
                    <a:pt x="23246" y="330"/>
                    <a:pt x="26152" y="469"/>
                  </a:cubicBezTo>
                  <a:cubicBezTo>
                    <a:pt x="26883" y="508"/>
                    <a:pt x="27615" y="548"/>
                    <a:pt x="28326" y="587"/>
                  </a:cubicBezTo>
                  <a:cubicBezTo>
                    <a:pt x="29058" y="646"/>
                    <a:pt x="29789" y="666"/>
                    <a:pt x="30501" y="745"/>
                  </a:cubicBezTo>
                  <a:lnTo>
                    <a:pt x="32675" y="923"/>
                  </a:lnTo>
                  <a:lnTo>
                    <a:pt x="34849" y="1160"/>
                  </a:lnTo>
                  <a:lnTo>
                    <a:pt x="34849" y="1160"/>
                  </a:lnTo>
                  <a:lnTo>
                    <a:pt x="32675" y="864"/>
                  </a:lnTo>
                  <a:lnTo>
                    <a:pt x="30520" y="646"/>
                  </a:lnTo>
                  <a:cubicBezTo>
                    <a:pt x="29789" y="567"/>
                    <a:pt x="29058" y="548"/>
                    <a:pt x="28346" y="488"/>
                  </a:cubicBezTo>
                  <a:cubicBezTo>
                    <a:pt x="27615" y="429"/>
                    <a:pt x="26883" y="389"/>
                    <a:pt x="26172" y="350"/>
                  </a:cubicBezTo>
                  <a:cubicBezTo>
                    <a:pt x="23266" y="172"/>
                    <a:pt x="20340" y="93"/>
                    <a:pt x="17435" y="34"/>
                  </a:cubicBezTo>
                  <a:cubicBezTo>
                    <a:pt x="15733" y="10"/>
                    <a:pt x="14030" y="1"/>
                    <a:pt x="12328" y="1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7" name="Google Shape;30137;p49"/>
            <p:cNvSpPr/>
            <p:nvPr/>
          </p:nvSpPr>
          <p:spPr>
            <a:xfrm>
              <a:off x="3096474" y="4758019"/>
              <a:ext cx="1426397" cy="346965"/>
            </a:xfrm>
            <a:custGeom>
              <a:avLst/>
              <a:gdLst/>
              <a:ahLst/>
              <a:cxnLst/>
              <a:rect l="l" t="t" r="r" b="b"/>
              <a:pathLst>
                <a:path w="35680" h="8679" extrusionOk="0">
                  <a:moveTo>
                    <a:pt x="1" y="1"/>
                  </a:moveTo>
                  <a:lnTo>
                    <a:pt x="4409" y="1246"/>
                  </a:lnTo>
                  <a:lnTo>
                    <a:pt x="8856" y="2452"/>
                  </a:lnTo>
                  <a:cubicBezTo>
                    <a:pt x="11802" y="3242"/>
                    <a:pt x="14767" y="4013"/>
                    <a:pt x="17732" y="4784"/>
                  </a:cubicBezTo>
                  <a:cubicBezTo>
                    <a:pt x="20697" y="5515"/>
                    <a:pt x="23681" y="6227"/>
                    <a:pt x="26666" y="6919"/>
                  </a:cubicBezTo>
                  <a:cubicBezTo>
                    <a:pt x="29651" y="7591"/>
                    <a:pt x="32636" y="8263"/>
                    <a:pt x="35680" y="8678"/>
                  </a:cubicBezTo>
                  <a:cubicBezTo>
                    <a:pt x="34158" y="8441"/>
                    <a:pt x="32656" y="8144"/>
                    <a:pt x="31173" y="7808"/>
                  </a:cubicBezTo>
                  <a:cubicBezTo>
                    <a:pt x="29671" y="7492"/>
                    <a:pt x="28188" y="7136"/>
                    <a:pt x="26686" y="6800"/>
                  </a:cubicBezTo>
                  <a:cubicBezTo>
                    <a:pt x="23721" y="6089"/>
                    <a:pt x="20736" y="5338"/>
                    <a:pt x="17771" y="4586"/>
                  </a:cubicBezTo>
                  <a:cubicBezTo>
                    <a:pt x="14806" y="3855"/>
                    <a:pt x="11841" y="3084"/>
                    <a:pt x="8876" y="2313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8" name="Google Shape;30138;p49"/>
            <p:cNvSpPr/>
            <p:nvPr/>
          </p:nvSpPr>
          <p:spPr>
            <a:xfrm>
              <a:off x="3111505" y="4528069"/>
              <a:ext cx="1349760" cy="548451"/>
            </a:xfrm>
            <a:custGeom>
              <a:avLst/>
              <a:gdLst/>
              <a:ahLst/>
              <a:cxnLst/>
              <a:rect l="l" t="t" r="r" b="b"/>
              <a:pathLst>
                <a:path w="33763" h="13719" extrusionOk="0">
                  <a:moveTo>
                    <a:pt x="0" y="0"/>
                  </a:moveTo>
                  <a:lnTo>
                    <a:pt x="4171" y="1819"/>
                  </a:lnTo>
                  <a:lnTo>
                    <a:pt x="8362" y="3598"/>
                  </a:lnTo>
                  <a:lnTo>
                    <a:pt x="16763" y="7116"/>
                  </a:lnTo>
                  <a:cubicBezTo>
                    <a:pt x="19570" y="8263"/>
                    <a:pt x="22396" y="9409"/>
                    <a:pt x="25223" y="10516"/>
                  </a:cubicBezTo>
                  <a:cubicBezTo>
                    <a:pt x="28050" y="11643"/>
                    <a:pt x="30876" y="12730"/>
                    <a:pt x="33762" y="13719"/>
                  </a:cubicBezTo>
                  <a:cubicBezTo>
                    <a:pt x="32319" y="13185"/>
                    <a:pt x="30916" y="12651"/>
                    <a:pt x="29492" y="12078"/>
                  </a:cubicBezTo>
                  <a:cubicBezTo>
                    <a:pt x="28089" y="11524"/>
                    <a:pt x="26666" y="10971"/>
                    <a:pt x="25262" y="10398"/>
                  </a:cubicBezTo>
                  <a:cubicBezTo>
                    <a:pt x="22455" y="9271"/>
                    <a:pt x="19649" y="8105"/>
                    <a:pt x="16842" y="6939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39" name="Google Shape;30139;p49"/>
            <p:cNvSpPr/>
            <p:nvPr/>
          </p:nvSpPr>
          <p:spPr>
            <a:xfrm>
              <a:off x="3191300" y="4321825"/>
              <a:ext cx="1317379" cy="759453"/>
            </a:xfrm>
            <a:custGeom>
              <a:avLst/>
              <a:gdLst/>
              <a:ahLst/>
              <a:cxnLst/>
              <a:rect l="l" t="t" r="r" b="b"/>
              <a:pathLst>
                <a:path w="32953" h="18997" extrusionOk="0">
                  <a:moveTo>
                    <a:pt x="1" y="0"/>
                  </a:moveTo>
                  <a:lnTo>
                    <a:pt x="8323" y="4606"/>
                  </a:lnTo>
                  <a:cubicBezTo>
                    <a:pt x="11090" y="6167"/>
                    <a:pt x="13857" y="7709"/>
                    <a:pt x="16605" y="9291"/>
                  </a:cubicBezTo>
                  <a:cubicBezTo>
                    <a:pt x="19353" y="10852"/>
                    <a:pt x="22120" y="12434"/>
                    <a:pt x="24848" y="14054"/>
                  </a:cubicBezTo>
                  <a:cubicBezTo>
                    <a:pt x="26212" y="14845"/>
                    <a:pt x="27556" y="15675"/>
                    <a:pt x="28920" y="16486"/>
                  </a:cubicBezTo>
                  <a:lnTo>
                    <a:pt x="30936" y="17731"/>
                  </a:lnTo>
                  <a:lnTo>
                    <a:pt x="32952" y="18996"/>
                  </a:lnTo>
                  <a:lnTo>
                    <a:pt x="30975" y="17692"/>
                  </a:lnTo>
                  <a:lnTo>
                    <a:pt x="28959" y="16407"/>
                  </a:lnTo>
                  <a:cubicBezTo>
                    <a:pt x="27615" y="15576"/>
                    <a:pt x="26271" y="14746"/>
                    <a:pt x="24907" y="13936"/>
                  </a:cubicBezTo>
                  <a:cubicBezTo>
                    <a:pt x="22179" y="12295"/>
                    <a:pt x="19451" y="10714"/>
                    <a:pt x="16704" y="9132"/>
                  </a:cubicBezTo>
                  <a:cubicBezTo>
                    <a:pt x="13936" y="7571"/>
                    <a:pt x="11169" y="6029"/>
                    <a:pt x="8382" y="4507"/>
                  </a:cubicBezTo>
                  <a:lnTo>
                    <a:pt x="4211" y="223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0" name="Google Shape;30140;p49"/>
            <p:cNvSpPr/>
            <p:nvPr/>
          </p:nvSpPr>
          <p:spPr>
            <a:xfrm>
              <a:off x="3306676" y="4054735"/>
              <a:ext cx="1205162" cy="1013110"/>
            </a:xfrm>
            <a:custGeom>
              <a:avLst/>
              <a:gdLst/>
              <a:ahLst/>
              <a:cxnLst/>
              <a:rect l="l" t="t" r="r" b="b"/>
              <a:pathLst>
                <a:path w="30146" h="25342" extrusionOk="0">
                  <a:moveTo>
                    <a:pt x="1" y="0"/>
                  </a:moveTo>
                  <a:lnTo>
                    <a:pt x="7670" y="6187"/>
                  </a:lnTo>
                  <a:cubicBezTo>
                    <a:pt x="10220" y="8263"/>
                    <a:pt x="12750" y="10338"/>
                    <a:pt x="15281" y="12433"/>
                  </a:cubicBezTo>
                  <a:cubicBezTo>
                    <a:pt x="17811" y="14509"/>
                    <a:pt x="20341" y="16604"/>
                    <a:pt x="22831" y="18739"/>
                  </a:cubicBezTo>
                  <a:cubicBezTo>
                    <a:pt x="24077" y="19806"/>
                    <a:pt x="25322" y="20894"/>
                    <a:pt x="26548" y="21981"/>
                  </a:cubicBezTo>
                  <a:cubicBezTo>
                    <a:pt x="27773" y="23068"/>
                    <a:pt x="28979" y="24175"/>
                    <a:pt x="30145" y="25341"/>
                  </a:cubicBezTo>
                  <a:cubicBezTo>
                    <a:pt x="27852" y="22969"/>
                    <a:pt x="25401" y="20795"/>
                    <a:pt x="22911" y="18640"/>
                  </a:cubicBezTo>
                  <a:cubicBezTo>
                    <a:pt x="20440" y="16505"/>
                    <a:pt x="17929" y="14371"/>
                    <a:pt x="15399" y="12275"/>
                  </a:cubicBezTo>
                  <a:cubicBezTo>
                    <a:pt x="12869" y="10200"/>
                    <a:pt x="10299" y="8144"/>
                    <a:pt x="7749" y="6088"/>
                  </a:cubicBezTo>
                  <a:lnTo>
                    <a:pt x="3895" y="302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1" name="Google Shape;30141;p49"/>
            <p:cNvSpPr/>
            <p:nvPr/>
          </p:nvSpPr>
          <p:spPr>
            <a:xfrm>
              <a:off x="3497128" y="3809753"/>
              <a:ext cx="972812" cy="1193288"/>
            </a:xfrm>
            <a:custGeom>
              <a:avLst/>
              <a:gdLst/>
              <a:ahLst/>
              <a:cxnLst/>
              <a:rect l="l" t="t" r="r" b="b"/>
              <a:pathLst>
                <a:path w="24334" h="29849" extrusionOk="0">
                  <a:moveTo>
                    <a:pt x="1" y="0"/>
                  </a:moveTo>
                  <a:lnTo>
                    <a:pt x="3005" y="3756"/>
                  </a:lnTo>
                  <a:lnTo>
                    <a:pt x="6029" y="7492"/>
                  </a:lnTo>
                  <a:lnTo>
                    <a:pt x="12078" y="14984"/>
                  </a:lnTo>
                  <a:lnTo>
                    <a:pt x="18186" y="22416"/>
                  </a:lnTo>
                  <a:lnTo>
                    <a:pt x="21250" y="26132"/>
                  </a:lnTo>
                  <a:lnTo>
                    <a:pt x="24334" y="29848"/>
                  </a:lnTo>
                  <a:lnTo>
                    <a:pt x="21329" y="26073"/>
                  </a:lnTo>
                  <a:lnTo>
                    <a:pt x="18285" y="22337"/>
                  </a:lnTo>
                  <a:lnTo>
                    <a:pt x="12236" y="14865"/>
                  </a:lnTo>
                  <a:lnTo>
                    <a:pt x="6128" y="7413"/>
                  </a:lnTo>
                  <a:lnTo>
                    <a:pt x="3064" y="369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2" name="Google Shape;30142;p49"/>
            <p:cNvSpPr/>
            <p:nvPr/>
          </p:nvSpPr>
          <p:spPr>
            <a:xfrm>
              <a:off x="3778450" y="3661196"/>
              <a:ext cx="703364" cy="1329971"/>
            </a:xfrm>
            <a:custGeom>
              <a:avLst/>
              <a:gdLst/>
              <a:ahLst/>
              <a:cxnLst/>
              <a:rect l="l" t="t" r="r" b="b"/>
              <a:pathLst>
                <a:path w="17594" h="33268" extrusionOk="0">
                  <a:moveTo>
                    <a:pt x="1" y="0"/>
                  </a:moveTo>
                  <a:cubicBezTo>
                    <a:pt x="514" y="1483"/>
                    <a:pt x="1068" y="2965"/>
                    <a:pt x="1661" y="4428"/>
                  </a:cubicBezTo>
                  <a:cubicBezTo>
                    <a:pt x="2254" y="5871"/>
                    <a:pt x="2867" y="7334"/>
                    <a:pt x="3499" y="8757"/>
                  </a:cubicBezTo>
                  <a:cubicBezTo>
                    <a:pt x="4764" y="11643"/>
                    <a:pt x="6148" y="14489"/>
                    <a:pt x="7611" y="17276"/>
                  </a:cubicBezTo>
                  <a:cubicBezTo>
                    <a:pt x="8322" y="18660"/>
                    <a:pt x="9113" y="20024"/>
                    <a:pt x="9884" y="21408"/>
                  </a:cubicBezTo>
                  <a:cubicBezTo>
                    <a:pt x="10675" y="22752"/>
                    <a:pt x="11446" y="24135"/>
                    <a:pt x="12296" y="25460"/>
                  </a:cubicBezTo>
                  <a:cubicBezTo>
                    <a:pt x="13936" y="28148"/>
                    <a:pt x="15755" y="30738"/>
                    <a:pt x="17593" y="33268"/>
                  </a:cubicBezTo>
                  <a:lnTo>
                    <a:pt x="16269" y="31331"/>
                  </a:lnTo>
                  <a:lnTo>
                    <a:pt x="15597" y="30362"/>
                  </a:lnTo>
                  <a:cubicBezTo>
                    <a:pt x="15379" y="30026"/>
                    <a:pt x="15162" y="29690"/>
                    <a:pt x="14944" y="29374"/>
                  </a:cubicBezTo>
                  <a:lnTo>
                    <a:pt x="13659" y="27397"/>
                  </a:lnTo>
                  <a:cubicBezTo>
                    <a:pt x="13225" y="26725"/>
                    <a:pt x="12829" y="26053"/>
                    <a:pt x="12414" y="25381"/>
                  </a:cubicBezTo>
                  <a:cubicBezTo>
                    <a:pt x="11584" y="24056"/>
                    <a:pt x="10813" y="22673"/>
                    <a:pt x="10022" y="21329"/>
                  </a:cubicBezTo>
                  <a:cubicBezTo>
                    <a:pt x="9271" y="19945"/>
                    <a:pt x="8481" y="18581"/>
                    <a:pt x="7769" y="17178"/>
                  </a:cubicBezTo>
                  <a:cubicBezTo>
                    <a:pt x="6306" y="14410"/>
                    <a:pt x="4903" y="11584"/>
                    <a:pt x="3618" y="8717"/>
                  </a:cubicBezTo>
                  <a:cubicBezTo>
                    <a:pt x="2966" y="7274"/>
                    <a:pt x="2353" y="5831"/>
                    <a:pt x="1740" y="4388"/>
                  </a:cubicBezTo>
                  <a:cubicBezTo>
                    <a:pt x="1127" y="2926"/>
                    <a:pt x="534" y="1483"/>
                    <a:pt x="1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3" name="Google Shape;30143;p49"/>
            <p:cNvSpPr/>
            <p:nvPr/>
          </p:nvSpPr>
          <p:spPr>
            <a:xfrm>
              <a:off x="3833779" y="3557655"/>
              <a:ext cx="713598" cy="1510950"/>
            </a:xfrm>
            <a:custGeom>
              <a:avLst/>
              <a:gdLst/>
              <a:ahLst/>
              <a:cxnLst/>
              <a:rect l="l" t="t" r="r" b="b"/>
              <a:pathLst>
                <a:path w="17850" h="37795" extrusionOk="0">
                  <a:moveTo>
                    <a:pt x="0" y="1"/>
                  </a:moveTo>
                  <a:lnTo>
                    <a:pt x="2175" y="4764"/>
                  </a:lnTo>
                  <a:lnTo>
                    <a:pt x="4369" y="9489"/>
                  </a:lnTo>
                  <a:lnTo>
                    <a:pt x="8777" y="18957"/>
                  </a:lnTo>
                  <a:lnTo>
                    <a:pt x="13264" y="28406"/>
                  </a:lnTo>
                  <a:cubicBezTo>
                    <a:pt x="14766" y="31549"/>
                    <a:pt x="16249" y="34691"/>
                    <a:pt x="17850" y="37795"/>
                  </a:cubicBezTo>
                  <a:cubicBezTo>
                    <a:pt x="17079" y="36233"/>
                    <a:pt x="16347" y="34652"/>
                    <a:pt x="15616" y="33071"/>
                  </a:cubicBezTo>
                  <a:lnTo>
                    <a:pt x="13382" y="28346"/>
                  </a:lnTo>
                  <a:lnTo>
                    <a:pt x="8955" y="18878"/>
                  </a:lnTo>
                  <a:lnTo>
                    <a:pt x="4487" y="9429"/>
                  </a:lnTo>
                  <a:lnTo>
                    <a:pt x="2254" y="472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4" name="Google Shape;30144;p49"/>
            <p:cNvSpPr/>
            <p:nvPr/>
          </p:nvSpPr>
          <p:spPr>
            <a:xfrm>
              <a:off x="4068447" y="3398824"/>
              <a:ext cx="490804" cy="1671379"/>
            </a:xfrm>
            <a:custGeom>
              <a:avLst/>
              <a:gdLst/>
              <a:ahLst/>
              <a:cxnLst/>
              <a:rect l="l" t="t" r="r" b="b"/>
              <a:pathLst>
                <a:path w="12277" h="41808" extrusionOk="0">
                  <a:moveTo>
                    <a:pt x="1" y="1"/>
                  </a:moveTo>
                  <a:lnTo>
                    <a:pt x="1385" y="5278"/>
                  </a:lnTo>
                  <a:lnTo>
                    <a:pt x="2828" y="10536"/>
                  </a:lnTo>
                  <a:cubicBezTo>
                    <a:pt x="3776" y="14035"/>
                    <a:pt x="4745" y="17534"/>
                    <a:pt x="5733" y="21032"/>
                  </a:cubicBezTo>
                  <a:cubicBezTo>
                    <a:pt x="6722" y="24531"/>
                    <a:pt x="7750" y="28010"/>
                    <a:pt x="8797" y="31489"/>
                  </a:cubicBezTo>
                  <a:cubicBezTo>
                    <a:pt x="9865" y="34968"/>
                    <a:pt x="10873" y="38467"/>
                    <a:pt x="12276" y="41807"/>
                  </a:cubicBezTo>
                  <a:lnTo>
                    <a:pt x="11782" y="40542"/>
                  </a:lnTo>
                  <a:lnTo>
                    <a:pt x="11327" y="39257"/>
                  </a:lnTo>
                  <a:cubicBezTo>
                    <a:pt x="11031" y="38408"/>
                    <a:pt x="10774" y="37538"/>
                    <a:pt x="10497" y="36668"/>
                  </a:cubicBezTo>
                  <a:cubicBezTo>
                    <a:pt x="9963" y="34929"/>
                    <a:pt x="9430" y="33189"/>
                    <a:pt x="8916" y="31450"/>
                  </a:cubicBezTo>
                  <a:cubicBezTo>
                    <a:pt x="7888" y="27971"/>
                    <a:pt x="6900" y="24472"/>
                    <a:pt x="5911" y="20973"/>
                  </a:cubicBezTo>
                  <a:cubicBezTo>
                    <a:pt x="4903" y="17494"/>
                    <a:pt x="3915" y="13995"/>
                    <a:pt x="2946" y="1049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5" name="Google Shape;30145;p49"/>
            <p:cNvSpPr/>
            <p:nvPr/>
          </p:nvSpPr>
          <p:spPr>
            <a:xfrm>
              <a:off x="4131691" y="3353010"/>
              <a:ext cx="433076" cy="1711677"/>
            </a:xfrm>
            <a:custGeom>
              <a:avLst/>
              <a:gdLst/>
              <a:ahLst/>
              <a:cxnLst/>
              <a:rect l="l" t="t" r="r" b="b"/>
              <a:pathLst>
                <a:path w="10833" h="42816" extrusionOk="0">
                  <a:moveTo>
                    <a:pt x="0" y="0"/>
                  </a:moveTo>
                  <a:lnTo>
                    <a:pt x="0" y="0"/>
                  </a:lnTo>
                  <a:cubicBezTo>
                    <a:pt x="534" y="1759"/>
                    <a:pt x="1048" y="3519"/>
                    <a:pt x="1582" y="5298"/>
                  </a:cubicBezTo>
                  <a:lnTo>
                    <a:pt x="3124" y="10595"/>
                  </a:lnTo>
                  <a:cubicBezTo>
                    <a:pt x="4151" y="14133"/>
                    <a:pt x="5120" y="17691"/>
                    <a:pt x="6069" y="21249"/>
                  </a:cubicBezTo>
                  <a:cubicBezTo>
                    <a:pt x="7018" y="24807"/>
                    <a:pt x="7927" y="28365"/>
                    <a:pt x="8757" y="31963"/>
                  </a:cubicBezTo>
                  <a:cubicBezTo>
                    <a:pt x="9172" y="33762"/>
                    <a:pt x="9548" y="35561"/>
                    <a:pt x="9904" y="37359"/>
                  </a:cubicBezTo>
                  <a:lnTo>
                    <a:pt x="10417" y="40067"/>
                  </a:lnTo>
                  <a:lnTo>
                    <a:pt x="10833" y="42815"/>
                  </a:lnTo>
                  <a:cubicBezTo>
                    <a:pt x="10417" y="39138"/>
                    <a:pt x="9686" y="35521"/>
                    <a:pt x="8876" y="31924"/>
                  </a:cubicBezTo>
                  <a:cubicBezTo>
                    <a:pt x="8085" y="28326"/>
                    <a:pt x="7195" y="24768"/>
                    <a:pt x="6247" y="21190"/>
                  </a:cubicBezTo>
                  <a:cubicBezTo>
                    <a:pt x="5298" y="17632"/>
                    <a:pt x="4290" y="14094"/>
                    <a:pt x="3242" y="10556"/>
                  </a:cubicBezTo>
                  <a:cubicBezTo>
                    <a:pt x="2728" y="8796"/>
                    <a:pt x="2194" y="7037"/>
                    <a:pt x="1661" y="5258"/>
                  </a:cubicBezTo>
                  <a:cubicBezTo>
                    <a:pt x="1107" y="3499"/>
                    <a:pt x="574" y="1759"/>
                    <a:pt x="0" y="0"/>
                  </a:cubicBez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6" name="Google Shape;30146;p49"/>
            <p:cNvSpPr/>
            <p:nvPr/>
          </p:nvSpPr>
          <p:spPr>
            <a:xfrm>
              <a:off x="4308712" y="3312673"/>
              <a:ext cx="250539" cy="1645314"/>
            </a:xfrm>
            <a:custGeom>
              <a:avLst/>
              <a:gdLst/>
              <a:ahLst/>
              <a:cxnLst/>
              <a:rect l="l" t="t" r="r" b="b"/>
              <a:pathLst>
                <a:path w="6267" h="41156" extrusionOk="0">
                  <a:moveTo>
                    <a:pt x="0" y="1"/>
                  </a:moveTo>
                  <a:lnTo>
                    <a:pt x="1819" y="10260"/>
                  </a:lnTo>
                  <a:cubicBezTo>
                    <a:pt x="2412" y="13680"/>
                    <a:pt x="3005" y="17099"/>
                    <a:pt x="3558" y="20519"/>
                  </a:cubicBezTo>
                  <a:cubicBezTo>
                    <a:pt x="4131" y="23939"/>
                    <a:pt x="4685" y="27378"/>
                    <a:pt x="5179" y="30798"/>
                  </a:cubicBezTo>
                  <a:cubicBezTo>
                    <a:pt x="5416" y="32517"/>
                    <a:pt x="5653" y="34237"/>
                    <a:pt x="5851" y="35977"/>
                  </a:cubicBezTo>
                  <a:cubicBezTo>
                    <a:pt x="5910" y="36392"/>
                    <a:pt x="5950" y="36827"/>
                    <a:pt x="6009" y="37261"/>
                  </a:cubicBezTo>
                  <a:lnTo>
                    <a:pt x="6128" y="38566"/>
                  </a:lnTo>
                  <a:cubicBezTo>
                    <a:pt x="6227" y="39416"/>
                    <a:pt x="6227" y="40286"/>
                    <a:pt x="6266" y="41156"/>
                  </a:cubicBezTo>
                  <a:cubicBezTo>
                    <a:pt x="6227" y="37677"/>
                    <a:pt x="5752" y="34237"/>
                    <a:pt x="5298" y="30798"/>
                  </a:cubicBezTo>
                  <a:cubicBezTo>
                    <a:pt x="4843" y="27358"/>
                    <a:pt x="4290" y="23919"/>
                    <a:pt x="3756" y="20499"/>
                  </a:cubicBezTo>
                  <a:cubicBezTo>
                    <a:pt x="3183" y="17060"/>
                    <a:pt x="2570" y="13640"/>
                    <a:pt x="1957" y="10240"/>
                  </a:cubicBezTo>
                  <a:lnTo>
                    <a:pt x="1008" y="512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47" name="Google Shape;30147;p49"/>
            <p:cNvSpPr/>
            <p:nvPr/>
          </p:nvSpPr>
          <p:spPr>
            <a:xfrm>
              <a:off x="4484133" y="3287407"/>
              <a:ext cx="79835" cy="1518066"/>
            </a:xfrm>
            <a:custGeom>
              <a:avLst/>
              <a:gdLst/>
              <a:ahLst/>
              <a:cxnLst/>
              <a:rect l="l" t="t" r="r" b="b"/>
              <a:pathLst>
                <a:path w="1997" h="37973" extrusionOk="0">
                  <a:moveTo>
                    <a:pt x="0" y="0"/>
                  </a:moveTo>
                  <a:lnTo>
                    <a:pt x="198" y="4764"/>
                  </a:lnTo>
                  <a:lnTo>
                    <a:pt x="435" y="9508"/>
                  </a:lnTo>
                  <a:lnTo>
                    <a:pt x="890" y="18996"/>
                  </a:lnTo>
                  <a:lnTo>
                    <a:pt x="1424" y="28484"/>
                  </a:lnTo>
                  <a:lnTo>
                    <a:pt x="1700" y="33228"/>
                  </a:lnTo>
                  <a:lnTo>
                    <a:pt x="1997" y="37973"/>
                  </a:lnTo>
                  <a:lnTo>
                    <a:pt x="1799" y="33228"/>
                  </a:lnTo>
                  <a:lnTo>
                    <a:pt x="1562" y="28484"/>
                  </a:lnTo>
                  <a:lnTo>
                    <a:pt x="1088" y="18996"/>
                  </a:lnTo>
                  <a:lnTo>
                    <a:pt x="554" y="9489"/>
                  </a:lnTo>
                  <a:lnTo>
                    <a:pt x="297" y="47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7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148" name="Google Shape;30148;p49"/>
          <p:cNvGrpSpPr/>
          <p:nvPr/>
        </p:nvGrpSpPr>
        <p:grpSpPr>
          <a:xfrm rot="2700000" flipH="1">
            <a:off x="5751627" y="3410946"/>
            <a:ext cx="2389165" cy="3252253"/>
            <a:chOff x="1379150" y="2722825"/>
            <a:chExt cx="1910000" cy="2557200"/>
          </a:xfrm>
        </p:grpSpPr>
        <p:sp>
          <p:nvSpPr>
            <p:cNvPr id="30149" name="Google Shape;30149;p49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0" name="Google Shape;30150;p49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1" name="Google Shape;30151;p49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2" name="Google Shape;30152;p49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3" name="Google Shape;30153;p49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4" name="Google Shape;30154;p49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5" name="Google Shape;30155;p49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6" name="Google Shape;30156;p49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7" name="Google Shape;30157;p49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8" name="Google Shape;30158;p49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59" name="Google Shape;30159;p49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0" name="Google Shape;30160;p49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1" name="Google Shape;30161;p49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2" name="Google Shape;30162;p49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3" name="Google Shape;30163;p49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4" name="Google Shape;30164;p49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5" name="Google Shape;30165;p49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6" name="Google Shape;30166;p49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7" name="Google Shape;30167;p49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8" name="Google Shape;30168;p49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69" name="Google Shape;30169;p49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0" name="Google Shape;30170;p49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1" name="Google Shape;30171;p49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2" name="Google Shape;30172;p49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3" name="Google Shape;30173;p49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4" name="Google Shape;30174;p49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5" name="Google Shape;30175;p49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6" name="Google Shape;30176;p49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7" name="Google Shape;30177;p49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8" name="Google Shape;30178;p49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79" name="Google Shape;30179;p49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0" name="Google Shape;30180;p49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1" name="Google Shape;30181;p49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2" name="Google Shape;30182;p49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3" name="Google Shape;30183;p49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4" name="Google Shape;30184;p49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5" name="Google Shape;30185;p49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6" name="Google Shape;30186;p49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7" name="Google Shape;30187;p49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8" name="Google Shape;30188;p49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89" name="Google Shape;30189;p49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0" name="Google Shape;30190;p49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1" name="Google Shape;30191;p49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2" name="Google Shape;30192;p49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3" name="Google Shape;30193;p49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4" name="Google Shape;30194;p49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5" name="Google Shape;30195;p49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6" name="Google Shape;30196;p49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7" name="Google Shape;30197;p49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8" name="Google Shape;30198;p49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99" name="Google Shape;30199;p49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0" name="Google Shape;30200;p49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1" name="Google Shape;30201;p49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2" name="Google Shape;30202;p49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3" name="Google Shape;30203;p49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4" name="Google Shape;30204;p49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5" name="Google Shape;30205;p49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6" name="Google Shape;30206;p49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7" name="Google Shape;30207;p49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8" name="Google Shape;30208;p49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09" name="Google Shape;30209;p49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0" name="Google Shape;30210;p49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1" name="Google Shape;30211;p49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2" name="Google Shape;30212;p49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3" name="Google Shape;30213;p49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4" name="Google Shape;30214;p49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5" name="Google Shape;30215;p49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6" name="Google Shape;30216;p49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7" name="Google Shape;30217;p49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8" name="Google Shape;30218;p49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19" name="Google Shape;30219;p49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0" name="Google Shape;30220;p49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1" name="Google Shape;30221;p49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2" name="Google Shape;30222;p49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3" name="Google Shape;30223;p49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224" name="Google Shape;30224;p49"/>
          <p:cNvGrpSpPr/>
          <p:nvPr/>
        </p:nvGrpSpPr>
        <p:grpSpPr>
          <a:xfrm rot="-2700000">
            <a:off x="1006329" y="3406060"/>
            <a:ext cx="2379171" cy="3262379"/>
            <a:chOff x="1379150" y="2722825"/>
            <a:chExt cx="1910000" cy="2557200"/>
          </a:xfrm>
        </p:grpSpPr>
        <p:sp>
          <p:nvSpPr>
            <p:cNvPr id="30225" name="Google Shape;30225;p49"/>
            <p:cNvSpPr/>
            <p:nvPr/>
          </p:nvSpPr>
          <p:spPr>
            <a:xfrm>
              <a:off x="2619525" y="3303475"/>
              <a:ext cx="423050" cy="789225"/>
            </a:xfrm>
            <a:custGeom>
              <a:avLst/>
              <a:gdLst/>
              <a:ahLst/>
              <a:cxnLst/>
              <a:rect l="l" t="t" r="r" b="b"/>
              <a:pathLst>
                <a:path w="16922" h="31569" extrusionOk="0">
                  <a:moveTo>
                    <a:pt x="16921" y="1"/>
                  </a:moveTo>
                  <a:lnTo>
                    <a:pt x="16921" y="1"/>
                  </a:lnTo>
                  <a:cubicBezTo>
                    <a:pt x="16854" y="230"/>
                    <a:pt x="16784" y="460"/>
                    <a:pt x="16711" y="692"/>
                  </a:cubicBezTo>
                  <a:lnTo>
                    <a:pt x="16711" y="692"/>
                  </a:lnTo>
                  <a:cubicBezTo>
                    <a:pt x="16886" y="222"/>
                    <a:pt x="16921" y="1"/>
                    <a:pt x="16921" y="1"/>
                  </a:cubicBezTo>
                  <a:close/>
                  <a:moveTo>
                    <a:pt x="16711" y="692"/>
                  </a:moveTo>
                  <a:cubicBezTo>
                    <a:pt x="16263" y="1889"/>
                    <a:pt x="14899" y="4703"/>
                    <a:pt x="10853" y="9588"/>
                  </a:cubicBezTo>
                  <a:cubicBezTo>
                    <a:pt x="5219" y="16387"/>
                    <a:pt x="1147" y="24472"/>
                    <a:pt x="1" y="30679"/>
                  </a:cubicBezTo>
                  <a:lnTo>
                    <a:pt x="495" y="31568"/>
                  </a:lnTo>
                  <a:cubicBezTo>
                    <a:pt x="495" y="31568"/>
                    <a:pt x="5674" y="21863"/>
                    <a:pt x="7789" y="18305"/>
                  </a:cubicBezTo>
                  <a:cubicBezTo>
                    <a:pt x="9813" y="14886"/>
                    <a:pt x="14607" y="7332"/>
                    <a:pt x="16711" y="692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6" name="Google Shape;30226;p49"/>
            <p:cNvSpPr/>
            <p:nvPr/>
          </p:nvSpPr>
          <p:spPr>
            <a:xfrm>
              <a:off x="2674375" y="3281250"/>
              <a:ext cx="390425" cy="914225"/>
            </a:xfrm>
            <a:custGeom>
              <a:avLst/>
              <a:gdLst/>
              <a:ahLst/>
              <a:cxnLst/>
              <a:rect l="l" t="t" r="r" b="b"/>
              <a:pathLst>
                <a:path w="15617" h="36569" extrusionOk="0">
                  <a:moveTo>
                    <a:pt x="14925" y="0"/>
                  </a:moveTo>
                  <a:lnTo>
                    <a:pt x="14925" y="0"/>
                  </a:lnTo>
                  <a:cubicBezTo>
                    <a:pt x="14470" y="2688"/>
                    <a:pt x="12335" y="8243"/>
                    <a:pt x="6998" y="16762"/>
                  </a:cubicBezTo>
                  <a:cubicBezTo>
                    <a:pt x="1661" y="25282"/>
                    <a:pt x="1" y="35877"/>
                    <a:pt x="1" y="35877"/>
                  </a:cubicBezTo>
                  <a:lnTo>
                    <a:pt x="297" y="36569"/>
                  </a:lnTo>
                  <a:cubicBezTo>
                    <a:pt x="3974" y="31429"/>
                    <a:pt x="3855" y="28168"/>
                    <a:pt x="9291" y="18087"/>
                  </a:cubicBezTo>
                  <a:cubicBezTo>
                    <a:pt x="15616" y="6425"/>
                    <a:pt x="14925" y="1"/>
                    <a:pt x="1492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7" name="Google Shape;30227;p49"/>
            <p:cNvSpPr/>
            <p:nvPr/>
          </p:nvSpPr>
          <p:spPr>
            <a:xfrm>
              <a:off x="1971175" y="4620375"/>
              <a:ext cx="841600" cy="140450"/>
            </a:xfrm>
            <a:custGeom>
              <a:avLst/>
              <a:gdLst/>
              <a:ahLst/>
              <a:cxnLst/>
              <a:rect l="l" t="t" r="r" b="b"/>
              <a:pathLst>
                <a:path w="33664" h="5618" extrusionOk="0">
                  <a:moveTo>
                    <a:pt x="27371" y="0"/>
                  </a:moveTo>
                  <a:cubicBezTo>
                    <a:pt x="26668" y="0"/>
                    <a:pt x="25895" y="79"/>
                    <a:pt x="25045" y="260"/>
                  </a:cubicBezTo>
                  <a:cubicBezTo>
                    <a:pt x="20214" y="1277"/>
                    <a:pt x="15108" y="2128"/>
                    <a:pt x="11028" y="2128"/>
                  </a:cubicBezTo>
                  <a:cubicBezTo>
                    <a:pt x="9633" y="2128"/>
                    <a:pt x="8358" y="2029"/>
                    <a:pt x="7255" y="1802"/>
                  </a:cubicBezTo>
                  <a:cubicBezTo>
                    <a:pt x="7255" y="1802"/>
                    <a:pt x="4720" y="1477"/>
                    <a:pt x="2278" y="1477"/>
                  </a:cubicBezTo>
                  <a:cubicBezTo>
                    <a:pt x="1478" y="1477"/>
                    <a:pt x="688" y="1512"/>
                    <a:pt x="0" y="1604"/>
                  </a:cubicBezTo>
                  <a:cubicBezTo>
                    <a:pt x="0" y="1604"/>
                    <a:pt x="2" y="1604"/>
                    <a:pt x="5" y="1604"/>
                  </a:cubicBezTo>
                  <a:cubicBezTo>
                    <a:pt x="178" y="1604"/>
                    <a:pt x="4771" y="1623"/>
                    <a:pt x="10200" y="3621"/>
                  </a:cubicBezTo>
                  <a:cubicBezTo>
                    <a:pt x="13863" y="4950"/>
                    <a:pt x="19453" y="5618"/>
                    <a:pt x="24166" y="5618"/>
                  </a:cubicBezTo>
                  <a:cubicBezTo>
                    <a:pt x="26600" y="5618"/>
                    <a:pt x="28801" y="5440"/>
                    <a:pt x="30382" y="5083"/>
                  </a:cubicBezTo>
                  <a:cubicBezTo>
                    <a:pt x="30382" y="5083"/>
                    <a:pt x="33663" y="4471"/>
                    <a:pt x="33565" y="3462"/>
                  </a:cubicBezTo>
                  <a:cubicBezTo>
                    <a:pt x="33565" y="3462"/>
                    <a:pt x="32027" y="0"/>
                    <a:pt x="2737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8" name="Google Shape;30228;p49"/>
            <p:cNvSpPr/>
            <p:nvPr/>
          </p:nvSpPr>
          <p:spPr>
            <a:xfrm>
              <a:off x="2722325" y="3491250"/>
              <a:ext cx="312825" cy="827275"/>
            </a:xfrm>
            <a:custGeom>
              <a:avLst/>
              <a:gdLst/>
              <a:ahLst/>
              <a:cxnLst/>
              <a:rect l="l" t="t" r="r" b="b"/>
              <a:pathLst>
                <a:path w="12513" h="33091" extrusionOk="0">
                  <a:moveTo>
                    <a:pt x="9666" y="1"/>
                  </a:moveTo>
                  <a:lnTo>
                    <a:pt x="9666" y="1"/>
                  </a:lnTo>
                  <a:cubicBezTo>
                    <a:pt x="8737" y="1958"/>
                    <a:pt x="10457" y="7493"/>
                    <a:pt x="5713" y="14668"/>
                  </a:cubicBezTo>
                  <a:cubicBezTo>
                    <a:pt x="969" y="21843"/>
                    <a:pt x="0" y="32458"/>
                    <a:pt x="0" y="32458"/>
                  </a:cubicBezTo>
                  <a:lnTo>
                    <a:pt x="198" y="33091"/>
                  </a:lnTo>
                  <a:cubicBezTo>
                    <a:pt x="2510" y="29869"/>
                    <a:pt x="6128" y="19452"/>
                    <a:pt x="9310" y="13640"/>
                  </a:cubicBezTo>
                  <a:cubicBezTo>
                    <a:pt x="12512" y="7829"/>
                    <a:pt x="9666" y="1"/>
                    <a:pt x="96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29" name="Google Shape;30229;p49"/>
            <p:cNvSpPr/>
            <p:nvPr/>
          </p:nvSpPr>
          <p:spPr>
            <a:xfrm>
              <a:off x="1487375" y="3166600"/>
              <a:ext cx="585125" cy="353350"/>
            </a:xfrm>
            <a:custGeom>
              <a:avLst/>
              <a:gdLst/>
              <a:ahLst/>
              <a:cxnLst/>
              <a:rect l="l" t="t" r="r" b="b"/>
              <a:pathLst>
                <a:path w="23405" h="14134" extrusionOk="0">
                  <a:moveTo>
                    <a:pt x="1" y="0"/>
                  </a:moveTo>
                  <a:lnTo>
                    <a:pt x="1" y="0"/>
                  </a:lnTo>
                  <a:cubicBezTo>
                    <a:pt x="2827" y="929"/>
                    <a:pt x="5140" y="3143"/>
                    <a:pt x="7137" y="5357"/>
                  </a:cubicBezTo>
                  <a:cubicBezTo>
                    <a:pt x="7749" y="6049"/>
                    <a:pt x="8342" y="6760"/>
                    <a:pt x="8995" y="7433"/>
                  </a:cubicBezTo>
                  <a:cubicBezTo>
                    <a:pt x="12750" y="11346"/>
                    <a:pt x="17989" y="13699"/>
                    <a:pt x="23405" y="14133"/>
                  </a:cubicBezTo>
                  <a:cubicBezTo>
                    <a:pt x="23167" y="13738"/>
                    <a:pt x="22851" y="13204"/>
                    <a:pt x="22397" y="13106"/>
                  </a:cubicBezTo>
                  <a:cubicBezTo>
                    <a:pt x="20044" y="12552"/>
                    <a:pt x="17751" y="11742"/>
                    <a:pt x="15577" y="10674"/>
                  </a:cubicBezTo>
                  <a:cubicBezTo>
                    <a:pt x="14885" y="10338"/>
                    <a:pt x="14233" y="9982"/>
                    <a:pt x="13581" y="9587"/>
                  </a:cubicBezTo>
                  <a:cubicBezTo>
                    <a:pt x="11208" y="8105"/>
                    <a:pt x="9271" y="6029"/>
                    <a:pt x="7176" y="4151"/>
                  </a:cubicBezTo>
                  <a:cubicBezTo>
                    <a:pt x="5101" y="2293"/>
                    <a:pt x="2748" y="55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0" name="Google Shape;30230;p49"/>
            <p:cNvSpPr/>
            <p:nvPr/>
          </p:nvSpPr>
          <p:spPr>
            <a:xfrm>
              <a:off x="2766300" y="3692875"/>
              <a:ext cx="462075" cy="760575"/>
            </a:xfrm>
            <a:custGeom>
              <a:avLst/>
              <a:gdLst/>
              <a:ahLst/>
              <a:cxnLst/>
              <a:rect l="l" t="t" r="r" b="b"/>
              <a:pathLst>
                <a:path w="18483" h="30423" extrusionOk="0">
                  <a:moveTo>
                    <a:pt x="16624" y="1"/>
                  </a:moveTo>
                  <a:lnTo>
                    <a:pt x="16624" y="1"/>
                  </a:lnTo>
                  <a:cubicBezTo>
                    <a:pt x="16624" y="2"/>
                    <a:pt x="16209" y="7216"/>
                    <a:pt x="12276" y="9805"/>
                  </a:cubicBezTo>
                  <a:cubicBezTo>
                    <a:pt x="8342" y="12414"/>
                    <a:pt x="811" y="16704"/>
                    <a:pt x="0" y="30422"/>
                  </a:cubicBezTo>
                  <a:cubicBezTo>
                    <a:pt x="0" y="30422"/>
                    <a:pt x="5140" y="20519"/>
                    <a:pt x="10516" y="15854"/>
                  </a:cubicBezTo>
                  <a:cubicBezTo>
                    <a:pt x="15893" y="11209"/>
                    <a:pt x="18482" y="9410"/>
                    <a:pt x="1662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1" name="Google Shape;30231;p49"/>
            <p:cNvSpPr/>
            <p:nvPr/>
          </p:nvSpPr>
          <p:spPr>
            <a:xfrm>
              <a:off x="2798900" y="3835700"/>
              <a:ext cx="490250" cy="832700"/>
            </a:xfrm>
            <a:custGeom>
              <a:avLst/>
              <a:gdLst/>
              <a:ahLst/>
              <a:cxnLst/>
              <a:rect l="l" t="t" r="r" b="b"/>
              <a:pathLst>
                <a:path w="19610" h="33308" extrusionOk="0">
                  <a:moveTo>
                    <a:pt x="11051" y="0"/>
                  </a:moveTo>
                  <a:lnTo>
                    <a:pt x="11051" y="0"/>
                  </a:lnTo>
                  <a:cubicBezTo>
                    <a:pt x="11051" y="1"/>
                    <a:pt x="13462" y="4547"/>
                    <a:pt x="10853" y="9508"/>
                  </a:cubicBezTo>
                  <a:cubicBezTo>
                    <a:pt x="8244" y="14470"/>
                    <a:pt x="6089" y="13007"/>
                    <a:pt x="3421" y="18443"/>
                  </a:cubicBezTo>
                  <a:cubicBezTo>
                    <a:pt x="772" y="23879"/>
                    <a:pt x="1" y="31173"/>
                    <a:pt x="1" y="31173"/>
                  </a:cubicBezTo>
                  <a:lnTo>
                    <a:pt x="278" y="33308"/>
                  </a:lnTo>
                  <a:cubicBezTo>
                    <a:pt x="278" y="33308"/>
                    <a:pt x="278" y="33308"/>
                    <a:pt x="280" y="33308"/>
                  </a:cubicBezTo>
                  <a:cubicBezTo>
                    <a:pt x="336" y="33308"/>
                    <a:pt x="1617" y="33232"/>
                    <a:pt x="6445" y="26646"/>
                  </a:cubicBezTo>
                  <a:cubicBezTo>
                    <a:pt x="11406" y="19906"/>
                    <a:pt x="19610" y="14035"/>
                    <a:pt x="1105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2" name="Google Shape;30232;p49"/>
            <p:cNvSpPr/>
            <p:nvPr/>
          </p:nvSpPr>
          <p:spPr>
            <a:xfrm>
              <a:off x="1910400" y="4511350"/>
              <a:ext cx="883600" cy="169350"/>
            </a:xfrm>
            <a:custGeom>
              <a:avLst/>
              <a:gdLst/>
              <a:ahLst/>
              <a:cxnLst/>
              <a:rect l="l" t="t" r="r" b="b"/>
              <a:pathLst>
                <a:path w="35344" h="6774" extrusionOk="0">
                  <a:moveTo>
                    <a:pt x="1749" y="6005"/>
                  </a:moveTo>
                  <a:cubicBezTo>
                    <a:pt x="694" y="6005"/>
                    <a:pt x="0" y="6025"/>
                    <a:pt x="0" y="6025"/>
                  </a:cubicBezTo>
                  <a:cubicBezTo>
                    <a:pt x="138" y="6049"/>
                    <a:pt x="337" y="6061"/>
                    <a:pt x="587" y="6061"/>
                  </a:cubicBezTo>
                  <a:cubicBezTo>
                    <a:pt x="917" y="6061"/>
                    <a:pt x="1336" y="6041"/>
                    <a:pt x="1824" y="6005"/>
                  </a:cubicBezTo>
                  <a:lnTo>
                    <a:pt x="1825" y="6005"/>
                  </a:lnTo>
                  <a:cubicBezTo>
                    <a:pt x="1799" y="6005"/>
                    <a:pt x="1774" y="6005"/>
                    <a:pt x="1749" y="6005"/>
                  </a:cubicBezTo>
                  <a:close/>
                  <a:moveTo>
                    <a:pt x="30642" y="1"/>
                  </a:moveTo>
                  <a:cubicBezTo>
                    <a:pt x="30016" y="1"/>
                    <a:pt x="29318" y="81"/>
                    <a:pt x="28543" y="272"/>
                  </a:cubicBezTo>
                  <a:cubicBezTo>
                    <a:pt x="23760" y="1439"/>
                    <a:pt x="19688" y="3455"/>
                    <a:pt x="16644" y="3969"/>
                  </a:cubicBezTo>
                  <a:cubicBezTo>
                    <a:pt x="14163" y="4390"/>
                    <a:pt x="5750" y="5716"/>
                    <a:pt x="1824" y="6005"/>
                  </a:cubicBezTo>
                  <a:lnTo>
                    <a:pt x="1825" y="6005"/>
                  </a:lnTo>
                  <a:cubicBezTo>
                    <a:pt x="3943" y="6007"/>
                    <a:pt x="7440" y="6090"/>
                    <a:pt x="9745" y="6558"/>
                  </a:cubicBezTo>
                  <a:cubicBezTo>
                    <a:pt x="10504" y="6708"/>
                    <a:pt x="11494" y="6774"/>
                    <a:pt x="12629" y="6774"/>
                  </a:cubicBezTo>
                  <a:cubicBezTo>
                    <a:pt x="16756" y="6774"/>
                    <a:pt x="22791" y="5894"/>
                    <a:pt x="26527" y="4918"/>
                  </a:cubicBezTo>
                  <a:cubicBezTo>
                    <a:pt x="31271" y="3672"/>
                    <a:pt x="35067" y="3593"/>
                    <a:pt x="35343" y="2941"/>
                  </a:cubicBezTo>
                  <a:lnTo>
                    <a:pt x="35205" y="2170"/>
                  </a:lnTo>
                  <a:cubicBezTo>
                    <a:pt x="35205" y="2170"/>
                    <a:pt x="33898" y="1"/>
                    <a:pt x="3064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3" name="Google Shape;30233;p49"/>
            <p:cNvSpPr/>
            <p:nvPr/>
          </p:nvSpPr>
          <p:spPr>
            <a:xfrm>
              <a:off x="1863950" y="4377750"/>
              <a:ext cx="897925" cy="231150"/>
            </a:xfrm>
            <a:custGeom>
              <a:avLst/>
              <a:gdLst/>
              <a:ahLst/>
              <a:cxnLst/>
              <a:rect l="l" t="t" r="r" b="b"/>
              <a:pathLst>
                <a:path w="35917" h="9246" extrusionOk="0">
                  <a:moveTo>
                    <a:pt x="31734" y="1"/>
                  </a:moveTo>
                  <a:cubicBezTo>
                    <a:pt x="30864" y="1"/>
                    <a:pt x="29837" y="137"/>
                    <a:pt x="28642" y="497"/>
                  </a:cubicBezTo>
                  <a:cubicBezTo>
                    <a:pt x="23939" y="1938"/>
                    <a:pt x="12939" y="9075"/>
                    <a:pt x="1457" y="9075"/>
                  </a:cubicBezTo>
                  <a:cubicBezTo>
                    <a:pt x="972" y="9075"/>
                    <a:pt x="486" y="9063"/>
                    <a:pt x="0" y="9036"/>
                  </a:cubicBezTo>
                  <a:lnTo>
                    <a:pt x="0" y="9036"/>
                  </a:lnTo>
                  <a:cubicBezTo>
                    <a:pt x="0" y="9036"/>
                    <a:pt x="1596" y="9246"/>
                    <a:pt x="4260" y="9246"/>
                  </a:cubicBezTo>
                  <a:cubicBezTo>
                    <a:pt x="8728" y="9246"/>
                    <a:pt x="16199" y="8656"/>
                    <a:pt x="24175" y="5498"/>
                  </a:cubicBezTo>
                  <a:cubicBezTo>
                    <a:pt x="24175" y="5498"/>
                    <a:pt x="32526" y="2310"/>
                    <a:pt x="35306" y="2310"/>
                  </a:cubicBezTo>
                  <a:cubicBezTo>
                    <a:pt x="35559" y="2310"/>
                    <a:pt x="35766" y="2337"/>
                    <a:pt x="35916" y="2394"/>
                  </a:cubicBezTo>
                  <a:lnTo>
                    <a:pt x="35640" y="1327"/>
                  </a:lnTo>
                  <a:cubicBezTo>
                    <a:pt x="35640" y="1327"/>
                    <a:pt x="34449" y="1"/>
                    <a:pt x="3173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4" name="Google Shape;30234;p49"/>
            <p:cNvSpPr/>
            <p:nvPr/>
          </p:nvSpPr>
          <p:spPr>
            <a:xfrm>
              <a:off x="1786350" y="4267600"/>
              <a:ext cx="938950" cy="287925"/>
            </a:xfrm>
            <a:custGeom>
              <a:avLst/>
              <a:gdLst/>
              <a:ahLst/>
              <a:cxnLst/>
              <a:rect l="l" t="t" r="r" b="b"/>
              <a:pathLst>
                <a:path w="37558" h="11517" extrusionOk="0">
                  <a:moveTo>
                    <a:pt x="34830" y="1"/>
                  </a:moveTo>
                  <a:cubicBezTo>
                    <a:pt x="33583" y="1"/>
                    <a:pt x="31816" y="439"/>
                    <a:pt x="29453" y="1977"/>
                  </a:cubicBezTo>
                  <a:cubicBezTo>
                    <a:pt x="24741" y="5062"/>
                    <a:pt x="15800" y="11010"/>
                    <a:pt x="5333" y="11010"/>
                  </a:cubicBezTo>
                  <a:cubicBezTo>
                    <a:pt x="3594" y="11010"/>
                    <a:pt x="1812" y="10846"/>
                    <a:pt x="1" y="10477"/>
                  </a:cubicBezTo>
                  <a:lnTo>
                    <a:pt x="1" y="10477"/>
                  </a:lnTo>
                  <a:cubicBezTo>
                    <a:pt x="1" y="10477"/>
                    <a:pt x="2884" y="11516"/>
                    <a:pt x="7704" y="11516"/>
                  </a:cubicBezTo>
                  <a:cubicBezTo>
                    <a:pt x="12192" y="11516"/>
                    <a:pt x="18359" y="10615"/>
                    <a:pt x="25441" y="7137"/>
                  </a:cubicBezTo>
                  <a:cubicBezTo>
                    <a:pt x="25441" y="7137"/>
                    <a:pt x="35428" y="1749"/>
                    <a:pt x="37418" y="1749"/>
                  </a:cubicBezTo>
                  <a:cubicBezTo>
                    <a:pt x="37470" y="1749"/>
                    <a:pt x="37517" y="1752"/>
                    <a:pt x="37558" y="1760"/>
                  </a:cubicBezTo>
                  <a:lnTo>
                    <a:pt x="37222" y="772"/>
                  </a:lnTo>
                  <a:cubicBezTo>
                    <a:pt x="37222" y="772"/>
                    <a:pt x="36483" y="1"/>
                    <a:pt x="3483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5" name="Google Shape;30235;p49"/>
            <p:cNvSpPr/>
            <p:nvPr/>
          </p:nvSpPr>
          <p:spPr>
            <a:xfrm>
              <a:off x="1684050" y="4146425"/>
              <a:ext cx="985900" cy="159225"/>
            </a:xfrm>
            <a:custGeom>
              <a:avLst/>
              <a:gdLst/>
              <a:ahLst/>
              <a:cxnLst/>
              <a:rect l="l" t="t" r="r" b="b"/>
              <a:pathLst>
                <a:path w="39436" h="6369" extrusionOk="0">
                  <a:moveTo>
                    <a:pt x="35388" y="1"/>
                  </a:moveTo>
                  <a:cubicBezTo>
                    <a:pt x="33010" y="1"/>
                    <a:pt x="29394" y="551"/>
                    <a:pt x="24057" y="2515"/>
                  </a:cubicBezTo>
                  <a:cubicBezTo>
                    <a:pt x="18405" y="4596"/>
                    <a:pt x="13541" y="5279"/>
                    <a:pt x="9612" y="5279"/>
                  </a:cubicBezTo>
                  <a:cubicBezTo>
                    <a:pt x="5105" y="5279"/>
                    <a:pt x="1828" y="4380"/>
                    <a:pt x="1" y="3662"/>
                  </a:cubicBezTo>
                  <a:lnTo>
                    <a:pt x="1" y="3662"/>
                  </a:lnTo>
                  <a:cubicBezTo>
                    <a:pt x="1" y="3662"/>
                    <a:pt x="4642" y="6369"/>
                    <a:pt x="12652" y="6369"/>
                  </a:cubicBezTo>
                  <a:cubicBezTo>
                    <a:pt x="15044" y="6369"/>
                    <a:pt x="17737" y="6127"/>
                    <a:pt x="20697" y="5500"/>
                  </a:cubicBezTo>
                  <a:cubicBezTo>
                    <a:pt x="33565" y="2772"/>
                    <a:pt x="39436" y="2397"/>
                    <a:pt x="39436" y="894"/>
                  </a:cubicBezTo>
                  <a:cubicBezTo>
                    <a:pt x="39436" y="894"/>
                    <a:pt x="38418" y="1"/>
                    <a:pt x="3538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6" name="Google Shape;30236;p49"/>
            <p:cNvSpPr/>
            <p:nvPr/>
          </p:nvSpPr>
          <p:spPr>
            <a:xfrm>
              <a:off x="1639575" y="4060900"/>
              <a:ext cx="987400" cy="214500"/>
            </a:xfrm>
            <a:custGeom>
              <a:avLst/>
              <a:gdLst/>
              <a:ahLst/>
              <a:cxnLst/>
              <a:rect l="l" t="t" r="r" b="b"/>
              <a:pathLst>
                <a:path w="39496" h="8580" extrusionOk="0">
                  <a:moveTo>
                    <a:pt x="36811" y="0"/>
                  </a:moveTo>
                  <a:cubicBezTo>
                    <a:pt x="35305" y="0"/>
                    <a:pt x="33085" y="341"/>
                    <a:pt x="30145" y="1667"/>
                  </a:cubicBezTo>
                  <a:cubicBezTo>
                    <a:pt x="25424" y="3789"/>
                    <a:pt x="16526" y="7276"/>
                    <a:pt x="7577" y="7276"/>
                  </a:cubicBezTo>
                  <a:cubicBezTo>
                    <a:pt x="5024" y="7276"/>
                    <a:pt x="2466" y="6992"/>
                    <a:pt x="1" y="6312"/>
                  </a:cubicBezTo>
                  <a:lnTo>
                    <a:pt x="1" y="6312"/>
                  </a:lnTo>
                  <a:cubicBezTo>
                    <a:pt x="3443" y="8029"/>
                    <a:pt x="7377" y="8580"/>
                    <a:pt x="11006" y="8580"/>
                  </a:cubicBezTo>
                  <a:cubicBezTo>
                    <a:pt x="17484" y="8580"/>
                    <a:pt x="22990" y="6826"/>
                    <a:pt x="22990" y="6826"/>
                  </a:cubicBezTo>
                  <a:cubicBezTo>
                    <a:pt x="39495" y="1825"/>
                    <a:pt x="39199" y="382"/>
                    <a:pt x="39199" y="382"/>
                  </a:cubicBezTo>
                  <a:cubicBezTo>
                    <a:pt x="39199" y="382"/>
                    <a:pt x="38405" y="0"/>
                    <a:pt x="3681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7" name="Google Shape;30237;p49"/>
            <p:cNvSpPr/>
            <p:nvPr/>
          </p:nvSpPr>
          <p:spPr>
            <a:xfrm>
              <a:off x="1529875" y="3978375"/>
              <a:ext cx="1032850" cy="166875"/>
            </a:xfrm>
            <a:custGeom>
              <a:avLst/>
              <a:gdLst/>
              <a:ahLst/>
              <a:cxnLst/>
              <a:rect l="l" t="t" r="r" b="b"/>
              <a:pathLst>
                <a:path w="41314" h="6675" extrusionOk="0">
                  <a:moveTo>
                    <a:pt x="39614" y="1"/>
                  </a:moveTo>
                  <a:cubicBezTo>
                    <a:pt x="37705" y="1"/>
                    <a:pt x="33748" y="558"/>
                    <a:pt x="25698" y="3189"/>
                  </a:cubicBezTo>
                  <a:cubicBezTo>
                    <a:pt x="21045" y="4700"/>
                    <a:pt x="17181" y="5244"/>
                    <a:pt x="13918" y="5244"/>
                  </a:cubicBezTo>
                  <a:cubicBezTo>
                    <a:pt x="7365" y="5244"/>
                    <a:pt x="3234" y="3051"/>
                    <a:pt x="1" y="2101"/>
                  </a:cubicBezTo>
                  <a:lnTo>
                    <a:pt x="1" y="2101"/>
                  </a:lnTo>
                  <a:cubicBezTo>
                    <a:pt x="1" y="2102"/>
                    <a:pt x="7772" y="6675"/>
                    <a:pt x="17426" y="6675"/>
                  </a:cubicBezTo>
                  <a:cubicBezTo>
                    <a:pt x="19963" y="6675"/>
                    <a:pt x="22631" y="6359"/>
                    <a:pt x="25322" y="5561"/>
                  </a:cubicBezTo>
                  <a:cubicBezTo>
                    <a:pt x="38230" y="1706"/>
                    <a:pt x="41135" y="1172"/>
                    <a:pt x="41313" y="303"/>
                  </a:cubicBezTo>
                  <a:cubicBezTo>
                    <a:pt x="41313" y="303"/>
                    <a:pt x="41019" y="1"/>
                    <a:pt x="396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8" name="Google Shape;30238;p49"/>
            <p:cNvSpPr/>
            <p:nvPr/>
          </p:nvSpPr>
          <p:spPr>
            <a:xfrm>
              <a:off x="1497750" y="3916375"/>
              <a:ext cx="1010625" cy="183075"/>
            </a:xfrm>
            <a:custGeom>
              <a:avLst/>
              <a:gdLst/>
              <a:ahLst/>
              <a:cxnLst/>
              <a:rect l="l" t="t" r="r" b="b"/>
              <a:pathLst>
                <a:path w="40425" h="7323" extrusionOk="0">
                  <a:moveTo>
                    <a:pt x="38952" y="0"/>
                  </a:moveTo>
                  <a:cubicBezTo>
                    <a:pt x="37517" y="0"/>
                    <a:pt x="34936" y="335"/>
                    <a:pt x="30798" y="1933"/>
                  </a:cubicBezTo>
                  <a:cubicBezTo>
                    <a:pt x="26512" y="3592"/>
                    <a:pt x="20531" y="5598"/>
                    <a:pt x="13832" y="5598"/>
                  </a:cubicBezTo>
                  <a:cubicBezTo>
                    <a:pt x="9439" y="5598"/>
                    <a:pt x="4737" y="4735"/>
                    <a:pt x="1" y="2348"/>
                  </a:cubicBezTo>
                  <a:lnTo>
                    <a:pt x="1" y="2348"/>
                  </a:lnTo>
                  <a:cubicBezTo>
                    <a:pt x="1591" y="3382"/>
                    <a:pt x="8691" y="7322"/>
                    <a:pt x="17422" y="7322"/>
                  </a:cubicBezTo>
                  <a:cubicBezTo>
                    <a:pt x="19870" y="7322"/>
                    <a:pt x="22446" y="7012"/>
                    <a:pt x="25065" y="6242"/>
                  </a:cubicBezTo>
                  <a:cubicBezTo>
                    <a:pt x="37024" y="2704"/>
                    <a:pt x="40424" y="173"/>
                    <a:pt x="40424" y="173"/>
                  </a:cubicBezTo>
                  <a:cubicBezTo>
                    <a:pt x="40424" y="173"/>
                    <a:pt x="39985" y="0"/>
                    <a:pt x="3895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39" name="Google Shape;30239;p49"/>
            <p:cNvSpPr/>
            <p:nvPr/>
          </p:nvSpPr>
          <p:spPr>
            <a:xfrm>
              <a:off x="1462675" y="3849525"/>
              <a:ext cx="996775" cy="146275"/>
            </a:xfrm>
            <a:custGeom>
              <a:avLst/>
              <a:gdLst/>
              <a:ahLst/>
              <a:cxnLst/>
              <a:rect l="l" t="t" r="r" b="b"/>
              <a:pathLst>
                <a:path w="39871" h="5851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6179" y="5850"/>
                    <a:pt x="18487" y="5850"/>
                  </a:cubicBezTo>
                  <a:cubicBezTo>
                    <a:pt x="24266" y="5850"/>
                    <a:pt x="31395" y="4561"/>
                    <a:pt x="39870" y="772"/>
                  </a:cubicBezTo>
                  <a:cubicBezTo>
                    <a:pt x="39870" y="772"/>
                    <a:pt x="38977" y="516"/>
                    <a:pt x="37250" y="516"/>
                  </a:cubicBezTo>
                  <a:cubicBezTo>
                    <a:pt x="35290" y="516"/>
                    <a:pt x="32253" y="846"/>
                    <a:pt x="28227" y="2254"/>
                  </a:cubicBezTo>
                  <a:cubicBezTo>
                    <a:pt x="24863" y="3423"/>
                    <a:pt x="20898" y="4173"/>
                    <a:pt x="16650" y="4173"/>
                  </a:cubicBezTo>
                  <a:cubicBezTo>
                    <a:pt x="11337" y="4173"/>
                    <a:pt x="5580" y="2999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0" name="Google Shape;30240;p49"/>
            <p:cNvSpPr/>
            <p:nvPr/>
          </p:nvSpPr>
          <p:spPr>
            <a:xfrm>
              <a:off x="1430550" y="3678550"/>
              <a:ext cx="967125" cy="225775"/>
            </a:xfrm>
            <a:custGeom>
              <a:avLst/>
              <a:gdLst/>
              <a:ahLst/>
              <a:cxnLst/>
              <a:rect l="l" t="t" r="r" b="b"/>
              <a:pathLst>
                <a:path w="38685" h="9031" extrusionOk="0">
                  <a:moveTo>
                    <a:pt x="0" y="1"/>
                  </a:moveTo>
                  <a:cubicBezTo>
                    <a:pt x="1" y="1"/>
                    <a:pt x="1384" y="2867"/>
                    <a:pt x="9330" y="6959"/>
                  </a:cubicBezTo>
                  <a:cubicBezTo>
                    <a:pt x="12199" y="8443"/>
                    <a:pt x="16111" y="9031"/>
                    <a:pt x="20197" y="9031"/>
                  </a:cubicBezTo>
                  <a:cubicBezTo>
                    <a:pt x="27427" y="9031"/>
                    <a:pt x="35198" y="7189"/>
                    <a:pt x="38684" y="5219"/>
                  </a:cubicBezTo>
                  <a:cubicBezTo>
                    <a:pt x="38684" y="5219"/>
                    <a:pt x="38398" y="5065"/>
                    <a:pt x="37188" y="5065"/>
                  </a:cubicBezTo>
                  <a:cubicBezTo>
                    <a:pt x="35588" y="5065"/>
                    <a:pt x="32374" y="5334"/>
                    <a:pt x="26073" y="6583"/>
                  </a:cubicBezTo>
                  <a:cubicBezTo>
                    <a:pt x="23816" y="7034"/>
                    <a:pt x="21649" y="7240"/>
                    <a:pt x="19579" y="7240"/>
                  </a:cubicBezTo>
                  <a:cubicBezTo>
                    <a:pt x="11479" y="7240"/>
                    <a:pt x="4849" y="407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1" name="Google Shape;30241;p49"/>
            <p:cNvSpPr/>
            <p:nvPr/>
          </p:nvSpPr>
          <p:spPr>
            <a:xfrm>
              <a:off x="1410300" y="3664800"/>
              <a:ext cx="917700" cy="145800"/>
            </a:xfrm>
            <a:custGeom>
              <a:avLst/>
              <a:gdLst/>
              <a:ahLst/>
              <a:cxnLst/>
              <a:rect l="l" t="t" r="r" b="b"/>
              <a:pathLst>
                <a:path w="36708" h="5832" extrusionOk="0">
                  <a:moveTo>
                    <a:pt x="495" y="1"/>
                  </a:moveTo>
                  <a:cubicBezTo>
                    <a:pt x="283" y="1"/>
                    <a:pt x="116" y="25"/>
                    <a:pt x="0" y="76"/>
                  </a:cubicBezTo>
                  <a:cubicBezTo>
                    <a:pt x="0" y="76"/>
                    <a:pt x="8944" y="5832"/>
                    <a:pt x="21963" y="5832"/>
                  </a:cubicBezTo>
                  <a:cubicBezTo>
                    <a:pt x="26458" y="5832"/>
                    <a:pt x="31440" y="5145"/>
                    <a:pt x="36707" y="3298"/>
                  </a:cubicBezTo>
                  <a:lnTo>
                    <a:pt x="36114" y="2765"/>
                  </a:lnTo>
                  <a:cubicBezTo>
                    <a:pt x="36114" y="2765"/>
                    <a:pt x="27516" y="2962"/>
                    <a:pt x="20142" y="3456"/>
                  </a:cubicBezTo>
                  <a:cubicBezTo>
                    <a:pt x="19778" y="3480"/>
                    <a:pt x="19404" y="3491"/>
                    <a:pt x="19022" y="3491"/>
                  </a:cubicBezTo>
                  <a:cubicBezTo>
                    <a:pt x="12262" y="3491"/>
                    <a:pt x="3060" y="1"/>
                    <a:pt x="49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2" name="Google Shape;30242;p49"/>
            <p:cNvSpPr/>
            <p:nvPr/>
          </p:nvSpPr>
          <p:spPr>
            <a:xfrm>
              <a:off x="1379150" y="3393825"/>
              <a:ext cx="868775" cy="309525"/>
            </a:xfrm>
            <a:custGeom>
              <a:avLst/>
              <a:gdLst/>
              <a:ahLst/>
              <a:cxnLst/>
              <a:rect l="l" t="t" r="r" b="b"/>
              <a:pathLst>
                <a:path w="34751" h="12381" extrusionOk="0">
                  <a:moveTo>
                    <a:pt x="28" y="0"/>
                  </a:moveTo>
                  <a:cubicBezTo>
                    <a:pt x="17" y="0"/>
                    <a:pt x="8" y="2"/>
                    <a:pt x="1" y="4"/>
                  </a:cubicBezTo>
                  <a:cubicBezTo>
                    <a:pt x="10729" y="10277"/>
                    <a:pt x="20907" y="12380"/>
                    <a:pt x="27441" y="12380"/>
                  </a:cubicBezTo>
                  <a:cubicBezTo>
                    <a:pt x="31971" y="12380"/>
                    <a:pt x="34751" y="11370"/>
                    <a:pt x="34751" y="11370"/>
                  </a:cubicBezTo>
                  <a:lnTo>
                    <a:pt x="34415" y="11073"/>
                  </a:lnTo>
                  <a:cubicBezTo>
                    <a:pt x="34415" y="11073"/>
                    <a:pt x="25401" y="10322"/>
                    <a:pt x="19669" y="9037"/>
                  </a:cubicBezTo>
                  <a:cubicBezTo>
                    <a:pt x="9210" y="6657"/>
                    <a:pt x="813" y="0"/>
                    <a:pt x="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3" name="Google Shape;30243;p49"/>
            <p:cNvSpPr/>
            <p:nvPr/>
          </p:nvSpPr>
          <p:spPr>
            <a:xfrm>
              <a:off x="1441925" y="3377600"/>
              <a:ext cx="749175" cy="263625"/>
            </a:xfrm>
            <a:custGeom>
              <a:avLst/>
              <a:gdLst/>
              <a:ahLst/>
              <a:cxnLst/>
              <a:rect l="l" t="t" r="r" b="b"/>
              <a:pathLst>
                <a:path w="29967" h="10545" extrusionOk="0">
                  <a:moveTo>
                    <a:pt x="0" y="1"/>
                  </a:moveTo>
                  <a:lnTo>
                    <a:pt x="0" y="1"/>
                  </a:lnTo>
                  <a:cubicBezTo>
                    <a:pt x="2115" y="772"/>
                    <a:pt x="3855" y="2195"/>
                    <a:pt x="5653" y="3519"/>
                  </a:cubicBezTo>
                  <a:cubicBezTo>
                    <a:pt x="9132" y="6089"/>
                    <a:pt x="13026" y="8184"/>
                    <a:pt x="17178" y="9390"/>
                  </a:cubicBezTo>
                  <a:cubicBezTo>
                    <a:pt x="19721" y="10125"/>
                    <a:pt x="22345" y="10544"/>
                    <a:pt x="24966" y="10544"/>
                  </a:cubicBezTo>
                  <a:cubicBezTo>
                    <a:pt x="26642" y="10544"/>
                    <a:pt x="28316" y="10373"/>
                    <a:pt x="29967" y="10003"/>
                  </a:cubicBezTo>
                  <a:cubicBezTo>
                    <a:pt x="29730" y="9726"/>
                    <a:pt x="29413" y="9528"/>
                    <a:pt x="29137" y="9311"/>
                  </a:cubicBezTo>
                  <a:cubicBezTo>
                    <a:pt x="20775" y="8402"/>
                    <a:pt x="13797" y="6682"/>
                    <a:pt x="7156" y="3124"/>
                  </a:cubicBezTo>
                  <a:cubicBezTo>
                    <a:pt x="4863" y="1898"/>
                    <a:pt x="2570" y="455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4" name="Google Shape;30244;p49"/>
            <p:cNvSpPr/>
            <p:nvPr/>
          </p:nvSpPr>
          <p:spPr>
            <a:xfrm>
              <a:off x="1465150" y="3270850"/>
              <a:ext cx="655300" cy="296925"/>
            </a:xfrm>
            <a:custGeom>
              <a:avLst/>
              <a:gdLst/>
              <a:ahLst/>
              <a:cxnLst/>
              <a:rect l="l" t="t" r="r" b="b"/>
              <a:pathLst>
                <a:path w="26212" h="11877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1543"/>
                    <a:pt x="4606" y="3263"/>
                    <a:pt x="6800" y="4804"/>
                  </a:cubicBezTo>
                  <a:cubicBezTo>
                    <a:pt x="9449" y="6662"/>
                    <a:pt x="12117" y="8540"/>
                    <a:pt x="15102" y="9726"/>
                  </a:cubicBezTo>
                  <a:cubicBezTo>
                    <a:pt x="16604" y="10339"/>
                    <a:pt x="18186" y="10754"/>
                    <a:pt x="19747" y="11169"/>
                  </a:cubicBezTo>
                  <a:cubicBezTo>
                    <a:pt x="21296" y="11585"/>
                    <a:pt x="22856" y="11876"/>
                    <a:pt x="24426" y="11876"/>
                  </a:cubicBezTo>
                  <a:cubicBezTo>
                    <a:pt x="25019" y="11876"/>
                    <a:pt x="25615" y="11835"/>
                    <a:pt x="26211" y="11742"/>
                  </a:cubicBezTo>
                  <a:cubicBezTo>
                    <a:pt x="25816" y="11426"/>
                    <a:pt x="25440" y="11189"/>
                    <a:pt x="25144" y="10774"/>
                  </a:cubicBezTo>
                  <a:cubicBezTo>
                    <a:pt x="23483" y="10339"/>
                    <a:pt x="21803" y="9865"/>
                    <a:pt x="20143" y="9390"/>
                  </a:cubicBezTo>
                  <a:cubicBezTo>
                    <a:pt x="18897" y="9034"/>
                    <a:pt x="17632" y="8679"/>
                    <a:pt x="16426" y="8184"/>
                  </a:cubicBezTo>
                  <a:cubicBezTo>
                    <a:pt x="14489" y="7394"/>
                    <a:pt x="12710" y="6247"/>
                    <a:pt x="10872" y="5200"/>
                  </a:cubicBezTo>
                  <a:cubicBezTo>
                    <a:pt x="7373" y="3223"/>
                    <a:pt x="3697" y="1602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5" name="Google Shape;30245;p49"/>
            <p:cNvSpPr/>
            <p:nvPr/>
          </p:nvSpPr>
          <p:spPr>
            <a:xfrm>
              <a:off x="1648475" y="3192775"/>
              <a:ext cx="369175" cy="270350"/>
            </a:xfrm>
            <a:custGeom>
              <a:avLst/>
              <a:gdLst/>
              <a:ahLst/>
              <a:cxnLst/>
              <a:rect l="l" t="t" r="r" b="b"/>
              <a:pathLst>
                <a:path w="14767" h="10814" extrusionOk="0">
                  <a:moveTo>
                    <a:pt x="14767" y="10616"/>
                  </a:moveTo>
                  <a:lnTo>
                    <a:pt x="14767" y="10616"/>
                  </a:lnTo>
                  <a:cubicBezTo>
                    <a:pt x="14765" y="10616"/>
                    <a:pt x="14763" y="10617"/>
                    <a:pt x="14761" y="10618"/>
                  </a:cubicBezTo>
                  <a:lnTo>
                    <a:pt x="14761" y="10618"/>
                  </a:lnTo>
                  <a:cubicBezTo>
                    <a:pt x="14763" y="10617"/>
                    <a:pt x="14765" y="10616"/>
                    <a:pt x="14767" y="10616"/>
                  </a:cubicBezTo>
                  <a:close/>
                  <a:moveTo>
                    <a:pt x="1" y="1"/>
                  </a:moveTo>
                  <a:cubicBezTo>
                    <a:pt x="3163" y="3816"/>
                    <a:pt x="6524" y="7670"/>
                    <a:pt x="10892" y="9983"/>
                  </a:cubicBezTo>
                  <a:cubicBezTo>
                    <a:pt x="11760" y="10424"/>
                    <a:pt x="12729" y="10814"/>
                    <a:pt x="13676" y="10814"/>
                  </a:cubicBezTo>
                  <a:cubicBezTo>
                    <a:pt x="14044" y="10814"/>
                    <a:pt x="14408" y="10755"/>
                    <a:pt x="14761" y="10618"/>
                  </a:cubicBezTo>
                  <a:lnTo>
                    <a:pt x="14761" y="10618"/>
                  </a:lnTo>
                  <a:cubicBezTo>
                    <a:pt x="14755" y="10620"/>
                    <a:pt x="14749" y="10621"/>
                    <a:pt x="14742" y="10621"/>
                  </a:cubicBezTo>
                  <a:cubicBezTo>
                    <a:pt x="14555" y="10621"/>
                    <a:pt x="14187" y="9822"/>
                    <a:pt x="14055" y="9746"/>
                  </a:cubicBezTo>
                  <a:cubicBezTo>
                    <a:pt x="14041" y="9739"/>
                    <a:pt x="14022" y="9736"/>
                    <a:pt x="13998" y="9736"/>
                  </a:cubicBezTo>
                  <a:cubicBezTo>
                    <a:pt x="13909" y="9736"/>
                    <a:pt x="13763" y="9775"/>
                    <a:pt x="13665" y="9775"/>
                  </a:cubicBezTo>
                  <a:cubicBezTo>
                    <a:pt x="13640" y="9775"/>
                    <a:pt x="13617" y="9772"/>
                    <a:pt x="13600" y="9766"/>
                  </a:cubicBezTo>
                  <a:cubicBezTo>
                    <a:pt x="13343" y="9706"/>
                    <a:pt x="13106" y="9548"/>
                    <a:pt x="12869" y="9449"/>
                  </a:cubicBezTo>
                  <a:cubicBezTo>
                    <a:pt x="11900" y="8975"/>
                    <a:pt x="10991" y="8402"/>
                    <a:pt x="10141" y="7730"/>
                  </a:cubicBezTo>
                  <a:cubicBezTo>
                    <a:pt x="9192" y="6979"/>
                    <a:pt x="8323" y="6129"/>
                    <a:pt x="7433" y="5318"/>
                  </a:cubicBezTo>
                  <a:cubicBezTo>
                    <a:pt x="5180" y="3243"/>
                    <a:pt x="2689" y="1464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6" name="Google Shape;30246;p49"/>
            <p:cNvSpPr/>
            <p:nvPr/>
          </p:nvSpPr>
          <p:spPr>
            <a:xfrm>
              <a:off x="2545900" y="3151775"/>
              <a:ext cx="364225" cy="854450"/>
            </a:xfrm>
            <a:custGeom>
              <a:avLst/>
              <a:gdLst/>
              <a:ahLst/>
              <a:cxnLst/>
              <a:rect l="l" t="t" r="r" b="b"/>
              <a:pathLst>
                <a:path w="14569" h="34178" extrusionOk="0">
                  <a:moveTo>
                    <a:pt x="14470" y="0"/>
                  </a:moveTo>
                  <a:lnTo>
                    <a:pt x="14470" y="0"/>
                  </a:lnTo>
                  <a:cubicBezTo>
                    <a:pt x="14470" y="1"/>
                    <a:pt x="12750" y="4270"/>
                    <a:pt x="11248" y="6385"/>
                  </a:cubicBezTo>
                  <a:cubicBezTo>
                    <a:pt x="9548" y="8796"/>
                    <a:pt x="0" y="23068"/>
                    <a:pt x="890" y="33663"/>
                  </a:cubicBezTo>
                  <a:lnTo>
                    <a:pt x="1265" y="34177"/>
                  </a:lnTo>
                  <a:cubicBezTo>
                    <a:pt x="1265" y="34177"/>
                    <a:pt x="3203" y="28998"/>
                    <a:pt x="6168" y="20498"/>
                  </a:cubicBezTo>
                  <a:cubicBezTo>
                    <a:pt x="9152" y="11979"/>
                    <a:pt x="14569" y="6286"/>
                    <a:pt x="1447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7" name="Google Shape;30247;p49"/>
            <p:cNvSpPr/>
            <p:nvPr/>
          </p:nvSpPr>
          <p:spPr>
            <a:xfrm>
              <a:off x="2508350" y="3066775"/>
              <a:ext cx="456125" cy="872225"/>
            </a:xfrm>
            <a:custGeom>
              <a:avLst/>
              <a:gdLst/>
              <a:ahLst/>
              <a:cxnLst/>
              <a:rect l="l" t="t" r="r" b="b"/>
              <a:pathLst>
                <a:path w="18245" h="34889" extrusionOk="0">
                  <a:moveTo>
                    <a:pt x="18245" y="0"/>
                  </a:moveTo>
                  <a:cubicBezTo>
                    <a:pt x="18244" y="1"/>
                    <a:pt x="870" y="15004"/>
                    <a:pt x="0" y="34157"/>
                  </a:cubicBezTo>
                  <a:lnTo>
                    <a:pt x="633" y="34889"/>
                  </a:lnTo>
                  <a:cubicBezTo>
                    <a:pt x="633" y="34889"/>
                    <a:pt x="3519" y="19925"/>
                    <a:pt x="18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8" name="Google Shape;30248;p49"/>
            <p:cNvSpPr/>
            <p:nvPr/>
          </p:nvSpPr>
          <p:spPr>
            <a:xfrm>
              <a:off x="2365525" y="2938775"/>
              <a:ext cx="435875" cy="937475"/>
            </a:xfrm>
            <a:custGeom>
              <a:avLst/>
              <a:gdLst/>
              <a:ahLst/>
              <a:cxnLst/>
              <a:rect l="l" t="t" r="r" b="b"/>
              <a:pathLst>
                <a:path w="17435" h="37499" extrusionOk="0">
                  <a:moveTo>
                    <a:pt x="17435" y="1"/>
                  </a:moveTo>
                  <a:cubicBezTo>
                    <a:pt x="17434" y="2"/>
                    <a:pt x="1" y="19215"/>
                    <a:pt x="3756" y="37202"/>
                  </a:cubicBezTo>
                  <a:lnTo>
                    <a:pt x="4053" y="37498"/>
                  </a:lnTo>
                  <a:cubicBezTo>
                    <a:pt x="4468" y="37202"/>
                    <a:pt x="4626" y="34948"/>
                    <a:pt x="6464" y="24551"/>
                  </a:cubicBezTo>
                  <a:cubicBezTo>
                    <a:pt x="8322" y="14154"/>
                    <a:pt x="17434" y="2"/>
                    <a:pt x="1743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49" name="Google Shape;30249;p49"/>
            <p:cNvSpPr/>
            <p:nvPr/>
          </p:nvSpPr>
          <p:spPr>
            <a:xfrm>
              <a:off x="2346750" y="2914575"/>
              <a:ext cx="364700" cy="904350"/>
            </a:xfrm>
            <a:custGeom>
              <a:avLst/>
              <a:gdLst/>
              <a:ahLst/>
              <a:cxnLst/>
              <a:rect l="l" t="t" r="r" b="b"/>
              <a:pathLst>
                <a:path w="14588" h="36174" extrusionOk="0">
                  <a:moveTo>
                    <a:pt x="14232" y="0"/>
                  </a:moveTo>
                  <a:cubicBezTo>
                    <a:pt x="13857" y="1997"/>
                    <a:pt x="10062" y="7314"/>
                    <a:pt x="10062" y="7314"/>
                  </a:cubicBezTo>
                  <a:cubicBezTo>
                    <a:pt x="0" y="21151"/>
                    <a:pt x="2036" y="35778"/>
                    <a:pt x="2036" y="35778"/>
                  </a:cubicBezTo>
                  <a:lnTo>
                    <a:pt x="2451" y="36173"/>
                  </a:lnTo>
                  <a:cubicBezTo>
                    <a:pt x="3084" y="36094"/>
                    <a:pt x="5199" y="24175"/>
                    <a:pt x="5199" y="24175"/>
                  </a:cubicBezTo>
                  <a:cubicBezTo>
                    <a:pt x="5199" y="24175"/>
                    <a:pt x="7591" y="14450"/>
                    <a:pt x="11089" y="8282"/>
                  </a:cubicBezTo>
                  <a:cubicBezTo>
                    <a:pt x="14588" y="2116"/>
                    <a:pt x="14232" y="0"/>
                    <a:pt x="1423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0" name="Google Shape;30250;p49"/>
            <p:cNvSpPr/>
            <p:nvPr/>
          </p:nvSpPr>
          <p:spPr>
            <a:xfrm>
              <a:off x="2319075" y="2776700"/>
              <a:ext cx="358300" cy="1005150"/>
            </a:xfrm>
            <a:custGeom>
              <a:avLst/>
              <a:gdLst/>
              <a:ahLst/>
              <a:cxnLst/>
              <a:rect l="l" t="t" r="r" b="b"/>
              <a:pathLst>
                <a:path w="14332" h="40206" extrusionOk="0">
                  <a:moveTo>
                    <a:pt x="14331" y="0"/>
                  </a:moveTo>
                  <a:cubicBezTo>
                    <a:pt x="14331" y="1"/>
                    <a:pt x="4527" y="14608"/>
                    <a:pt x="2274" y="23108"/>
                  </a:cubicBezTo>
                  <a:cubicBezTo>
                    <a:pt x="0" y="31607"/>
                    <a:pt x="1305" y="39652"/>
                    <a:pt x="1305" y="39652"/>
                  </a:cubicBezTo>
                  <a:lnTo>
                    <a:pt x="1937" y="40206"/>
                  </a:lnTo>
                  <a:cubicBezTo>
                    <a:pt x="3183" y="24056"/>
                    <a:pt x="8480" y="12611"/>
                    <a:pt x="10852" y="7927"/>
                  </a:cubicBezTo>
                  <a:cubicBezTo>
                    <a:pt x="13204" y="3242"/>
                    <a:pt x="14331" y="1"/>
                    <a:pt x="1433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1" name="Google Shape;30251;p49"/>
            <p:cNvSpPr/>
            <p:nvPr/>
          </p:nvSpPr>
          <p:spPr>
            <a:xfrm>
              <a:off x="2209375" y="2742100"/>
              <a:ext cx="297500" cy="976500"/>
            </a:xfrm>
            <a:custGeom>
              <a:avLst/>
              <a:gdLst/>
              <a:ahLst/>
              <a:cxnLst/>
              <a:rect l="l" t="t" r="r" b="b"/>
              <a:pathLst>
                <a:path w="11900" h="39060" extrusionOk="0">
                  <a:moveTo>
                    <a:pt x="11603" y="0"/>
                  </a:moveTo>
                  <a:lnTo>
                    <a:pt x="11603" y="0"/>
                  </a:lnTo>
                  <a:cubicBezTo>
                    <a:pt x="11050" y="4270"/>
                    <a:pt x="7195" y="12651"/>
                    <a:pt x="7195" y="12651"/>
                  </a:cubicBezTo>
                  <a:cubicBezTo>
                    <a:pt x="0" y="28287"/>
                    <a:pt x="3123" y="38803"/>
                    <a:pt x="3123" y="38803"/>
                  </a:cubicBezTo>
                  <a:lnTo>
                    <a:pt x="3617" y="39060"/>
                  </a:lnTo>
                  <a:cubicBezTo>
                    <a:pt x="4112" y="38407"/>
                    <a:pt x="4487" y="31924"/>
                    <a:pt x="5258" y="27061"/>
                  </a:cubicBezTo>
                  <a:cubicBezTo>
                    <a:pt x="6009" y="22179"/>
                    <a:pt x="8025" y="14727"/>
                    <a:pt x="9963" y="9765"/>
                  </a:cubicBezTo>
                  <a:cubicBezTo>
                    <a:pt x="11900" y="4804"/>
                    <a:pt x="11603" y="1"/>
                    <a:pt x="11603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2" name="Google Shape;30252;p49"/>
            <p:cNvSpPr/>
            <p:nvPr/>
          </p:nvSpPr>
          <p:spPr>
            <a:xfrm>
              <a:off x="2143650" y="2765325"/>
              <a:ext cx="293550" cy="898625"/>
            </a:xfrm>
            <a:custGeom>
              <a:avLst/>
              <a:gdLst/>
              <a:ahLst/>
              <a:cxnLst/>
              <a:rect l="l" t="t" r="r" b="b"/>
              <a:pathLst>
                <a:path w="11742" h="35945" extrusionOk="0">
                  <a:moveTo>
                    <a:pt x="11742" y="0"/>
                  </a:moveTo>
                  <a:cubicBezTo>
                    <a:pt x="11741" y="1"/>
                    <a:pt x="0" y="24512"/>
                    <a:pt x="3420" y="35877"/>
                  </a:cubicBezTo>
                  <a:cubicBezTo>
                    <a:pt x="3473" y="35923"/>
                    <a:pt x="3523" y="35945"/>
                    <a:pt x="3571" y="35945"/>
                  </a:cubicBezTo>
                  <a:cubicBezTo>
                    <a:pt x="4681" y="35945"/>
                    <a:pt x="4711" y="24268"/>
                    <a:pt x="8045" y="14134"/>
                  </a:cubicBezTo>
                  <a:cubicBezTo>
                    <a:pt x="11307" y="4251"/>
                    <a:pt x="11742" y="1"/>
                    <a:pt x="1174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3" name="Google Shape;30253;p49"/>
            <p:cNvSpPr/>
            <p:nvPr/>
          </p:nvSpPr>
          <p:spPr>
            <a:xfrm>
              <a:off x="2101625" y="2882450"/>
              <a:ext cx="161125" cy="732875"/>
            </a:xfrm>
            <a:custGeom>
              <a:avLst/>
              <a:gdLst/>
              <a:ahLst/>
              <a:cxnLst/>
              <a:rect l="l" t="t" r="r" b="b"/>
              <a:pathLst>
                <a:path w="6445" h="29315" extrusionOk="0">
                  <a:moveTo>
                    <a:pt x="4587" y="0"/>
                  </a:moveTo>
                  <a:cubicBezTo>
                    <a:pt x="4587" y="0"/>
                    <a:pt x="5180" y="1385"/>
                    <a:pt x="2590" y="12078"/>
                  </a:cubicBezTo>
                  <a:cubicBezTo>
                    <a:pt x="1" y="22791"/>
                    <a:pt x="3183" y="29314"/>
                    <a:pt x="3183" y="29314"/>
                  </a:cubicBezTo>
                  <a:cubicBezTo>
                    <a:pt x="3658" y="28623"/>
                    <a:pt x="3144" y="20083"/>
                    <a:pt x="4784" y="10872"/>
                  </a:cubicBezTo>
                  <a:cubicBezTo>
                    <a:pt x="6445" y="1661"/>
                    <a:pt x="4587" y="0"/>
                    <a:pt x="458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4" name="Google Shape;30254;p49"/>
            <p:cNvSpPr/>
            <p:nvPr/>
          </p:nvSpPr>
          <p:spPr>
            <a:xfrm>
              <a:off x="2059625" y="2754450"/>
              <a:ext cx="112200" cy="809975"/>
            </a:xfrm>
            <a:custGeom>
              <a:avLst/>
              <a:gdLst/>
              <a:ahLst/>
              <a:cxnLst/>
              <a:rect l="l" t="t" r="r" b="b"/>
              <a:pathLst>
                <a:path w="4488" h="32399" extrusionOk="0">
                  <a:moveTo>
                    <a:pt x="3322" y="1"/>
                  </a:moveTo>
                  <a:lnTo>
                    <a:pt x="3322" y="1"/>
                  </a:lnTo>
                  <a:cubicBezTo>
                    <a:pt x="3440" y="1562"/>
                    <a:pt x="3638" y="6662"/>
                    <a:pt x="1819" y="15142"/>
                  </a:cubicBezTo>
                  <a:cubicBezTo>
                    <a:pt x="1" y="23642"/>
                    <a:pt x="2076" y="32122"/>
                    <a:pt x="2076" y="32122"/>
                  </a:cubicBezTo>
                  <a:lnTo>
                    <a:pt x="2432" y="32398"/>
                  </a:lnTo>
                  <a:cubicBezTo>
                    <a:pt x="2432" y="32398"/>
                    <a:pt x="2926" y="30659"/>
                    <a:pt x="2808" y="27220"/>
                  </a:cubicBezTo>
                  <a:cubicBezTo>
                    <a:pt x="2669" y="23780"/>
                    <a:pt x="3361" y="15102"/>
                    <a:pt x="3934" y="10358"/>
                  </a:cubicBezTo>
                  <a:cubicBezTo>
                    <a:pt x="4488" y="5615"/>
                    <a:pt x="3322" y="1"/>
                    <a:pt x="332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5" name="Google Shape;30255;p49"/>
            <p:cNvSpPr/>
            <p:nvPr/>
          </p:nvSpPr>
          <p:spPr>
            <a:xfrm>
              <a:off x="1538775" y="2790025"/>
              <a:ext cx="440825" cy="624675"/>
            </a:xfrm>
            <a:custGeom>
              <a:avLst/>
              <a:gdLst/>
              <a:ahLst/>
              <a:cxnLst/>
              <a:rect l="l" t="t" r="r" b="b"/>
              <a:pathLst>
                <a:path w="17633" h="24987" extrusionOk="0">
                  <a:moveTo>
                    <a:pt x="0" y="1"/>
                  </a:moveTo>
                  <a:lnTo>
                    <a:pt x="0" y="1"/>
                  </a:lnTo>
                  <a:cubicBezTo>
                    <a:pt x="257" y="1246"/>
                    <a:pt x="712" y="2432"/>
                    <a:pt x="1167" y="3618"/>
                  </a:cubicBezTo>
                  <a:cubicBezTo>
                    <a:pt x="1542" y="4626"/>
                    <a:pt x="1997" y="5595"/>
                    <a:pt x="2432" y="6563"/>
                  </a:cubicBezTo>
                  <a:cubicBezTo>
                    <a:pt x="4132" y="10220"/>
                    <a:pt x="5911" y="13897"/>
                    <a:pt x="8322" y="17139"/>
                  </a:cubicBezTo>
                  <a:cubicBezTo>
                    <a:pt x="10754" y="20380"/>
                    <a:pt x="13857" y="23523"/>
                    <a:pt x="17632" y="24986"/>
                  </a:cubicBezTo>
                  <a:cubicBezTo>
                    <a:pt x="16150" y="22970"/>
                    <a:pt x="15043" y="20716"/>
                    <a:pt x="13719" y="18601"/>
                  </a:cubicBezTo>
                  <a:cubicBezTo>
                    <a:pt x="11248" y="14648"/>
                    <a:pt x="8065" y="11189"/>
                    <a:pt x="5199" y="7512"/>
                  </a:cubicBezTo>
                  <a:cubicBezTo>
                    <a:pt x="3321" y="5101"/>
                    <a:pt x="1582" y="2590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6" name="Google Shape;30256;p49"/>
            <p:cNvSpPr/>
            <p:nvPr/>
          </p:nvSpPr>
          <p:spPr>
            <a:xfrm>
              <a:off x="1862950" y="2783600"/>
              <a:ext cx="123075" cy="631575"/>
            </a:xfrm>
            <a:custGeom>
              <a:avLst/>
              <a:gdLst/>
              <a:ahLst/>
              <a:cxnLst/>
              <a:rect l="l" t="t" r="r" b="b"/>
              <a:pathLst>
                <a:path w="4923" h="25263" extrusionOk="0">
                  <a:moveTo>
                    <a:pt x="198" y="1"/>
                  </a:moveTo>
                  <a:cubicBezTo>
                    <a:pt x="1" y="5496"/>
                    <a:pt x="989" y="10991"/>
                    <a:pt x="2195" y="16348"/>
                  </a:cubicBezTo>
                  <a:cubicBezTo>
                    <a:pt x="2867" y="19353"/>
                    <a:pt x="3638" y="22456"/>
                    <a:pt x="4922" y="25263"/>
                  </a:cubicBezTo>
                  <a:cubicBezTo>
                    <a:pt x="4824" y="23326"/>
                    <a:pt x="4092" y="21468"/>
                    <a:pt x="3677" y="19570"/>
                  </a:cubicBezTo>
                  <a:cubicBezTo>
                    <a:pt x="3183" y="17257"/>
                    <a:pt x="3143" y="14885"/>
                    <a:pt x="2926" y="12533"/>
                  </a:cubicBezTo>
                  <a:cubicBezTo>
                    <a:pt x="2511" y="8263"/>
                    <a:pt x="1463" y="4093"/>
                    <a:pt x="198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7" name="Google Shape;30257;p49"/>
            <p:cNvSpPr/>
            <p:nvPr/>
          </p:nvSpPr>
          <p:spPr>
            <a:xfrm>
              <a:off x="1976125" y="2722825"/>
              <a:ext cx="117125" cy="797125"/>
            </a:xfrm>
            <a:custGeom>
              <a:avLst/>
              <a:gdLst/>
              <a:ahLst/>
              <a:cxnLst/>
              <a:rect l="l" t="t" r="r" b="b"/>
              <a:pathLst>
                <a:path w="4685" h="31885" extrusionOk="0">
                  <a:moveTo>
                    <a:pt x="4210" y="1"/>
                  </a:moveTo>
                  <a:cubicBezTo>
                    <a:pt x="4210" y="1"/>
                    <a:pt x="3262" y="4587"/>
                    <a:pt x="3084" y="6306"/>
                  </a:cubicBezTo>
                  <a:cubicBezTo>
                    <a:pt x="3084" y="6306"/>
                    <a:pt x="0" y="23958"/>
                    <a:pt x="3855" y="31884"/>
                  </a:cubicBezTo>
                  <a:cubicBezTo>
                    <a:pt x="3855" y="31884"/>
                    <a:pt x="3855" y="31885"/>
                    <a:pt x="3857" y="31885"/>
                  </a:cubicBezTo>
                  <a:cubicBezTo>
                    <a:pt x="3892" y="31885"/>
                    <a:pt x="4306" y="31794"/>
                    <a:pt x="3776" y="27358"/>
                  </a:cubicBezTo>
                  <a:cubicBezTo>
                    <a:pt x="3222" y="22713"/>
                    <a:pt x="3380" y="15340"/>
                    <a:pt x="4033" y="10497"/>
                  </a:cubicBezTo>
                  <a:cubicBezTo>
                    <a:pt x="4685" y="5654"/>
                    <a:pt x="3657" y="3816"/>
                    <a:pt x="421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8" name="Google Shape;30258;p49"/>
            <p:cNvSpPr/>
            <p:nvPr/>
          </p:nvSpPr>
          <p:spPr>
            <a:xfrm>
              <a:off x="1912850" y="2735175"/>
              <a:ext cx="115175" cy="729925"/>
            </a:xfrm>
            <a:custGeom>
              <a:avLst/>
              <a:gdLst/>
              <a:ahLst/>
              <a:cxnLst/>
              <a:rect l="l" t="t" r="r" b="b"/>
              <a:pathLst>
                <a:path w="4607" h="29197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2076"/>
                    <a:pt x="297" y="4251"/>
                    <a:pt x="811" y="6267"/>
                  </a:cubicBezTo>
                  <a:cubicBezTo>
                    <a:pt x="1088" y="7275"/>
                    <a:pt x="1404" y="8283"/>
                    <a:pt x="1622" y="9291"/>
                  </a:cubicBezTo>
                  <a:cubicBezTo>
                    <a:pt x="2590" y="13857"/>
                    <a:pt x="1602" y="18779"/>
                    <a:pt x="2749" y="23286"/>
                  </a:cubicBezTo>
                  <a:cubicBezTo>
                    <a:pt x="3223" y="25124"/>
                    <a:pt x="3796" y="26765"/>
                    <a:pt x="4152" y="28603"/>
                  </a:cubicBezTo>
                  <a:cubicBezTo>
                    <a:pt x="4211" y="28860"/>
                    <a:pt x="4409" y="29038"/>
                    <a:pt x="4607" y="29196"/>
                  </a:cubicBezTo>
                  <a:cubicBezTo>
                    <a:pt x="4587" y="24769"/>
                    <a:pt x="3183" y="20440"/>
                    <a:pt x="3164" y="16012"/>
                  </a:cubicBezTo>
                  <a:cubicBezTo>
                    <a:pt x="3144" y="15142"/>
                    <a:pt x="3203" y="14272"/>
                    <a:pt x="3144" y="13403"/>
                  </a:cubicBezTo>
                  <a:cubicBezTo>
                    <a:pt x="3085" y="12572"/>
                    <a:pt x="2926" y="11742"/>
                    <a:pt x="2768" y="10912"/>
                  </a:cubicBezTo>
                  <a:cubicBezTo>
                    <a:pt x="2037" y="7235"/>
                    <a:pt x="1108" y="3579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59" name="Google Shape;30259;p49"/>
            <p:cNvSpPr/>
            <p:nvPr/>
          </p:nvSpPr>
          <p:spPr>
            <a:xfrm>
              <a:off x="1700375" y="2761375"/>
              <a:ext cx="285650" cy="657775"/>
            </a:xfrm>
            <a:custGeom>
              <a:avLst/>
              <a:gdLst/>
              <a:ahLst/>
              <a:cxnLst/>
              <a:rect l="l" t="t" r="r" b="b"/>
              <a:pathLst>
                <a:path w="11426" h="26311" extrusionOk="0">
                  <a:moveTo>
                    <a:pt x="0" y="0"/>
                  </a:moveTo>
                  <a:lnTo>
                    <a:pt x="0" y="0"/>
                  </a:lnTo>
                  <a:cubicBezTo>
                    <a:pt x="593" y="2708"/>
                    <a:pt x="2491" y="5021"/>
                    <a:pt x="3262" y="7670"/>
                  </a:cubicBezTo>
                  <a:cubicBezTo>
                    <a:pt x="3637" y="8955"/>
                    <a:pt x="3756" y="10319"/>
                    <a:pt x="4092" y="11603"/>
                  </a:cubicBezTo>
                  <a:cubicBezTo>
                    <a:pt x="4309" y="12493"/>
                    <a:pt x="4626" y="13343"/>
                    <a:pt x="5041" y="14153"/>
                  </a:cubicBezTo>
                  <a:cubicBezTo>
                    <a:pt x="5436" y="14905"/>
                    <a:pt x="5930" y="15636"/>
                    <a:pt x="6345" y="16387"/>
                  </a:cubicBezTo>
                  <a:cubicBezTo>
                    <a:pt x="8144" y="19589"/>
                    <a:pt x="9132" y="23424"/>
                    <a:pt x="11425" y="26310"/>
                  </a:cubicBezTo>
                  <a:cubicBezTo>
                    <a:pt x="9844" y="23365"/>
                    <a:pt x="8579" y="20340"/>
                    <a:pt x="7433" y="17336"/>
                  </a:cubicBezTo>
                  <a:cubicBezTo>
                    <a:pt x="7037" y="16348"/>
                    <a:pt x="6642" y="15359"/>
                    <a:pt x="6266" y="14351"/>
                  </a:cubicBezTo>
                  <a:cubicBezTo>
                    <a:pt x="5871" y="13363"/>
                    <a:pt x="5495" y="12374"/>
                    <a:pt x="5238" y="11347"/>
                  </a:cubicBezTo>
                  <a:cubicBezTo>
                    <a:pt x="4883" y="10022"/>
                    <a:pt x="4744" y="8658"/>
                    <a:pt x="4369" y="7334"/>
                  </a:cubicBezTo>
                  <a:cubicBezTo>
                    <a:pt x="3578" y="4586"/>
                    <a:pt x="1759" y="2254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0" name="Google Shape;30260;p49"/>
            <p:cNvSpPr/>
            <p:nvPr/>
          </p:nvSpPr>
          <p:spPr>
            <a:xfrm>
              <a:off x="2624475" y="3451725"/>
              <a:ext cx="362750" cy="627625"/>
            </a:xfrm>
            <a:custGeom>
              <a:avLst/>
              <a:gdLst/>
              <a:ahLst/>
              <a:cxnLst/>
              <a:rect l="l" t="t" r="r" b="b"/>
              <a:pathLst>
                <a:path w="14510" h="25105" extrusionOk="0">
                  <a:moveTo>
                    <a:pt x="14509" y="1"/>
                  </a:moveTo>
                  <a:lnTo>
                    <a:pt x="10299" y="5931"/>
                  </a:lnTo>
                  <a:lnTo>
                    <a:pt x="8164" y="8876"/>
                  </a:lnTo>
                  <a:cubicBezTo>
                    <a:pt x="7452" y="9884"/>
                    <a:pt x="6800" y="10912"/>
                    <a:pt x="6187" y="11940"/>
                  </a:cubicBezTo>
                  <a:cubicBezTo>
                    <a:pt x="4942" y="14035"/>
                    <a:pt x="3796" y="16170"/>
                    <a:pt x="2728" y="18364"/>
                  </a:cubicBezTo>
                  <a:cubicBezTo>
                    <a:pt x="1680" y="20558"/>
                    <a:pt x="653" y="22752"/>
                    <a:pt x="0" y="25105"/>
                  </a:cubicBezTo>
                  <a:cubicBezTo>
                    <a:pt x="356" y="23938"/>
                    <a:pt x="830" y="22831"/>
                    <a:pt x="1325" y="21724"/>
                  </a:cubicBezTo>
                  <a:cubicBezTo>
                    <a:pt x="1819" y="20617"/>
                    <a:pt x="2333" y="19511"/>
                    <a:pt x="2886" y="18443"/>
                  </a:cubicBezTo>
                  <a:cubicBezTo>
                    <a:pt x="3973" y="16269"/>
                    <a:pt x="5140" y="14154"/>
                    <a:pt x="6385" y="12058"/>
                  </a:cubicBezTo>
                  <a:cubicBezTo>
                    <a:pt x="6998" y="11031"/>
                    <a:pt x="7630" y="10003"/>
                    <a:pt x="8342" y="9014"/>
                  </a:cubicBezTo>
                  <a:cubicBezTo>
                    <a:pt x="9034" y="8026"/>
                    <a:pt x="9745" y="7038"/>
                    <a:pt x="10437" y="6030"/>
                  </a:cubicBezTo>
                  <a:lnTo>
                    <a:pt x="12493" y="3045"/>
                  </a:lnTo>
                  <a:lnTo>
                    <a:pt x="14509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1" name="Google Shape;30261;p49"/>
            <p:cNvSpPr/>
            <p:nvPr/>
          </p:nvSpPr>
          <p:spPr>
            <a:xfrm>
              <a:off x="2685750" y="3354375"/>
              <a:ext cx="357800" cy="835675"/>
            </a:xfrm>
            <a:custGeom>
              <a:avLst/>
              <a:gdLst/>
              <a:ahLst/>
              <a:cxnLst/>
              <a:rect l="l" t="t" r="r" b="b"/>
              <a:pathLst>
                <a:path w="14312" h="33427" extrusionOk="0">
                  <a:moveTo>
                    <a:pt x="14312" y="1"/>
                  </a:moveTo>
                  <a:cubicBezTo>
                    <a:pt x="13976" y="1483"/>
                    <a:pt x="13501" y="2926"/>
                    <a:pt x="12948" y="4330"/>
                  </a:cubicBezTo>
                  <a:cubicBezTo>
                    <a:pt x="12394" y="5753"/>
                    <a:pt x="11762" y="7136"/>
                    <a:pt x="11030" y="8461"/>
                  </a:cubicBezTo>
                  <a:cubicBezTo>
                    <a:pt x="10319" y="9805"/>
                    <a:pt x="9469" y="11050"/>
                    <a:pt x="8757" y="12414"/>
                  </a:cubicBezTo>
                  <a:cubicBezTo>
                    <a:pt x="8006" y="13739"/>
                    <a:pt x="7314" y="15102"/>
                    <a:pt x="6642" y="16466"/>
                  </a:cubicBezTo>
                  <a:cubicBezTo>
                    <a:pt x="5318" y="19194"/>
                    <a:pt x="4053" y="21962"/>
                    <a:pt x="2906" y="24788"/>
                  </a:cubicBezTo>
                  <a:cubicBezTo>
                    <a:pt x="2313" y="26192"/>
                    <a:pt x="1779" y="27615"/>
                    <a:pt x="1246" y="29038"/>
                  </a:cubicBezTo>
                  <a:cubicBezTo>
                    <a:pt x="1008" y="29750"/>
                    <a:pt x="751" y="30481"/>
                    <a:pt x="534" y="31193"/>
                  </a:cubicBezTo>
                  <a:cubicBezTo>
                    <a:pt x="317" y="31924"/>
                    <a:pt x="119" y="32675"/>
                    <a:pt x="0" y="33426"/>
                  </a:cubicBezTo>
                  <a:cubicBezTo>
                    <a:pt x="139" y="32675"/>
                    <a:pt x="356" y="31944"/>
                    <a:pt x="593" y="31212"/>
                  </a:cubicBezTo>
                  <a:cubicBezTo>
                    <a:pt x="831" y="30501"/>
                    <a:pt x="1088" y="29789"/>
                    <a:pt x="1364" y="29078"/>
                  </a:cubicBezTo>
                  <a:cubicBezTo>
                    <a:pt x="1898" y="27654"/>
                    <a:pt x="2471" y="26251"/>
                    <a:pt x="3064" y="24847"/>
                  </a:cubicBezTo>
                  <a:cubicBezTo>
                    <a:pt x="4250" y="22060"/>
                    <a:pt x="5515" y="19293"/>
                    <a:pt x="6859" y="16565"/>
                  </a:cubicBezTo>
                  <a:cubicBezTo>
                    <a:pt x="7512" y="15201"/>
                    <a:pt x="8204" y="13837"/>
                    <a:pt x="8935" y="12513"/>
                  </a:cubicBezTo>
                  <a:cubicBezTo>
                    <a:pt x="9647" y="11169"/>
                    <a:pt x="10497" y="9904"/>
                    <a:pt x="11188" y="8540"/>
                  </a:cubicBezTo>
                  <a:cubicBezTo>
                    <a:pt x="12612" y="5852"/>
                    <a:pt x="13699" y="2966"/>
                    <a:pt x="14312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2" name="Google Shape;30262;p49"/>
            <p:cNvSpPr/>
            <p:nvPr/>
          </p:nvSpPr>
          <p:spPr>
            <a:xfrm>
              <a:off x="2115975" y="4669375"/>
              <a:ext cx="694325" cy="37575"/>
            </a:xfrm>
            <a:custGeom>
              <a:avLst/>
              <a:gdLst/>
              <a:ahLst/>
              <a:cxnLst/>
              <a:rect l="l" t="t" r="r" b="b"/>
              <a:pathLst>
                <a:path w="27773" h="1503" extrusionOk="0">
                  <a:moveTo>
                    <a:pt x="0" y="0"/>
                  </a:moveTo>
                  <a:lnTo>
                    <a:pt x="0" y="0"/>
                  </a:lnTo>
                  <a:cubicBezTo>
                    <a:pt x="1147" y="158"/>
                    <a:pt x="2313" y="297"/>
                    <a:pt x="3479" y="435"/>
                  </a:cubicBezTo>
                  <a:cubicBezTo>
                    <a:pt x="4626" y="534"/>
                    <a:pt x="5792" y="633"/>
                    <a:pt x="6958" y="692"/>
                  </a:cubicBezTo>
                  <a:cubicBezTo>
                    <a:pt x="8344" y="774"/>
                    <a:pt x="9737" y="822"/>
                    <a:pt x="11128" y="822"/>
                  </a:cubicBezTo>
                  <a:cubicBezTo>
                    <a:pt x="12079" y="822"/>
                    <a:pt x="13029" y="799"/>
                    <a:pt x="13975" y="751"/>
                  </a:cubicBezTo>
                  <a:cubicBezTo>
                    <a:pt x="14568" y="732"/>
                    <a:pt x="15142" y="672"/>
                    <a:pt x="15735" y="613"/>
                  </a:cubicBezTo>
                  <a:lnTo>
                    <a:pt x="17474" y="415"/>
                  </a:lnTo>
                  <a:cubicBezTo>
                    <a:pt x="18621" y="257"/>
                    <a:pt x="19787" y="218"/>
                    <a:pt x="20953" y="218"/>
                  </a:cubicBezTo>
                  <a:cubicBezTo>
                    <a:pt x="22119" y="218"/>
                    <a:pt x="23286" y="297"/>
                    <a:pt x="24432" y="494"/>
                  </a:cubicBezTo>
                  <a:cubicBezTo>
                    <a:pt x="25578" y="692"/>
                    <a:pt x="26725" y="988"/>
                    <a:pt x="27773" y="1502"/>
                  </a:cubicBezTo>
                  <a:cubicBezTo>
                    <a:pt x="26725" y="949"/>
                    <a:pt x="25598" y="633"/>
                    <a:pt x="24452" y="395"/>
                  </a:cubicBezTo>
                  <a:cubicBezTo>
                    <a:pt x="23305" y="158"/>
                    <a:pt x="22119" y="59"/>
                    <a:pt x="20953" y="40"/>
                  </a:cubicBezTo>
                  <a:cubicBezTo>
                    <a:pt x="20773" y="37"/>
                    <a:pt x="20592" y="35"/>
                    <a:pt x="20411" y="35"/>
                  </a:cubicBezTo>
                  <a:cubicBezTo>
                    <a:pt x="19421" y="35"/>
                    <a:pt x="18423" y="84"/>
                    <a:pt x="17454" y="218"/>
                  </a:cubicBezTo>
                  <a:lnTo>
                    <a:pt x="15715" y="395"/>
                  </a:lnTo>
                  <a:cubicBezTo>
                    <a:pt x="15122" y="455"/>
                    <a:pt x="14549" y="494"/>
                    <a:pt x="13975" y="514"/>
                  </a:cubicBezTo>
                  <a:cubicBezTo>
                    <a:pt x="12904" y="578"/>
                    <a:pt x="11833" y="604"/>
                    <a:pt x="10762" y="604"/>
                  </a:cubicBezTo>
                  <a:cubicBezTo>
                    <a:pt x="9501" y="604"/>
                    <a:pt x="8239" y="568"/>
                    <a:pt x="6978" y="514"/>
                  </a:cubicBezTo>
                  <a:cubicBezTo>
                    <a:pt x="5812" y="475"/>
                    <a:pt x="4645" y="395"/>
                    <a:pt x="3479" y="316"/>
                  </a:cubicBezTo>
                  <a:cubicBezTo>
                    <a:pt x="2313" y="218"/>
                    <a:pt x="1147" y="119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3" name="Google Shape;30263;p49"/>
            <p:cNvSpPr/>
            <p:nvPr/>
          </p:nvSpPr>
          <p:spPr>
            <a:xfrm>
              <a:off x="2109050" y="4668375"/>
              <a:ext cx="699275" cy="59775"/>
            </a:xfrm>
            <a:custGeom>
              <a:avLst/>
              <a:gdLst/>
              <a:ahLst/>
              <a:cxnLst/>
              <a:rect l="l" t="t" r="r" b="b"/>
              <a:pathLst>
                <a:path w="27971" h="2391" extrusionOk="0">
                  <a:moveTo>
                    <a:pt x="0" y="1"/>
                  </a:moveTo>
                  <a:lnTo>
                    <a:pt x="0" y="1"/>
                  </a:lnTo>
                  <a:cubicBezTo>
                    <a:pt x="2214" y="791"/>
                    <a:pt x="4527" y="1285"/>
                    <a:pt x="6860" y="1661"/>
                  </a:cubicBezTo>
                  <a:lnTo>
                    <a:pt x="8599" y="1898"/>
                  </a:lnTo>
                  <a:cubicBezTo>
                    <a:pt x="9192" y="1977"/>
                    <a:pt x="9765" y="2017"/>
                    <a:pt x="10358" y="2076"/>
                  </a:cubicBezTo>
                  <a:cubicBezTo>
                    <a:pt x="10931" y="2135"/>
                    <a:pt x="11524" y="2175"/>
                    <a:pt x="12118" y="2214"/>
                  </a:cubicBezTo>
                  <a:cubicBezTo>
                    <a:pt x="12711" y="2234"/>
                    <a:pt x="13284" y="2294"/>
                    <a:pt x="13877" y="2313"/>
                  </a:cubicBezTo>
                  <a:cubicBezTo>
                    <a:pt x="15118" y="2365"/>
                    <a:pt x="16360" y="2390"/>
                    <a:pt x="17602" y="2390"/>
                  </a:cubicBezTo>
                  <a:cubicBezTo>
                    <a:pt x="18712" y="2390"/>
                    <a:pt x="19823" y="2370"/>
                    <a:pt x="20934" y="2333"/>
                  </a:cubicBezTo>
                  <a:cubicBezTo>
                    <a:pt x="23286" y="2254"/>
                    <a:pt x="25638" y="2116"/>
                    <a:pt x="27971" y="1839"/>
                  </a:cubicBezTo>
                  <a:lnTo>
                    <a:pt x="27971" y="1839"/>
                  </a:lnTo>
                  <a:cubicBezTo>
                    <a:pt x="26804" y="1938"/>
                    <a:pt x="25618" y="1997"/>
                    <a:pt x="24452" y="2037"/>
                  </a:cubicBezTo>
                  <a:cubicBezTo>
                    <a:pt x="23859" y="2076"/>
                    <a:pt x="23266" y="2096"/>
                    <a:pt x="22693" y="2116"/>
                  </a:cubicBezTo>
                  <a:cubicBezTo>
                    <a:pt x="22100" y="2135"/>
                    <a:pt x="21507" y="2155"/>
                    <a:pt x="20934" y="2155"/>
                  </a:cubicBezTo>
                  <a:cubicBezTo>
                    <a:pt x="20073" y="2170"/>
                    <a:pt x="19212" y="2179"/>
                    <a:pt x="18352" y="2179"/>
                  </a:cubicBezTo>
                  <a:cubicBezTo>
                    <a:pt x="16862" y="2179"/>
                    <a:pt x="15375" y="2151"/>
                    <a:pt x="13897" y="2076"/>
                  </a:cubicBezTo>
                  <a:cubicBezTo>
                    <a:pt x="11544" y="1977"/>
                    <a:pt x="9192" y="1799"/>
                    <a:pt x="6879" y="1483"/>
                  </a:cubicBezTo>
                  <a:cubicBezTo>
                    <a:pt x="6286" y="1424"/>
                    <a:pt x="5713" y="1305"/>
                    <a:pt x="5140" y="1206"/>
                  </a:cubicBezTo>
                  <a:lnTo>
                    <a:pt x="4270" y="1068"/>
                  </a:lnTo>
                  <a:lnTo>
                    <a:pt x="3420" y="870"/>
                  </a:lnTo>
                  <a:lnTo>
                    <a:pt x="2550" y="692"/>
                  </a:lnTo>
                  <a:cubicBezTo>
                    <a:pt x="2254" y="633"/>
                    <a:pt x="1977" y="574"/>
                    <a:pt x="1700" y="49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4" name="Google Shape;30264;p49"/>
            <p:cNvSpPr/>
            <p:nvPr/>
          </p:nvSpPr>
          <p:spPr>
            <a:xfrm>
              <a:off x="2725275" y="3501150"/>
              <a:ext cx="253050" cy="810450"/>
            </a:xfrm>
            <a:custGeom>
              <a:avLst/>
              <a:gdLst/>
              <a:ahLst/>
              <a:cxnLst/>
              <a:rect l="l" t="t" r="r" b="b"/>
              <a:pathLst>
                <a:path w="10122" h="32418" extrusionOk="0">
                  <a:moveTo>
                    <a:pt x="9528" y="0"/>
                  </a:moveTo>
                  <a:cubicBezTo>
                    <a:pt x="9746" y="1424"/>
                    <a:pt x="9864" y="2847"/>
                    <a:pt x="9943" y="4290"/>
                  </a:cubicBezTo>
                  <a:cubicBezTo>
                    <a:pt x="9963" y="5001"/>
                    <a:pt x="10003" y="5713"/>
                    <a:pt x="9963" y="6444"/>
                  </a:cubicBezTo>
                  <a:cubicBezTo>
                    <a:pt x="9963" y="6800"/>
                    <a:pt x="9924" y="7156"/>
                    <a:pt x="9904" y="7512"/>
                  </a:cubicBezTo>
                  <a:cubicBezTo>
                    <a:pt x="9864" y="7868"/>
                    <a:pt x="9825" y="8223"/>
                    <a:pt x="9766" y="8559"/>
                  </a:cubicBezTo>
                  <a:cubicBezTo>
                    <a:pt x="9706" y="8915"/>
                    <a:pt x="9607" y="9251"/>
                    <a:pt x="9489" y="9607"/>
                  </a:cubicBezTo>
                  <a:cubicBezTo>
                    <a:pt x="9370" y="9923"/>
                    <a:pt x="9252" y="10259"/>
                    <a:pt x="9093" y="10595"/>
                  </a:cubicBezTo>
                  <a:cubicBezTo>
                    <a:pt x="8955" y="10912"/>
                    <a:pt x="8797" y="11228"/>
                    <a:pt x="8639" y="11564"/>
                  </a:cubicBezTo>
                  <a:cubicBezTo>
                    <a:pt x="8481" y="11880"/>
                    <a:pt x="8303" y="12196"/>
                    <a:pt x="8145" y="12513"/>
                  </a:cubicBezTo>
                  <a:lnTo>
                    <a:pt x="6168" y="16348"/>
                  </a:lnTo>
                  <a:cubicBezTo>
                    <a:pt x="4863" y="18917"/>
                    <a:pt x="3598" y="21507"/>
                    <a:pt x="2531" y="24175"/>
                  </a:cubicBezTo>
                  <a:lnTo>
                    <a:pt x="2136" y="25183"/>
                  </a:lnTo>
                  <a:lnTo>
                    <a:pt x="1760" y="26191"/>
                  </a:lnTo>
                  <a:cubicBezTo>
                    <a:pt x="1503" y="26883"/>
                    <a:pt x="1286" y="27555"/>
                    <a:pt x="1068" y="28247"/>
                  </a:cubicBezTo>
                  <a:cubicBezTo>
                    <a:pt x="831" y="28919"/>
                    <a:pt x="673" y="29631"/>
                    <a:pt x="475" y="30323"/>
                  </a:cubicBezTo>
                  <a:cubicBezTo>
                    <a:pt x="297" y="31015"/>
                    <a:pt x="159" y="31726"/>
                    <a:pt x="1" y="32418"/>
                  </a:cubicBezTo>
                  <a:cubicBezTo>
                    <a:pt x="179" y="31726"/>
                    <a:pt x="337" y="31015"/>
                    <a:pt x="534" y="30342"/>
                  </a:cubicBezTo>
                  <a:cubicBezTo>
                    <a:pt x="752" y="29651"/>
                    <a:pt x="930" y="28959"/>
                    <a:pt x="1187" y="28287"/>
                  </a:cubicBezTo>
                  <a:cubicBezTo>
                    <a:pt x="1404" y="27595"/>
                    <a:pt x="1641" y="26923"/>
                    <a:pt x="1898" y="26251"/>
                  </a:cubicBezTo>
                  <a:lnTo>
                    <a:pt x="2294" y="25243"/>
                  </a:lnTo>
                  <a:lnTo>
                    <a:pt x="2709" y="24254"/>
                  </a:lnTo>
                  <a:cubicBezTo>
                    <a:pt x="3816" y="21605"/>
                    <a:pt x="5061" y="19016"/>
                    <a:pt x="6366" y="16446"/>
                  </a:cubicBezTo>
                  <a:lnTo>
                    <a:pt x="8342" y="12612"/>
                  </a:lnTo>
                  <a:cubicBezTo>
                    <a:pt x="8500" y="12295"/>
                    <a:pt x="8659" y="11979"/>
                    <a:pt x="8817" y="11643"/>
                  </a:cubicBezTo>
                  <a:cubicBezTo>
                    <a:pt x="8975" y="11327"/>
                    <a:pt x="9133" y="10991"/>
                    <a:pt x="9271" y="10674"/>
                  </a:cubicBezTo>
                  <a:cubicBezTo>
                    <a:pt x="9430" y="10338"/>
                    <a:pt x="9548" y="10002"/>
                    <a:pt x="9686" y="9666"/>
                  </a:cubicBezTo>
                  <a:cubicBezTo>
                    <a:pt x="9785" y="9311"/>
                    <a:pt x="9884" y="8955"/>
                    <a:pt x="9943" y="8599"/>
                  </a:cubicBezTo>
                  <a:cubicBezTo>
                    <a:pt x="10062" y="7887"/>
                    <a:pt x="10102" y="7156"/>
                    <a:pt x="10121" y="6444"/>
                  </a:cubicBezTo>
                  <a:cubicBezTo>
                    <a:pt x="10121" y="5713"/>
                    <a:pt x="10102" y="5001"/>
                    <a:pt x="10062" y="4270"/>
                  </a:cubicBezTo>
                  <a:cubicBezTo>
                    <a:pt x="9943" y="2847"/>
                    <a:pt x="9766" y="1404"/>
                    <a:pt x="9528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5" name="Google Shape;30265;p49"/>
            <p:cNvSpPr/>
            <p:nvPr/>
          </p:nvSpPr>
          <p:spPr>
            <a:xfrm>
              <a:off x="2766800" y="3710175"/>
              <a:ext cx="424025" cy="732875"/>
            </a:xfrm>
            <a:custGeom>
              <a:avLst/>
              <a:gdLst/>
              <a:ahLst/>
              <a:cxnLst/>
              <a:rect l="l" t="t" r="r" b="b"/>
              <a:pathLst>
                <a:path w="16961" h="29315" extrusionOk="0">
                  <a:moveTo>
                    <a:pt x="16723" y="1"/>
                  </a:moveTo>
                  <a:lnTo>
                    <a:pt x="16723" y="1"/>
                  </a:lnTo>
                  <a:cubicBezTo>
                    <a:pt x="16881" y="1463"/>
                    <a:pt x="16881" y="2946"/>
                    <a:pt x="16723" y="4389"/>
                  </a:cubicBezTo>
                  <a:cubicBezTo>
                    <a:pt x="16644" y="5120"/>
                    <a:pt x="16505" y="5852"/>
                    <a:pt x="16288" y="6544"/>
                  </a:cubicBezTo>
                  <a:cubicBezTo>
                    <a:pt x="16090" y="7235"/>
                    <a:pt x="15774" y="7907"/>
                    <a:pt x="15319" y="8461"/>
                  </a:cubicBezTo>
                  <a:cubicBezTo>
                    <a:pt x="14845" y="8995"/>
                    <a:pt x="14232" y="9429"/>
                    <a:pt x="13679" y="9904"/>
                  </a:cubicBezTo>
                  <a:lnTo>
                    <a:pt x="11979" y="11307"/>
                  </a:lnTo>
                  <a:cubicBezTo>
                    <a:pt x="10852" y="12256"/>
                    <a:pt x="9745" y="13225"/>
                    <a:pt x="8698" y="14253"/>
                  </a:cubicBezTo>
                  <a:cubicBezTo>
                    <a:pt x="6602" y="16328"/>
                    <a:pt x="4705" y="18601"/>
                    <a:pt x="3183" y="21131"/>
                  </a:cubicBezTo>
                  <a:cubicBezTo>
                    <a:pt x="3084" y="21270"/>
                    <a:pt x="2985" y="21428"/>
                    <a:pt x="2886" y="21586"/>
                  </a:cubicBezTo>
                  <a:lnTo>
                    <a:pt x="2629" y="22080"/>
                  </a:lnTo>
                  <a:lnTo>
                    <a:pt x="2115" y="23049"/>
                  </a:lnTo>
                  <a:lnTo>
                    <a:pt x="1997" y="23306"/>
                  </a:lnTo>
                  <a:lnTo>
                    <a:pt x="1878" y="23563"/>
                  </a:lnTo>
                  <a:lnTo>
                    <a:pt x="1661" y="24057"/>
                  </a:lnTo>
                  <a:lnTo>
                    <a:pt x="1226" y="25065"/>
                  </a:lnTo>
                  <a:cubicBezTo>
                    <a:pt x="969" y="25757"/>
                    <a:pt x="751" y="26469"/>
                    <a:pt x="514" y="27160"/>
                  </a:cubicBezTo>
                  <a:lnTo>
                    <a:pt x="202" y="28467"/>
                  </a:lnTo>
                  <a:lnTo>
                    <a:pt x="202" y="28467"/>
                  </a:lnTo>
                  <a:cubicBezTo>
                    <a:pt x="866" y="25894"/>
                    <a:pt x="1951" y="23456"/>
                    <a:pt x="3341" y="21211"/>
                  </a:cubicBezTo>
                  <a:cubicBezTo>
                    <a:pt x="4883" y="18720"/>
                    <a:pt x="6760" y="16466"/>
                    <a:pt x="8856" y="14411"/>
                  </a:cubicBezTo>
                  <a:cubicBezTo>
                    <a:pt x="9903" y="13403"/>
                    <a:pt x="10991" y="12414"/>
                    <a:pt x="12117" y="11465"/>
                  </a:cubicBezTo>
                  <a:lnTo>
                    <a:pt x="13817" y="10062"/>
                  </a:lnTo>
                  <a:cubicBezTo>
                    <a:pt x="14371" y="9588"/>
                    <a:pt x="14964" y="9133"/>
                    <a:pt x="15458" y="8580"/>
                  </a:cubicBezTo>
                  <a:cubicBezTo>
                    <a:pt x="15932" y="7987"/>
                    <a:pt x="16229" y="7295"/>
                    <a:pt x="16426" y="6583"/>
                  </a:cubicBezTo>
                  <a:cubicBezTo>
                    <a:pt x="16644" y="5871"/>
                    <a:pt x="16762" y="5140"/>
                    <a:pt x="16842" y="4409"/>
                  </a:cubicBezTo>
                  <a:cubicBezTo>
                    <a:pt x="16960" y="2946"/>
                    <a:pt x="16921" y="1463"/>
                    <a:pt x="16723" y="1"/>
                  </a:cubicBezTo>
                  <a:close/>
                  <a:moveTo>
                    <a:pt x="202" y="28467"/>
                  </a:moveTo>
                  <a:cubicBezTo>
                    <a:pt x="130" y="28748"/>
                    <a:pt x="62" y="29031"/>
                    <a:pt x="0" y="29315"/>
                  </a:cubicBezTo>
                  <a:lnTo>
                    <a:pt x="202" y="28467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6" name="Google Shape;30266;p49"/>
            <p:cNvSpPr/>
            <p:nvPr/>
          </p:nvSpPr>
          <p:spPr>
            <a:xfrm>
              <a:off x="2803850" y="4020025"/>
              <a:ext cx="362250" cy="630575"/>
            </a:xfrm>
            <a:custGeom>
              <a:avLst/>
              <a:gdLst/>
              <a:ahLst/>
              <a:cxnLst/>
              <a:rect l="l" t="t" r="r" b="b"/>
              <a:pathLst>
                <a:path w="14490" h="25223" extrusionOk="0">
                  <a:moveTo>
                    <a:pt x="14114" y="1"/>
                  </a:moveTo>
                  <a:cubicBezTo>
                    <a:pt x="14272" y="1226"/>
                    <a:pt x="14233" y="2471"/>
                    <a:pt x="14035" y="3697"/>
                  </a:cubicBezTo>
                  <a:cubicBezTo>
                    <a:pt x="13857" y="4922"/>
                    <a:pt x="13501" y="6108"/>
                    <a:pt x="12948" y="7215"/>
                  </a:cubicBezTo>
                  <a:cubicBezTo>
                    <a:pt x="12829" y="7492"/>
                    <a:pt x="12651" y="7749"/>
                    <a:pt x="12513" y="8006"/>
                  </a:cubicBezTo>
                  <a:cubicBezTo>
                    <a:pt x="12355" y="8283"/>
                    <a:pt x="12157" y="8520"/>
                    <a:pt x="11999" y="8777"/>
                  </a:cubicBezTo>
                  <a:cubicBezTo>
                    <a:pt x="11920" y="8896"/>
                    <a:pt x="11821" y="9014"/>
                    <a:pt x="11722" y="9133"/>
                  </a:cubicBezTo>
                  <a:lnTo>
                    <a:pt x="11406" y="9489"/>
                  </a:lnTo>
                  <a:cubicBezTo>
                    <a:pt x="11228" y="9726"/>
                    <a:pt x="11011" y="9943"/>
                    <a:pt x="10793" y="10180"/>
                  </a:cubicBezTo>
                  <a:cubicBezTo>
                    <a:pt x="9943" y="11090"/>
                    <a:pt x="9113" y="11999"/>
                    <a:pt x="8303" y="12928"/>
                  </a:cubicBezTo>
                  <a:cubicBezTo>
                    <a:pt x="6682" y="14806"/>
                    <a:pt x="5120" y="16743"/>
                    <a:pt x="3717" y="18799"/>
                  </a:cubicBezTo>
                  <a:cubicBezTo>
                    <a:pt x="3025" y="19807"/>
                    <a:pt x="2353" y="20874"/>
                    <a:pt x="1720" y="21942"/>
                  </a:cubicBezTo>
                  <a:cubicBezTo>
                    <a:pt x="1108" y="23009"/>
                    <a:pt x="534" y="24116"/>
                    <a:pt x="1" y="25223"/>
                  </a:cubicBezTo>
                  <a:cubicBezTo>
                    <a:pt x="1147" y="23029"/>
                    <a:pt x="2432" y="20914"/>
                    <a:pt x="3875" y="18898"/>
                  </a:cubicBezTo>
                  <a:cubicBezTo>
                    <a:pt x="5298" y="16881"/>
                    <a:pt x="6840" y="14944"/>
                    <a:pt x="8481" y="13086"/>
                  </a:cubicBezTo>
                  <a:cubicBezTo>
                    <a:pt x="9291" y="12157"/>
                    <a:pt x="10121" y="11228"/>
                    <a:pt x="10951" y="10319"/>
                  </a:cubicBezTo>
                  <a:cubicBezTo>
                    <a:pt x="11169" y="10082"/>
                    <a:pt x="11367" y="9864"/>
                    <a:pt x="11564" y="9627"/>
                  </a:cubicBezTo>
                  <a:lnTo>
                    <a:pt x="11881" y="9271"/>
                  </a:lnTo>
                  <a:cubicBezTo>
                    <a:pt x="11979" y="9153"/>
                    <a:pt x="12078" y="9034"/>
                    <a:pt x="12157" y="8896"/>
                  </a:cubicBezTo>
                  <a:cubicBezTo>
                    <a:pt x="12335" y="8639"/>
                    <a:pt x="12513" y="8382"/>
                    <a:pt x="12671" y="8105"/>
                  </a:cubicBezTo>
                  <a:cubicBezTo>
                    <a:pt x="12829" y="7828"/>
                    <a:pt x="12987" y="7571"/>
                    <a:pt x="13106" y="7294"/>
                  </a:cubicBezTo>
                  <a:cubicBezTo>
                    <a:pt x="14193" y="5021"/>
                    <a:pt x="14490" y="2452"/>
                    <a:pt x="14114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7" name="Google Shape;30267;p49"/>
            <p:cNvSpPr/>
            <p:nvPr/>
          </p:nvSpPr>
          <p:spPr>
            <a:xfrm>
              <a:off x="2802875" y="3883150"/>
              <a:ext cx="322225" cy="744725"/>
            </a:xfrm>
            <a:custGeom>
              <a:avLst/>
              <a:gdLst/>
              <a:ahLst/>
              <a:cxnLst/>
              <a:rect l="l" t="t" r="r" b="b"/>
              <a:pathLst>
                <a:path w="12889" h="29789" extrusionOk="0">
                  <a:moveTo>
                    <a:pt x="11979" y="0"/>
                  </a:moveTo>
                  <a:cubicBezTo>
                    <a:pt x="12414" y="1344"/>
                    <a:pt x="12631" y="2728"/>
                    <a:pt x="12690" y="4131"/>
                  </a:cubicBezTo>
                  <a:cubicBezTo>
                    <a:pt x="12750" y="5515"/>
                    <a:pt x="12611" y="6918"/>
                    <a:pt x="12137" y="8223"/>
                  </a:cubicBezTo>
                  <a:lnTo>
                    <a:pt x="11959" y="8717"/>
                  </a:lnTo>
                  <a:cubicBezTo>
                    <a:pt x="11880" y="8875"/>
                    <a:pt x="11801" y="9014"/>
                    <a:pt x="11722" y="9172"/>
                  </a:cubicBezTo>
                  <a:cubicBezTo>
                    <a:pt x="11643" y="9330"/>
                    <a:pt x="11583" y="9488"/>
                    <a:pt x="11485" y="9627"/>
                  </a:cubicBezTo>
                  <a:lnTo>
                    <a:pt x="11208" y="10081"/>
                  </a:lnTo>
                  <a:cubicBezTo>
                    <a:pt x="10832" y="10654"/>
                    <a:pt x="10378" y="11188"/>
                    <a:pt x="9923" y="11722"/>
                  </a:cubicBezTo>
                  <a:cubicBezTo>
                    <a:pt x="8994" y="12769"/>
                    <a:pt x="8025" y="13758"/>
                    <a:pt x="7096" y="14825"/>
                  </a:cubicBezTo>
                  <a:cubicBezTo>
                    <a:pt x="5238" y="16921"/>
                    <a:pt x="3598" y="19233"/>
                    <a:pt x="2392" y="21763"/>
                  </a:cubicBezTo>
                  <a:cubicBezTo>
                    <a:pt x="1166" y="24294"/>
                    <a:pt x="435" y="27021"/>
                    <a:pt x="0" y="29789"/>
                  </a:cubicBezTo>
                  <a:lnTo>
                    <a:pt x="435" y="27733"/>
                  </a:lnTo>
                  <a:cubicBezTo>
                    <a:pt x="613" y="27061"/>
                    <a:pt x="811" y="26389"/>
                    <a:pt x="1008" y="25717"/>
                  </a:cubicBezTo>
                  <a:cubicBezTo>
                    <a:pt x="1226" y="25064"/>
                    <a:pt x="1463" y="24412"/>
                    <a:pt x="1700" y="23760"/>
                  </a:cubicBezTo>
                  <a:lnTo>
                    <a:pt x="2115" y="22791"/>
                  </a:lnTo>
                  <a:cubicBezTo>
                    <a:pt x="2273" y="22475"/>
                    <a:pt x="2392" y="22139"/>
                    <a:pt x="2550" y="21842"/>
                  </a:cubicBezTo>
                  <a:cubicBezTo>
                    <a:pt x="2886" y="21230"/>
                    <a:pt x="3183" y="20597"/>
                    <a:pt x="3558" y="20004"/>
                  </a:cubicBezTo>
                  <a:cubicBezTo>
                    <a:pt x="3736" y="19708"/>
                    <a:pt x="3914" y="19411"/>
                    <a:pt x="4092" y="19115"/>
                  </a:cubicBezTo>
                  <a:lnTo>
                    <a:pt x="4685" y="18245"/>
                  </a:lnTo>
                  <a:cubicBezTo>
                    <a:pt x="5476" y="17098"/>
                    <a:pt x="6345" y="16011"/>
                    <a:pt x="7274" y="14964"/>
                  </a:cubicBezTo>
                  <a:cubicBezTo>
                    <a:pt x="8203" y="13916"/>
                    <a:pt x="9172" y="12908"/>
                    <a:pt x="10081" y="11860"/>
                  </a:cubicBezTo>
                  <a:cubicBezTo>
                    <a:pt x="10536" y="11326"/>
                    <a:pt x="10990" y="10773"/>
                    <a:pt x="11366" y="10180"/>
                  </a:cubicBezTo>
                  <a:cubicBezTo>
                    <a:pt x="11564" y="9884"/>
                    <a:pt x="11761" y="9587"/>
                    <a:pt x="11900" y="9271"/>
                  </a:cubicBezTo>
                  <a:cubicBezTo>
                    <a:pt x="11979" y="9113"/>
                    <a:pt x="12058" y="8954"/>
                    <a:pt x="12117" y="8777"/>
                  </a:cubicBezTo>
                  <a:lnTo>
                    <a:pt x="12295" y="8282"/>
                  </a:lnTo>
                  <a:cubicBezTo>
                    <a:pt x="12770" y="6938"/>
                    <a:pt x="12888" y="5515"/>
                    <a:pt x="12809" y="4112"/>
                  </a:cubicBezTo>
                  <a:cubicBezTo>
                    <a:pt x="12710" y="2708"/>
                    <a:pt x="12433" y="1324"/>
                    <a:pt x="11979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8" name="Google Shape;30268;p49"/>
            <p:cNvSpPr/>
            <p:nvPr/>
          </p:nvSpPr>
          <p:spPr>
            <a:xfrm>
              <a:off x="2029475" y="4552650"/>
              <a:ext cx="763525" cy="107850"/>
            </a:xfrm>
            <a:custGeom>
              <a:avLst/>
              <a:gdLst/>
              <a:ahLst/>
              <a:cxnLst/>
              <a:rect l="l" t="t" r="r" b="b"/>
              <a:pathLst>
                <a:path w="30541" h="4314" extrusionOk="0">
                  <a:moveTo>
                    <a:pt x="27095" y="0"/>
                  </a:moveTo>
                  <a:cubicBezTo>
                    <a:pt x="27011" y="0"/>
                    <a:pt x="26928" y="2"/>
                    <a:pt x="26844" y="4"/>
                  </a:cubicBezTo>
                  <a:cubicBezTo>
                    <a:pt x="25520" y="44"/>
                    <a:pt x="24255" y="419"/>
                    <a:pt x="23029" y="874"/>
                  </a:cubicBezTo>
                  <a:cubicBezTo>
                    <a:pt x="21804" y="1309"/>
                    <a:pt x="20558" y="1704"/>
                    <a:pt x="19313" y="2020"/>
                  </a:cubicBezTo>
                  <a:cubicBezTo>
                    <a:pt x="18048" y="2356"/>
                    <a:pt x="16783" y="2633"/>
                    <a:pt x="15518" y="2890"/>
                  </a:cubicBezTo>
                  <a:cubicBezTo>
                    <a:pt x="12968" y="3384"/>
                    <a:pt x="10398" y="3760"/>
                    <a:pt x="7809" y="3977"/>
                  </a:cubicBezTo>
                  <a:cubicBezTo>
                    <a:pt x="7157" y="4037"/>
                    <a:pt x="6504" y="4076"/>
                    <a:pt x="5852" y="4116"/>
                  </a:cubicBezTo>
                  <a:cubicBezTo>
                    <a:pt x="5200" y="4155"/>
                    <a:pt x="4567" y="4175"/>
                    <a:pt x="3915" y="4195"/>
                  </a:cubicBezTo>
                  <a:cubicBezTo>
                    <a:pt x="3328" y="4213"/>
                    <a:pt x="2742" y="4222"/>
                    <a:pt x="2156" y="4222"/>
                  </a:cubicBezTo>
                  <a:cubicBezTo>
                    <a:pt x="1437" y="4222"/>
                    <a:pt x="719" y="4208"/>
                    <a:pt x="1" y="4175"/>
                  </a:cubicBezTo>
                  <a:lnTo>
                    <a:pt x="1" y="4175"/>
                  </a:lnTo>
                  <a:cubicBezTo>
                    <a:pt x="1306" y="4254"/>
                    <a:pt x="2610" y="4313"/>
                    <a:pt x="3915" y="4313"/>
                  </a:cubicBezTo>
                  <a:cubicBezTo>
                    <a:pt x="4567" y="4313"/>
                    <a:pt x="5219" y="4294"/>
                    <a:pt x="5872" y="4254"/>
                  </a:cubicBezTo>
                  <a:cubicBezTo>
                    <a:pt x="6524" y="4234"/>
                    <a:pt x="7157" y="4195"/>
                    <a:pt x="7809" y="4155"/>
                  </a:cubicBezTo>
                  <a:cubicBezTo>
                    <a:pt x="10418" y="3977"/>
                    <a:pt x="13008" y="3602"/>
                    <a:pt x="15557" y="3108"/>
                  </a:cubicBezTo>
                  <a:cubicBezTo>
                    <a:pt x="16842" y="2870"/>
                    <a:pt x="18107" y="2574"/>
                    <a:pt x="19372" y="2238"/>
                  </a:cubicBezTo>
                  <a:cubicBezTo>
                    <a:pt x="20618" y="1882"/>
                    <a:pt x="21883" y="1506"/>
                    <a:pt x="23089" y="1032"/>
                  </a:cubicBezTo>
                  <a:cubicBezTo>
                    <a:pt x="24294" y="577"/>
                    <a:pt x="25540" y="182"/>
                    <a:pt x="26844" y="123"/>
                  </a:cubicBezTo>
                  <a:cubicBezTo>
                    <a:pt x="27007" y="113"/>
                    <a:pt x="27170" y="108"/>
                    <a:pt x="27335" y="108"/>
                  </a:cubicBezTo>
                  <a:cubicBezTo>
                    <a:pt x="28469" y="108"/>
                    <a:pt x="29626" y="359"/>
                    <a:pt x="30541" y="1032"/>
                  </a:cubicBezTo>
                  <a:cubicBezTo>
                    <a:pt x="29580" y="274"/>
                    <a:pt x="28307" y="0"/>
                    <a:pt x="2709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69" name="Google Shape;30269;p49"/>
            <p:cNvSpPr/>
            <p:nvPr/>
          </p:nvSpPr>
          <p:spPr>
            <a:xfrm>
              <a:off x="1966725" y="4406725"/>
              <a:ext cx="791700" cy="194975"/>
            </a:xfrm>
            <a:custGeom>
              <a:avLst/>
              <a:gdLst/>
              <a:ahLst/>
              <a:cxnLst/>
              <a:rect l="l" t="t" r="r" b="b"/>
              <a:pathLst>
                <a:path w="31668" h="7799" extrusionOk="0">
                  <a:moveTo>
                    <a:pt x="28873" y="1"/>
                  </a:moveTo>
                  <a:cubicBezTo>
                    <a:pt x="28471" y="1"/>
                    <a:pt x="28066" y="31"/>
                    <a:pt x="27674" y="89"/>
                  </a:cubicBezTo>
                  <a:cubicBezTo>
                    <a:pt x="26290" y="287"/>
                    <a:pt x="24986" y="722"/>
                    <a:pt x="23721" y="1275"/>
                  </a:cubicBezTo>
                  <a:cubicBezTo>
                    <a:pt x="21230" y="2461"/>
                    <a:pt x="18680" y="3489"/>
                    <a:pt x="16071" y="4339"/>
                  </a:cubicBezTo>
                  <a:cubicBezTo>
                    <a:pt x="13462" y="5209"/>
                    <a:pt x="10813" y="5980"/>
                    <a:pt x="8145" y="6573"/>
                  </a:cubicBezTo>
                  <a:cubicBezTo>
                    <a:pt x="5456" y="7185"/>
                    <a:pt x="2748" y="7660"/>
                    <a:pt x="1" y="7798"/>
                  </a:cubicBezTo>
                  <a:cubicBezTo>
                    <a:pt x="1364" y="7759"/>
                    <a:pt x="2748" y="7640"/>
                    <a:pt x="4112" y="7482"/>
                  </a:cubicBezTo>
                  <a:cubicBezTo>
                    <a:pt x="5476" y="7264"/>
                    <a:pt x="6820" y="7047"/>
                    <a:pt x="8184" y="6750"/>
                  </a:cubicBezTo>
                  <a:cubicBezTo>
                    <a:pt x="10872" y="6177"/>
                    <a:pt x="13521" y="5426"/>
                    <a:pt x="16150" y="4556"/>
                  </a:cubicBezTo>
                  <a:cubicBezTo>
                    <a:pt x="18759" y="3687"/>
                    <a:pt x="21329" y="2659"/>
                    <a:pt x="23780" y="1453"/>
                  </a:cubicBezTo>
                  <a:cubicBezTo>
                    <a:pt x="25025" y="880"/>
                    <a:pt x="26330" y="405"/>
                    <a:pt x="27694" y="188"/>
                  </a:cubicBezTo>
                  <a:cubicBezTo>
                    <a:pt x="28149" y="121"/>
                    <a:pt x="28604" y="72"/>
                    <a:pt x="29065" y="72"/>
                  </a:cubicBezTo>
                  <a:cubicBezTo>
                    <a:pt x="29285" y="72"/>
                    <a:pt x="29506" y="83"/>
                    <a:pt x="29730" y="109"/>
                  </a:cubicBezTo>
                  <a:cubicBezTo>
                    <a:pt x="30066" y="148"/>
                    <a:pt x="30402" y="188"/>
                    <a:pt x="30738" y="287"/>
                  </a:cubicBezTo>
                  <a:cubicBezTo>
                    <a:pt x="31074" y="386"/>
                    <a:pt x="31390" y="504"/>
                    <a:pt x="31667" y="702"/>
                  </a:cubicBezTo>
                  <a:cubicBezTo>
                    <a:pt x="31390" y="504"/>
                    <a:pt x="31074" y="366"/>
                    <a:pt x="30738" y="267"/>
                  </a:cubicBezTo>
                  <a:cubicBezTo>
                    <a:pt x="30422" y="148"/>
                    <a:pt x="30086" y="89"/>
                    <a:pt x="29730" y="49"/>
                  </a:cubicBezTo>
                  <a:cubicBezTo>
                    <a:pt x="29449" y="16"/>
                    <a:pt x="29162" y="1"/>
                    <a:pt x="2887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0" name="Google Shape;30270;p49"/>
            <p:cNvSpPr/>
            <p:nvPr/>
          </p:nvSpPr>
          <p:spPr>
            <a:xfrm>
              <a:off x="1867400" y="4289975"/>
              <a:ext cx="852475" cy="260175"/>
            </a:xfrm>
            <a:custGeom>
              <a:avLst/>
              <a:gdLst/>
              <a:ahLst/>
              <a:cxnLst/>
              <a:rect l="l" t="t" r="r" b="b"/>
              <a:pathLst>
                <a:path w="34099" h="10407" extrusionOk="0">
                  <a:moveTo>
                    <a:pt x="33723" y="55"/>
                  </a:moveTo>
                  <a:lnTo>
                    <a:pt x="33841" y="94"/>
                  </a:lnTo>
                  <a:cubicBezTo>
                    <a:pt x="33940" y="114"/>
                    <a:pt x="34019" y="173"/>
                    <a:pt x="34098" y="232"/>
                  </a:cubicBezTo>
                  <a:cubicBezTo>
                    <a:pt x="34039" y="153"/>
                    <a:pt x="33940" y="114"/>
                    <a:pt x="33861" y="94"/>
                  </a:cubicBezTo>
                  <a:lnTo>
                    <a:pt x="33723" y="55"/>
                  </a:lnTo>
                  <a:close/>
                  <a:moveTo>
                    <a:pt x="33149" y="0"/>
                  </a:moveTo>
                  <a:cubicBezTo>
                    <a:pt x="33105" y="0"/>
                    <a:pt x="33061" y="5"/>
                    <a:pt x="33011" y="15"/>
                  </a:cubicBezTo>
                  <a:cubicBezTo>
                    <a:pt x="32636" y="35"/>
                    <a:pt x="32260" y="94"/>
                    <a:pt x="31884" y="173"/>
                  </a:cubicBezTo>
                  <a:cubicBezTo>
                    <a:pt x="31153" y="351"/>
                    <a:pt x="30441" y="608"/>
                    <a:pt x="29730" y="885"/>
                  </a:cubicBezTo>
                  <a:cubicBezTo>
                    <a:pt x="28307" y="1438"/>
                    <a:pt x="26962" y="2130"/>
                    <a:pt x="25618" y="2822"/>
                  </a:cubicBezTo>
                  <a:cubicBezTo>
                    <a:pt x="24966" y="3197"/>
                    <a:pt x="24294" y="3553"/>
                    <a:pt x="23642" y="3949"/>
                  </a:cubicBezTo>
                  <a:cubicBezTo>
                    <a:pt x="22989" y="4324"/>
                    <a:pt x="22357" y="4719"/>
                    <a:pt x="21685" y="5095"/>
                  </a:cubicBezTo>
                  <a:lnTo>
                    <a:pt x="20696" y="5649"/>
                  </a:lnTo>
                  <a:cubicBezTo>
                    <a:pt x="20380" y="5826"/>
                    <a:pt x="20044" y="6024"/>
                    <a:pt x="19708" y="6182"/>
                  </a:cubicBezTo>
                  <a:lnTo>
                    <a:pt x="18700" y="6657"/>
                  </a:lnTo>
                  <a:cubicBezTo>
                    <a:pt x="18344" y="6835"/>
                    <a:pt x="18008" y="6993"/>
                    <a:pt x="17652" y="7131"/>
                  </a:cubicBezTo>
                  <a:cubicBezTo>
                    <a:pt x="14885" y="8317"/>
                    <a:pt x="11979" y="9147"/>
                    <a:pt x="9014" y="9681"/>
                  </a:cubicBezTo>
                  <a:cubicBezTo>
                    <a:pt x="7532" y="9938"/>
                    <a:pt x="6029" y="10155"/>
                    <a:pt x="4527" y="10254"/>
                  </a:cubicBezTo>
                  <a:cubicBezTo>
                    <a:pt x="3604" y="10314"/>
                    <a:pt x="2688" y="10360"/>
                    <a:pt x="1775" y="10360"/>
                  </a:cubicBezTo>
                  <a:cubicBezTo>
                    <a:pt x="1183" y="10360"/>
                    <a:pt x="592" y="10340"/>
                    <a:pt x="0" y="10294"/>
                  </a:cubicBezTo>
                  <a:lnTo>
                    <a:pt x="0" y="10294"/>
                  </a:lnTo>
                  <a:cubicBezTo>
                    <a:pt x="896" y="10370"/>
                    <a:pt x="1795" y="10407"/>
                    <a:pt x="2695" y="10407"/>
                  </a:cubicBezTo>
                  <a:cubicBezTo>
                    <a:pt x="4814" y="10407"/>
                    <a:pt x="6939" y="10206"/>
                    <a:pt x="9034" y="9859"/>
                  </a:cubicBezTo>
                  <a:cubicBezTo>
                    <a:pt x="12019" y="9365"/>
                    <a:pt x="14964" y="8534"/>
                    <a:pt x="17751" y="7348"/>
                  </a:cubicBezTo>
                  <a:cubicBezTo>
                    <a:pt x="18107" y="7210"/>
                    <a:pt x="18443" y="7032"/>
                    <a:pt x="18779" y="6874"/>
                  </a:cubicBezTo>
                  <a:lnTo>
                    <a:pt x="19807" y="6380"/>
                  </a:lnTo>
                  <a:cubicBezTo>
                    <a:pt x="20163" y="6222"/>
                    <a:pt x="20479" y="6024"/>
                    <a:pt x="20815" y="5826"/>
                  </a:cubicBezTo>
                  <a:lnTo>
                    <a:pt x="21803" y="5273"/>
                  </a:lnTo>
                  <a:cubicBezTo>
                    <a:pt x="22456" y="4897"/>
                    <a:pt x="23088" y="4502"/>
                    <a:pt x="23740" y="4107"/>
                  </a:cubicBezTo>
                  <a:cubicBezTo>
                    <a:pt x="24393" y="3731"/>
                    <a:pt x="25065" y="3356"/>
                    <a:pt x="25717" y="2980"/>
                  </a:cubicBezTo>
                  <a:cubicBezTo>
                    <a:pt x="27041" y="2268"/>
                    <a:pt x="28366" y="1557"/>
                    <a:pt x="29769" y="984"/>
                  </a:cubicBezTo>
                  <a:cubicBezTo>
                    <a:pt x="30461" y="707"/>
                    <a:pt x="31173" y="410"/>
                    <a:pt x="31904" y="232"/>
                  </a:cubicBezTo>
                  <a:cubicBezTo>
                    <a:pt x="32260" y="134"/>
                    <a:pt x="32636" y="74"/>
                    <a:pt x="33011" y="35"/>
                  </a:cubicBezTo>
                  <a:cubicBezTo>
                    <a:pt x="33044" y="28"/>
                    <a:pt x="33075" y="26"/>
                    <a:pt x="33105" y="26"/>
                  </a:cubicBezTo>
                  <a:cubicBezTo>
                    <a:pt x="33165" y="26"/>
                    <a:pt x="33222" y="35"/>
                    <a:pt x="33288" y="35"/>
                  </a:cubicBezTo>
                  <a:lnTo>
                    <a:pt x="33565" y="35"/>
                  </a:lnTo>
                  <a:lnTo>
                    <a:pt x="33723" y="55"/>
                  </a:lnTo>
                  <a:lnTo>
                    <a:pt x="33723" y="55"/>
                  </a:lnTo>
                  <a:lnTo>
                    <a:pt x="33584" y="35"/>
                  </a:lnTo>
                  <a:cubicBezTo>
                    <a:pt x="33485" y="15"/>
                    <a:pt x="33387" y="15"/>
                    <a:pt x="33288" y="15"/>
                  </a:cubicBezTo>
                  <a:cubicBezTo>
                    <a:pt x="33238" y="5"/>
                    <a:pt x="33194" y="0"/>
                    <a:pt x="33149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1" name="Google Shape;30271;p49"/>
            <p:cNvSpPr/>
            <p:nvPr/>
          </p:nvSpPr>
          <p:spPr>
            <a:xfrm>
              <a:off x="1739900" y="4168775"/>
              <a:ext cx="930050" cy="123125"/>
            </a:xfrm>
            <a:custGeom>
              <a:avLst/>
              <a:gdLst/>
              <a:ahLst/>
              <a:cxnLst/>
              <a:rect l="l" t="t" r="r" b="b"/>
              <a:pathLst>
                <a:path w="37202" h="4925" extrusionOk="0">
                  <a:moveTo>
                    <a:pt x="37202" y="0"/>
                  </a:moveTo>
                  <a:lnTo>
                    <a:pt x="37202" y="0"/>
                  </a:lnTo>
                  <a:cubicBezTo>
                    <a:pt x="34059" y="198"/>
                    <a:pt x="30916" y="613"/>
                    <a:pt x="27832" y="1206"/>
                  </a:cubicBezTo>
                  <a:cubicBezTo>
                    <a:pt x="26271" y="1483"/>
                    <a:pt x="24729" y="1839"/>
                    <a:pt x="23207" y="2254"/>
                  </a:cubicBezTo>
                  <a:cubicBezTo>
                    <a:pt x="21685" y="2649"/>
                    <a:pt x="20183" y="3163"/>
                    <a:pt x="18660" y="3539"/>
                  </a:cubicBezTo>
                  <a:cubicBezTo>
                    <a:pt x="17909" y="3736"/>
                    <a:pt x="17138" y="3894"/>
                    <a:pt x="16368" y="4053"/>
                  </a:cubicBezTo>
                  <a:cubicBezTo>
                    <a:pt x="15577" y="4191"/>
                    <a:pt x="14806" y="4329"/>
                    <a:pt x="14035" y="4428"/>
                  </a:cubicBezTo>
                  <a:cubicBezTo>
                    <a:pt x="12473" y="4626"/>
                    <a:pt x="10912" y="4725"/>
                    <a:pt x="9331" y="4744"/>
                  </a:cubicBezTo>
                  <a:cubicBezTo>
                    <a:pt x="9198" y="4746"/>
                    <a:pt x="9065" y="4747"/>
                    <a:pt x="8933" y="4747"/>
                  </a:cubicBezTo>
                  <a:cubicBezTo>
                    <a:pt x="7487" y="4747"/>
                    <a:pt x="6057" y="4649"/>
                    <a:pt x="4626" y="4468"/>
                  </a:cubicBezTo>
                  <a:cubicBezTo>
                    <a:pt x="3064" y="4270"/>
                    <a:pt x="1523" y="3954"/>
                    <a:pt x="1" y="3499"/>
                  </a:cubicBezTo>
                  <a:lnTo>
                    <a:pt x="1" y="3499"/>
                  </a:lnTo>
                  <a:cubicBezTo>
                    <a:pt x="3005" y="4487"/>
                    <a:pt x="6168" y="4903"/>
                    <a:pt x="9331" y="4922"/>
                  </a:cubicBezTo>
                  <a:cubicBezTo>
                    <a:pt x="9445" y="4924"/>
                    <a:pt x="9560" y="4924"/>
                    <a:pt x="9675" y="4924"/>
                  </a:cubicBezTo>
                  <a:cubicBezTo>
                    <a:pt x="11141" y="4924"/>
                    <a:pt x="12607" y="4809"/>
                    <a:pt x="14055" y="4626"/>
                  </a:cubicBezTo>
                  <a:cubicBezTo>
                    <a:pt x="14845" y="4547"/>
                    <a:pt x="15616" y="4408"/>
                    <a:pt x="16407" y="4270"/>
                  </a:cubicBezTo>
                  <a:cubicBezTo>
                    <a:pt x="17178" y="4112"/>
                    <a:pt x="17949" y="3973"/>
                    <a:pt x="18720" y="3756"/>
                  </a:cubicBezTo>
                  <a:cubicBezTo>
                    <a:pt x="20262" y="3380"/>
                    <a:pt x="21744" y="2867"/>
                    <a:pt x="23266" y="2451"/>
                  </a:cubicBezTo>
                  <a:cubicBezTo>
                    <a:pt x="24788" y="2036"/>
                    <a:pt x="26310" y="1700"/>
                    <a:pt x="27852" y="1384"/>
                  </a:cubicBezTo>
                  <a:cubicBezTo>
                    <a:pt x="29394" y="1068"/>
                    <a:pt x="30955" y="791"/>
                    <a:pt x="32517" y="574"/>
                  </a:cubicBezTo>
                  <a:cubicBezTo>
                    <a:pt x="34079" y="336"/>
                    <a:pt x="35640" y="139"/>
                    <a:pt x="37202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2" name="Google Shape;30272;p49"/>
            <p:cNvSpPr/>
            <p:nvPr/>
          </p:nvSpPr>
          <p:spPr>
            <a:xfrm>
              <a:off x="1684050" y="4070425"/>
              <a:ext cx="935500" cy="189800"/>
            </a:xfrm>
            <a:custGeom>
              <a:avLst/>
              <a:gdLst/>
              <a:ahLst/>
              <a:cxnLst/>
              <a:rect l="l" t="t" r="r" b="b"/>
              <a:pathLst>
                <a:path w="37420" h="7592" extrusionOk="0">
                  <a:moveTo>
                    <a:pt x="37420" y="1"/>
                  </a:moveTo>
                  <a:lnTo>
                    <a:pt x="37420" y="1"/>
                  </a:lnTo>
                  <a:cubicBezTo>
                    <a:pt x="34237" y="534"/>
                    <a:pt x="31134" y="1444"/>
                    <a:pt x="28090" y="2452"/>
                  </a:cubicBezTo>
                  <a:cubicBezTo>
                    <a:pt x="26568" y="2966"/>
                    <a:pt x="25046" y="3519"/>
                    <a:pt x="23543" y="4092"/>
                  </a:cubicBezTo>
                  <a:cubicBezTo>
                    <a:pt x="22792" y="4369"/>
                    <a:pt x="22041" y="4685"/>
                    <a:pt x="21310" y="4982"/>
                  </a:cubicBezTo>
                  <a:cubicBezTo>
                    <a:pt x="20539" y="5239"/>
                    <a:pt x="19807" y="5535"/>
                    <a:pt x="19036" y="5773"/>
                  </a:cubicBezTo>
                  <a:cubicBezTo>
                    <a:pt x="15992" y="6741"/>
                    <a:pt x="12790" y="7275"/>
                    <a:pt x="9588" y="7394"/>
                  </a:cubicBezTo>
                  <a:cubicBezTo>
                    <a:pt x="9000" y="7423"/>
                    <a:pt x="8413" y="7436"/>
                    <a:pt x="7825" y="7436"/>
                  </a:cubicBezTo>
                  <a:cubicBezTo>
                    <a:pt x="6811" y="7436"/>
                    <a:pt x="5798" y="7397"/>
                    <a:pt x="4784" y="7334"/>
                  </a:cubicBezTo>
                  <a:cubicBezTo>
                    <a:pt x="3183" y="7216"/>
                    <a:pt x="1582" y="7038"/>
                    <a:pt x="1" y="6702"/>
                  </a:cubicBezTo>
                  <a:lnTo>
                    <a:pt x="1" y="6702"/>
                  </a:lnTo>
                  <a:cubicBezTo>
                    <a:pt x="2715" y="7316"/>
                    <a:pt x="5504" y="7592"/>
                    <a:pt x="8289" y="7592"/>
                  </a:cubicBezTo>
                  <a:cubicBezTo>
                    <a:pt x="8729" y="7592"/>
                    <a:pt x="9168" y="7585"/>
                    <a:pt x="9608" y="7571"/>
                  </a:cubicBezTo>
                  <a:cubicBezTo>
                    <a:pt x="11209" y="7532"/>
                    <a:pt x="12810" y="7394"/>
                    <a:pt x="14411" y="7117"/>
                  </a:cubicBezTo>
                  <a:cubicBezTo>
                    <a:pt x="14806" y="7038"/>
                    <a:pt x="15202" y="6978"/>
                    <a:pt x="15597" y="6899"/>
                  </a:cubicBezTo>
                  <a:lnTo>
                    <a:pt x="16783" y="6642"/>
                  </a:lnTo>
                  <a:lnTo>
                    <a:pt x="17376" y="6504"/>
                  </a:lnTo>
                  <a:cubicBezTo>
                    <a:pt x="17554" y="6464"/>
                    <a:pt x="17752" y="6405"/>
                    <a:pt x="17949" y="6346"/>
                  </a:cubicBezTo>
                  <a:lnTo>
                    <a:pt x="19115" y="6010"/>
                  </a:lnTo>
                  <a:cubicBezTo>
                    <a:pt x="19886" y="5753"/>
                    <a:pt x="20638" y="5456"/>
                    <a:pt x="21389" y="5180"/>
                  </a:cubicBezTo>
                  <a:cubicBezTo>
                    <a:pt x="22140" y="4883"/>
                    <a:pt x="22871" y="4567"/>
                    <a:pt x="23622" y="4290"/>
                  </a:cubicBezTo>
                  <a:cubicBezTo>
                    <a:pt x="25125" y="3697"/>
                    <a:pt x="26627" y="3163"/>
                    <a:pt x="28149" y="2630"/>
                  </a:cubicBezTo>
                  <a:cubicBezTo>
                    <a:pt x="29671" y="2096"/>
                    <a:pt x="31193" y="1602"/>
                    <a:pt x="32735" y="1167"/>
                  </a:cubicBezTo>
                  <a:cubicBezTo>
                    <a:pt x="34277" y="712"/>
                    <a:pt x="35838" y="297"/>
                    <a:pt x="3742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3" name="Google Shape;30273;p49"/>
            <p:cNvSpPr/>
            <p:nvPr/>
          </p:nvSpPr>
          <p:spPr>
            <a:xfrm>
              <a:off x="1636625" y="3985925"/>
              <a:ext cx="926100" cy="146725"/>
            </a:xfrm>
            <a:custGeom>
              <a:avLst/>
              <a:gdLst/>
              <a:ahLst/>
              <a:cxnLst/>
              <a:rect l="l" t="t" r="r" b="b"/>
              <a:pathLst>
                <a:path w="37044" h="5869" extrusionOk="0">
                  <a:moveTo>
                    <a:pt x="37043" y="1"/>
                  </a:moveTo>
                  <a:cubicBezTo>
                    <a:pt x="33920" y="515"/>
                    <a:pt x="30817" y="1246"/>
                    <a:pt x="27773" y="2076"/>
                  </a:cubicBezTo>
                  <a:cubicBezTo>
                    <a:pt x="26231" y="2511"/>
                    <a:pt x="24729" y="2966"/>
                    <a:pt x="23226" y="3480"/>
                  </a:cubicBezTo>
                  <a:cubicBezTo>
                    <a:pt x="21724" y="3974"/>
                    <a:pt x="20202" y="4428"/>
                    <a:pt x="18660" y="4784"/>
                  </a:cubicBezTo>
                  <a:cubicBezTo>
                    <a:pt x="16100" y="5359"/>
                    <a:pt x="13485" y="5674"/>
                    <a:pt x="10861" y="5674"/>
                  </a:cubicBezTo>
                  <a:cubicBezTo>
                    <a:pt x="10324" y="5674"/>
                    <a:pt x="9788" y="5661"/>
                    <a:pt x="9251" y="5634"/>
                  </a:cubicBezTo>
                  <a:cubicBezTo>
                    <a:pt x="7690" y="5555"/>
                    <a:pt x="6108" y="5377"/>
                    <a:pt x="4566" y="5061"/>
                  </a:cubicBezTo>
                  <a:cubicBezTo>
                    <a:pt x="3005" y="4745"/>
                    <a:pt x="1483" y="4330"/>
                    <a:pt x="0" y="3776"/>
                  </a:cubicBezTo>
                  <a:lnTo>
                    <a:pt x="0" y="3776"/>
                  </a:lnTo>
                  <a:cubicBezTo>
                    <a:pt x="1463" y="4369"/>
                    <a:pt x="2985" y="4824"/>
                    <a:pt x="4547" y="5180"/>
                  </a:cubicBezTo>
                  <a:cubicBezTo>
                    <a:pt x="6088" y="5516"/>
                    <a:pt x="7670" y="5713"/>
                    <a:pt x="9251" y="5812"/>
                  </a:cubicBezTo>
                  <a:cubicBezTo>
                    <a:pt x="9862" y="5850"/>
                    <a:pt x="10473" y="5868"/>
                    <a:pt x="11084" y="5868"/>
                  </a:cubicBezTo>
                  <a:cubicBezTo>
                    <a:pt x="13653" y="5868"/>
                    <a:pt x="16212" y="5545"/>
                    <a:pt x="18720" y="5002"/>
                  </a:cubicBezTo>
                  <a:cubicBezTo>
                    <a:pt x="20261" y="4666"/>
                    <a:pt x="21783" y="4191"/>
                    <a:pt x="23286" y="3677"/>
                  </a:cubicBezTo>
                  <a:cubicBezTo>
                    <a:pt x="24788" y="3163"/>
                    <a:pt x="26290" y="2709"/>
                    <a:pt x="27812" y="2254"/>
                  </a:cubicBezTo>
                  <a:cubicBezTo>
                    <a:pt x="29334" y="1819"/>
                    <a:pt x="30856" y="1404"/>
                    <a:pt x="32398" y="1028"/>
                  </a:cubicBezTo>
                  <a:cubicBezTo>
                    <a:pt x="33940" y="653"/>
                    <a:pt x="35482" y="297"/>
                    <a:pt x="3704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4" name="Google Shape;30274;p49"/>
            <p:cNvSpPr/>
            <p:nvPr/>
          </p:nvSpPr>
          <p:spPr>
            <a:xfrm>
              <a:off x="1572875" y="3920700"/>
              <a:ext cx="935500" cy="161425"/>
            </a:xfrm>
            <a:custGeom>
              <a:avLst/>
              <a:gdLst/>
              <a:ahLst/>
              <a:cxnLst/>
              <a:rect l="l" t="t" r="r" b="b"/>
              <a:pathLst>
                <a:path w="37420" h="6457" extrusionOk="0">
                  <a:moveTo>
                    <a:pt x="37419" y="0"/>
                  </a:moveTo>
                  <a:cubicBezTo>
                    <a:pt x="34296" y="811"/>
                    <a:pt x="31192" y="1700"/>
                    <a:pt x="28109" y="2689"/>
                  </a:cubicBezTo>
                  <a:cubicBezTo>
                    <a:pt x="26567" y="3163"/>
                    <a:pt x="25045" y="3697"/>
                    <a:pt x="23523" y="4211"/>
                  </a:cubicBezTo>
                  <a:cubicBezTo>
                    <a:pt x="22752" y="4487"/>
                    <a:pt x="22001" y="4744"/>
                    <a:pt x="21230" y="5001"/>
                  </a:cubicBezTo>
                  <a:cubicBezTo>
                    <a:pt x="20459" y="5199"/>
                    <a:pt x="19688" y="5436"/>
                    <a:pt x="18897" y="5575"/>
                  </a:cubicBezTo>
                  <a:cubicBezTo>
                    <a:pt x="16810" y="6034"/>
                    <a:pt x="14669" y="6241"/>
                    <a:pt x="12529" y="6241"/>
                  </a:cubicBezTo>
                  <a:cubicBezTo>
                    <a:pt x="11447" y="6241"/>
                    <a:pt x="10366" y="6188"/>
                    <a:pt x="9291" y="6089"/>
                  </a:cubicBezTo>
                  <a:cubicBezTo>
                    <a:pt x="7690" y="5930"/>
                    <a:pt x="6089" y="5654"/>
                    <a:pt x="4547" y="5239"/>
                  </a:cubicBezTo>
                  <a:cubicBezTo>
                    <a:pt x="2985" y="4823"/>
                    <a:pt x="1463" y="4290"/>
                    <a:pt x="0" y="3598"/>
                  </a:cubicBezTo>
                  <a:lnTo>
                    <a:pt x="0" y="3598"/>
                  </a:lnTo>
                  <a:cubicBezTo>
                    <a:pt x="2886" y="5061"/>
                    <a:pt x="6049" y="5891"/>
                    <a:pt x="9271" y="6266"/>
                  </a:cubicBezTo>
                  <a:cubicBezTo>
                    <a:pt x="10415" y="6393"/>
                    <a:pt x="11566" y="6457"/>
                    <a:pt x="12717" y="6457"/>
                  </a:cubicBezTo>
                  <a:cubicBezTo>
                    <a:pt x="14808" y="6457"/>
                    <a:pt x="16897" y="6245"/>
                    <a:pt x="18937" y="5812"/>
                  </a:cubicBezTo>
                  <a:cubicBezTo>
                    <a:pt x="19728" y="5654"/>
                    <a:pt x="20518" y="5416"/>
                    <a:pt x="21289" y="5199"/>
                  </a:cubicBezTo>
                  <a:cubicBezTo>
                    <a:pt x="22060" y="4962"/>
                    <a:pt x="22831" y="4705"/>
                    <a:pt x="23582" y="4428"/>
                  </a:cubicBezTo>
                  <a:cubicBezTo>
                    <a:pt x="25104" y="3875"/>
                    <a:pt x="26646" y="3361"/>
                    <a:pt x="28168" y="2847"/>
                  </a:cubicBezTo>
                  <a:cubicBezTo>
                    <a:pt x="29710" y="2353"/>
                    <a:pt x="31232" y="1858"/>
                    <a:pt x="32794" y="1384"/>
                  </a:cubicBezTo>
                  <a:cubicBezTo>
                    <a:pt x="34316" y="910"/>
                    <a:pt x="35877" y="435"/>
                    <a:pt x="37419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5" name="Google Shape;30275;p49"/>
            <p:cNvSpPr/>
            <p:nvPr/>
          </p:nvSpPr>
          <p:spPr>
            <a:xfrm>
              <a:off x="1483925" y="3860900"/>
              <a:ext cx="975525" cy="119825"/>
            </a:xfrm>
            <a:custGeom>
              <a:avLst/>
              <a:gdLst/>
              <a:ahLst/>
              <a:cxnLst/>
              <a:rect l="l" t="t" r="r" b="b"/>
              <a:pathLst>
                <a:path w="39021" h="4793" extrusionOk="0">
                  <a:moveTo>
                    <a:pt x="0" y="1"/>
                  </a:moveTo>
                  <a:lnTo>
                    <a:pt x="0" y="1"/>
                  </a:lnTo>
                  <a:cubicBezTo>
                    <a:pt x="1325" y="1048"/>
                    <a:pt x="2847" y="1799"/>
                    <a:pt x="4408" y="2432"/>
                  </a:cubicBezTo>
                  <a:cubicBezTo>
                    <a:pt x="5970" y="3064"/>
                    <a:pt x="7611" y="3539"/>
                    <a:pt x="9251" y="3895"/>
                  </a:cubicBezTo>
                  <a:cubicBezTo>
                    <a:pt x="10062" y="4112"/>
                    <a:pt x="10912" y="4231"/>
                    <a:pt x="11742" y="4389"/>
                  </a:cubicBezTo>
                  <a:cubicBezTo>
                    <a:pt x="12572" y="4488"/>
                    <a:pt x="13402" y="4606"/>
                    <a:pt x="14252" y="4666"/>
                  </a:cubicBezTo>
                  <a:cubicBezTo>
                    <a:pt x="15082" y="4745"/>
                    <a:pt x="15932" y="4764"/>
                    <a:pt x="16782" y="4784"/>
                  </a:cubicBezTo>
                  <a:cubicBezTo>
                    <a:pt x="16904" y="4790"/>
                    <a:pt x="17027" y="4792"/>
                    <a:pt x="17151" y="4792"/>
                  </a:cubicBezTo>
                  <a:cubicBezTo>
                    <a:pt x="17451" y="4792"/>
                    <a:pt x="17754" y="4778"/>
                    <a:pt x="18047" y="4764"/>
                  </a:cubicBezTo>
                  <a:lnTo>
                    <a:pt x="18680" y="4764"/>
                  </a:lnTo>
                  <a:cubicBezTo>
                    <a:pt x="18897" y="4745"/>
                    <a:pt x="19095" y="4725"/>
                    <a:pt x="19313" y="4705"/>
                  </a:cubicBezTo>
                  <a:cubicBezTo>
                    <a:pt x="20993" y="4626"/>
                    <a:pt x="22673" y="4290"/>
                    <a:pt x="24314" y="3895"/>
                  </a:cubicBezTo>
                  <a:lnTo>
                    <a:pt x="29196" y="2649"/>
                  </a:lnTo>
                  <a:cubicBezTo>
                    <a:pt x="30837" y="2254"/>
                    <a:pt x="32477" y="1859"/>
                    <a:pt x="34118" y="1463"/>
                  </a:cubicBezTo>
                  <a:cubicBezTo>
                    <a:pt x="35739" y="1068"/>
                    <a:pt x="37379" y="692"/>
                    <a:pt x="39020" y="317"/>
                  </a:cubicBezTo>
                  <a:lnTo>
                    <a:pt x="39020" y="317"/>
                  </a:lnTo>
                  <a:cubicBezTo>
                    <a:pt x="35719" y="969"/>
                    <a:pt x="32438" y="1701"/>
                    <a:pt x="29156" y="2491"/>
                  </a:cubicBezTo>
                  <a:cubicBezTo>
                    <a:pt x="25875" y="3203"/>
                    <a:pt x="22653" y="4310"/>
                    <a:pt x="19293" y="4488"/>
                  </a:cubicBezTo>
                  <a:cubicBezTo>
                    <a:pt x="19075" y="4488"/>
                    <a:pt x="18878" y="4527"/>
                    <a:pt x="18660" y="4527"/>
                  </a:cubicBezTo>
                  <a:lnTo>
                    <a:pt x="18047" y="4547"/>
                  </a:lnTo>
                  <a:cubicBezTo>
                    <a:pt x="17613" y="4547"/>
                    <a:pt x="17197" y="4567"/>
                    <a:pt x="16782" y="4567"/>
                  </a:cubicBezTo>
                  <a:cubicBezTo>
                    <a:pt x="15932" y="4547"/>
                    <a:pt x="15102" y="4527"/>
                    <a:pt x="14272" y="4448"/>
                  </a:cubicBezTo>
                  <a:cubicBezTo>
                    <a:pt x="13422" y="4409"/>
                    <a:pt x="12592" y="4270"/>
                    <a:pt x="11762" y="4171"/>
                  </a:cubicBezTo>
                  <a:cubicBezTo>
                    <a:pt x="10931" y="4033"/>
                    <a:pt x="10101" y="3914"/>
                    <a:pt x="9291" y="3717"/>
                  </a:cubicBezTo>
                  <a:cubicBezTo>
                    <a:pt x="7650" y="3381"/>
                    <a:pt x="6029" y="2926"/>
                    <a:pt x="4448" y="2333"/>
                  </a:cubicBezTo>
                  <a:cubicBezTo>
                    <a:pt x="2886" y="1740"/>
                    <a:pt x="1344" y="1028"/>
                    <a:pt x="0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6" name="Google Shape;30276;p49"/>
            <p:cNvSpPr/>
            <p:nvPr/>
          </p:nvSpPr>
          <p:spPr>
            <a:xfrm>
              <a:off x="1437950" y="3689925"/>
              <a:ext cx="959725" cy="196550"/>
            </a:xfrm>
            <a:custGeom>
              <a:avLst/>
              <a:gdLst/>
              <a:ahLst/>
              <a:cxnLst/>
              <a:rect l="l" t="t" r="r" b="b"/>
              <a:pathLst>
                <a:path w="38389" h="7862" extrusionOk="0">
                  <a:moveTo>
                    <a:pt x="1" y="0"/>
                  </a:moveTo>
                  <a:lnTo>
                    <a:pt x="1" y="0"/>
                  </a:lnTo>
                  <a:cubicBezTo>
                    <a:pt x="299" y="268"/>
                    <a:pt x="603" y="531"/>
                    <a:pt x="911" y="789"/>
                  </a:cubicBezTo>
                  <a:lnTo>
                    <a:pt x="911" y="789"/>
                  </a:lnTo>
                  <a:lnTo>
                    <a:pt x="1" y="0"/>
                  </a:lnTo>
                  <a:close/>
                  <a:moveTo>
                    <a:pt x="911" y="789"/>
                  </a:moveTo>
                  <a:lnTo>
                    <a:pt x="1918" y="1661"/>
                  </a:lnTo>
                  <a:cubicBezTo>
                    <a:pt x="2590" y="2175"/>
                    <a:pt x="3263" y="2689"/>
                    <a:pt x="3954" y="3183"/>
                  </a:cubicBezTo>
                  <a:lnTo>
                    <a:pt x="5042" y="3855"/>
                  </a:lnTo>
                  <a:cubicBezTo>
                    <a:pt x="5397" y="4092"/>
                    <a:pt x="5753" y="4329"/>
                    <a:pt x="6129" y="4507"/>
                  </a:cubicBezTo>
                  <a:cubicBezTo>
                    <a:pt x="6880" y="4902"/>
                    <a:pt x="7611" y="5337"/>
                    <a:pt x="8402" y="5634"/>
                  </a:cubicBezTo>
                  <a:cubicBezTo>
                    <a:pt x="8797" y="5812"/>
                    <a:pt x="9193" y="5970"/>
                    <a:pt x="9588" y="6148"/>
                  </a:cubicBezTo>
                  <a:lnTo>
                    <a:pt x="10794" y="6543"/>
                  </a:lnTo>
                  <a:lnTo>
                    <a:pt x="11387" y="6761"/>
                  </a:lnTo>
                  <a:lnTo>
                    <a:pt x="12019" y="6919"/>
                  </a:lnTo>
                  <a:cubicBezTo>
                    <a:pt x="12434" y="7017"/>
                    <a:pt x="12830" y="7136"/>
                    <a:pt x="13245" y="7235"/>
                  </a:cubicBezTo>
                  <a:cubicBezTo>
                    <a:pt x="14905" y="7591"/>
                    <a:pt x="16605" y="7788"/>
                    <a:pt x="18305" y="7848"/>
                  </a:cubicBezTo>
                  <a:cubicBezTo>
                    <a:pt x="18580" y="7857"/>
                    <a:pt x="18855" y="7862"/>
                    <a:pt x="19129" y="7862"/>
                  </a:cubicBezTo>
                  <a:cubicBezTo>
                    <a:pt x="22265" y="7862"/>
                    <a:pt x="25352" y="7266"/>
                    <a:pt x="28406" y="6721"/>
                  </a:cubicBezTo>
                  <a:cubicBezTo>
                    <a:pt x="30066" y="6424"/>
                    <a:pt x="31747" y="6108"/>
                    <a:pt x="33407" y="5772"/>
                  </a:cubicBezTo>
                  <a:lnTo>
                    <a:pt x="38388" y="4764"/>
                  </a:lnTo>
                  <a:lnTo>
                    <a:pt x="33387" y="5673"/>
                  </a:lnTo>
                  <a:lnTo>
                    <a:pt x="28386" y="6543"/>
                  </a:lnTo>
                  <a:cubicBezTo>
                    <a:pt x="25354" y="7045"/>
                    <a:pt x="22305" y="7629"/>
                    <a:pt x="19240" y="7629"/>
                  </a:cubicBezTo>
                  <a:cubicBezTo>
                    <a:pt x="18929" y="7629"/>
                    <a:pt x="18617" y="7623"/>
                    <a:pt x="18305" y="7610"/>
                  </a:cubicBezTo>
                  <a:cubicBezTo>
                    <a:pt x="16625" y="7551"/>
                    <a:pt x="14945" y="7373"/>
                    <a:pt x="13284" y="7017"/>
                  </a:cubicBezTo>
                  <a:cubicBezTo>
                    <a:pt x="12889" y="6938"/>
                    <a:pt x="12474" y="6820"/>
                    <a:pt x="12059" y="6721"/>
                  </a:cubicBezTo>
                  <a:lnTo>
                    <a:pt x="11446" y="6563"/>
                  </a:lnTo>
                  <a:lnTo>
                    <a:pt x="10853" y="6365"/>
                  </a:lnTo>
                  <a:lnTo>
                    <a:pt x="9647" y="5950"/>
                  </a:lnTo>
                  <a:cubicBezTo>
                    <a:pt x="9252" y="5792"/>
                    <a:pt x="8876" y="5634"/>
                    <a:pt x="8481" y="5476"/>
                  </a:cubicBezTo>
                  <a:cubicBezTo>
                    <a:pt x="5747" y="4309"/>
                    <a:pt x="3196" y="2697"/>
                    <a:pt x="911" y="789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7" name="Google Shape;30277;p49"/>
            <p:cNvSpPr/>
            <p:nvPr/>
          </p:nvSpPr>
          <p:spPr>
            <a:xfrm>
              <a:off x="1426100" y="3664725"/>
              <a:ext cx="894975" cy="120900"/>
            </a:xfrm>
            <a:custGeom>
              <a:avLst/>
              <a:gdLst/>
              <a:ahLst/>
              <a:cxnLst/>
              <a:rect l="l" t="t" r="r" b="b"/>
              <a:pathLst>
                <a:path w="35799" h="4836" extrusionOk="0">
                  <a:moveTo>
                    <a:pt x="1" y="0"/>
                  </a:moveTo>
                  <a:lnTo>
                    <a:pt x="1" y="0"/>
                  </a:lnTo>
                  <a:cubicBezTo>
                    <a:pt x="1364" y="712"/>
                    <a:pt x="2748" y="1364"/>
                    <a:pt x="4171" y="1918"/>
                  </a:cubicBezTo>
                  <a:cubicBezTo>
                    <a:pt x="5614" y="2451"/>
                    <a:pt x="7057" y="2926"/>
                    <a:pt x="8540" y="3301"/>
                  </a:cubicBezTo>
                  <a:cubicBezTo>
                    <a:pt x="9291" y="3519"/>
                    <a:pt x="10042" y="3657"/>
                    <a:pt x="10774" y="3835"/>
                  </a:cubicBezTo>
                  <a:cubicBezTo>
                    <a:pt x="11525" y="3954"/>
                    <a:pt x="12276" y="4112"/>
                    <a:pt x="13047" y="4230"/>
                  </a:cubicBezTo>
                  <a:cubicBezTo>
                    <a:pt x="14549" y="4467"/>
                    <a:pt x="16071" y="4626"/>
                    <a:pt x="17613" y="4724"/>
                  </a:cubicBezTo>
                  <a:cubicBezTo>
                    <a:pt x="18780" y="4800"/>
                    <a:pt x="19950" y="4835"/>
                    <a:pt x="21121" y="4835"/>
                  </a:cubicBezTo>
                  <a:cubicBezTo>
                    <a:pt x="23003" y="4835"/>
                    <a:pt x="24888" y="4745"/>
                    <a:pt x="26765" y="4586"/>
                  </a:cubicBezTo>
                  <a:cubicBezTo>
                    <a:pt x="29809" y="4309"/>
                    <a:pt x="32853" y="3835"/>
                    <a:pt x="35798" y="3064"/>
                  </a:cubicBezTo>
                  <a:lnTo>
                    <a:pt x="35798" y="3064"/>
                  </a:lnTo>
                  <a:cubicBezTo>
                    <a:pt x="34316" y="3420"/>
                    <a:pt x="32814" y="3677"/>
                    <a:pt x="31311" y="3894"/>
                  </a:cubicBezTo>
                  <a:cubicBezTo>
                    <a:pt x="29789" y="4112"/>
                    <a:pt x="28287" y="4290"/>
                    <a:pt x="26765" y="4408"/>
                  </a:cubicBezTo>
                  <a:cubicBezTo>
                    <a:pt x="24975" y="4536"/>
                    <a:pt x="23178" y="4616"/>
                    <a:pt x="21382" y="4616"/>
                  </a:cubicBezTo>
                  <a:cubicBezTo>
                    <a:pt x="20124" y="4616"/>
                    <a:pt x="18867" y="4577"/>
                    <a:pt x="17613" y="4487"/>
                  </a:cubicBezTo>
                  <a:cubicBezTo>
                    <a:pt x="16091" y="4388"/>
                    <a:pt x="14589" y="4250"/>
                    <a:pt x="13066" y="4013"/>
                  </a:cubicBezTo>
                  <a:cubicBezTo>
                    <a:pt x="12315" y="3914"/>
                    <a:pt x="11564" y="3756"/>
                    <a:pt x="10813" y="3617"/>
                  </a:cubicBezTo>
                  <a:cubicBezTo>
                    <a:pt x="10082" y="3459"/>
                    <a:pt x="9331" y="3321"/>
                    <a:pt x="8599" y="3123"/>
                  </a:cubicBezTo>
                  <a:cubicBezTo>
                    <a:pt x="7097" y="2768"/>
                    <a:pt x="5654" y="2313"/>
                    <a:pt x="4211" y="1799"/>
                  </a:cubicBezTo>
                  <a:cubicBezTo>
                    <a:pt x="2768" y="1305"/>
                    <a:pt x="1384" y="672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8" name="Google Shape;30278;p49"/>
            <p:cNvSpPr/>
            <p:nvPr/>
          </p:nvSpPr>
          <p:spPr>
            <a:xfrm>
              <a:off x="1393975" y="3399850"/>
              <a:ext cx="845550" cy="281375"/>
            </a:xfrm>
            <a:custGeom>
              <a:avLst/>
              <a:gdLst/>
              <a:ahLst/>
              <a:cxnLst/>
              <a:rect l="l" t="t" r="r" b="b"/>
              <a:pathLst>
                <a:path w="33822" h="11255" extrusionOk="0">
                  <a:moveTo>
                    <a:pt x="1" y="0"/>
                  </a:moveTo>
                  <a:cubicBezTo>
                    <a:pt x="574" y="514"/>
                    <a:pt x="1127" y="1048"/>
                    <a:pt x="1720" y="1522"/>
                  </a:cubicBezTo>
                  <a:cubicBezTo>
                    <a:pt x="2313" y="2016"/>
                    <a:pt x="2887" y="2511"/>
                    <a:pt x="3499" y="2965"/>
                  </a:cubicBezTo>
                  <a:lnTo>
                    <a:pt x="4429" y="3637"/>
                  </a:lnTo>
                  <a:lnTo>
                    <a:pt x="5377" y="4290"/>
                  </a:lnTo>
                  <a:cubicBezTo>
                    <a:pt x="6010" y="4724"/>
                    <a:pt x="6662" y="5100"/>
                    <a:pt x="7314" y="5515"/>
                  </a:cubicBezTo>
                  <a:cubicBezTo>
                    <a:pt x="9963" y="7057"/>
                    <a:pt x="12770" y="8322"/>
                    <a:pt x="15676" y="9251"/>
                  </a:cubicBezTo>
                  <a:cubicBezTo>
                    <a:pt x="18601" y="10180"/>
                    <a:pt x="21626" y="10813"/>
                    <a:pt x="24670" y="11070"/>
                  </a:cubicBezTo>
                  <a:cubicBezTo>
                    <a:pt x="25958" y="11187"/>
                    <a:pt x="27254" y="11254"/>
                    <a:pt x="28549" y="11254"/>
                  </a:cubicBezTo>
                  <a:cubicBezTo>
                    <a:pt x="30313" y="11254"/>
                    <a:pt x="32078" y="11129"/>
                    <a:pt x="33822" y="10832"/>
                  </a:cubicBezTo>
                  <a:lnTo>
                    <a:pt x="33822" y="10832"/>
                  </a:lnTo>
                  <a:cubicBezTo>
                    <a:pt x="32300" y="11070"/>
                    <a:pt x="30778" y="11129"/>
                    <a:pt x="29256" y="11129"/>
                  </a:cubicBezTo>
                  <a:cubicBezTo>
                    <a:pt x="29126" y="11131"/>
                    <a:pt x="28996" y="11131"/>
                    <a:pt x="28867" y="11131"/>
                  </a:cubicBezTo>
                  <a:cubicBezTo>
                    <a:pt x="27471" y="11131"/>
                    <a:pt x="26064" y="11036"/>
                    <a:pt x="24690" y="10892"/>
                  </a:cubicBezTo>
                  <a:cubicBezTo>
                    <a:pt x="23168" y="10734"/>
                    <a:pt x="21665" y="10516"/>
                    <a:pt x="20163" y="10200"/>
                  </a:cubicBezTo>
                  <a:cubicBezTo>
                    <a:pt x="18680" y="9903"/>
                    <a:pt x="17198" y="9508"/>
                    <a:pt x="15755" y="9034"/>
                  </a:cubicBezTo>
                  <a:cubicBezTo>
                    <a:pt x="12849" y="8124"/>
                    <a:pt x="10062" y="6859"/>
                    <a:pt x="7413" y="5357"/>
                  </a:cubicBezTo>
                  <a:cubicBezTo>
                    <a:pt x="6761" y="4962"/>
                    <a:pt x="6089" y="4586"/>
                    <a:pt x="5456" y="4151"/>
                  </a:cubicBezTo>
                  <a:lnTo>
                    <a:pt x="4508" y="3538"/>
                  </a:lnTo>
                  <a:lnTo>
                    <a:pt x="3579" y="2866"/>
                  </a:lnTo>
                  <a:cubicBezTo>
                    <a:pt x="2946" y="2431"/>
                    <a:pt x="2353" y="1957"/>
                    <a:pt x="1760" y="1483"/>
                  </a:cubicBezTo>
                  <a:cubicBezTo>
                    <a:pt x="1147" y="1008"/>
                    <a:pt x="594" y="494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79" name="Google Shape;30279;p49"/>
            <p:cNvSpPr/>
            <p:nvPr/>
          </p:nvSpPr>
          <p:spPr>
            <a:xfrm>
              <a:off x="1522475" y="3421100"/>
              <a:ext cx="658750" cy="195850"/>
            </a:xfrm>
            <a:custGeom>
              <a:avLst/>
              <a:gdLst/>
              <a:ahLst/>
              <a:cxnLst/>
              <a:rect l="l" t="t" r="r" b="b"/>
              <a:pathLst>
                <a:path w="26350" h="7834" extrusionOk="0">
                  <a:moveTo>
                    <a:pt x="0" y="0"/>
                  </a:moveTo>
                  <a:lnTo>
                    <a:pt x="1443" y="988"/>
                  </a:lnTo>
                  <a:cubicBezTo>
                    <a:pt x="1937" y="1324"/>
                    <a:pt x="2412" y="1661"/>
                    <a:pt x="2926" y="1937"/>
                  </a:cubicBezTo>
                  <a:lnTo>
                    <a:pt x="4428" y="2807"/>
                  </a:lnTo>
                  <a:cubicBezTo>
                    <a:pt x="4942" y="3103"/>
                    <a:pt x="5476" y="3321"/>
                    <a:pt x="5989" y="3598"/>
                  </a:cubicBezTo>
                  <a:cubicBezTo>
                    <a:pt x="7037" y="4131"/>
                    <a:pt x="8124" y="4546"/>
                    <a:pt x="9211" y="5001"/>
                  </a:cubicBezTo>
                  <a:cubicBezTo>
                    <a:pt x="9745" y="5199"/>
                    <a:pt x="10299" y="5377"/>
                    <a:pt x="10852" y="5574"/>
                  </a:cubicBezTo>
                  <a:lnTo>
                    <a:pt x="11682" y="5851"/>
                  </a:lnTo>
                  <a:lnTo>
                    <a:pt x="12513" y="6108"/>
                  </a:lnTo>
                  <a:cubicBezTo>
                    <a:pt x="13086" y="6246"/>
                    <a:pt x="13639" y="6444"/>
                    <a:pt x="14213" y="6563"/>
                  </a:cubicBezTo>
                  <a:lnTo>
                    <a:pt x="15912" y="6958"/>
                  </a:lnTo>
                  <a:lnTo>
                    <a:pt x="17632" y="7274"/>
                  </a:lnTo>
                  <a:cubicBezTo>
                    <a:pt x="18205" y="7373"/>
                    <a:pt x="18798" y="7432"/>
                    <a:pt x="19372" y="7511"/>
                  </a:cubicBezTo>
                  <a:cubicBezTo>
                    <a:pt x="19945" y="7591"/>
                    <a:pt x="20518" y="7630"/>
                    <a:pt x="21111" y="7689"/>
                  </a:cubicBezTo>
                  <a:cubicBezTo>
                    <a:pt x="21684" y="7749"/>
                    <a:pt x="22277" y="7768"/>
                    <a:pt x="22851" y="7808"/>
                  </a:cubicBezTo>
                  <a:cubicBezTo>
                    <a:pt x="23334" y="7824"/>
                    <a:pt x="23817" y="7834"/>
                    <a:pt x="24300" y="7834"/>
                  </a:cubicBezTo>
                  <a:cubicBezTo>
                    <a:pt x="24983" y="7834"/>
                    <a:pt x="25666" y="7815"/>
                    <a:pt x="26349" y="7768"/>
                  </a:cubicBezTo>
                  <a:lnTo>
                    <a:pt x="26349" y="7768"/>
                  </a:lnTo>
                  <a:cubicBezTo>
                    <a:pt x="26037" y="7779"/>
                    <a:pt x="25724" y="7784"/>
                    <a:pt x="25412" y="7784"/>
                  </a:cubicBezTo>
                  <a:cubicBezTo>
                    <a:pt x="24558" y="7784"/>
                    <a:pt x="23704" y="7747"/>
                    <a:pt x="22851" y="7689"/>
                  </a:cubicBezTo>
                  <a:cubicBezTo>
                    <a:pt x="22277" y="7650"/>
                    <a:pt x="21704" y="7610"/>
                    <a:pt x="21111" y="7551"/>
                  </a:cubicBezTo>
                  <a:cubicBezTo>
                    <a:pt x="20538" y="7472"/>
                    <a:pt x="19965" y="7432"/>
                    <a:pt x="19391" y="7334"/>
                  </a:cubicBezTo>
                  <a:cubicBezTo>
                    <a:pt x="18818" y="7255"/>
                    <a:pt x="18245" y="7175"/>
                    <a:pt x="17672" y="7077"/>
                  </a:cubicBezTo>
                  <a:lnTo>
                    <a:pt x="15952" y="6741"/>
                  </a:lnTo>
                  <a:lnTo>
                    <a:pt x="14272" y="6345"/>
                  </a:lnTo>
                  <a:cubicBezTo>
                    <a:pt x="13699" y="6227"/>
                    <a:pt x="13145" y="6029"/>
                    <a:pt x="12592" y="5871"/>
                  </a:cubicBezTo>
                  <a:lnTo>
                    <a:pt x="11742" y="5634"/>
                  </a:lnTo>
                  <a:lnTo>
                    <a:pt x="10931" y="5357"/>
                  </a:lnTo>
                  <a:cubicBezTo>
                    <a:pt x="10378" y="5179"/>
                    <a:pt x="9824" y="5001"/>
                    <a:pt x="9271" y="4784"/>
                  </a:cubicBezTo>
                  <a:cubicBezTo>
                    <a:pt x="8203" y="4349"/>
                    <a:pt x="7116" y="3953"/>
                    <a:pt x="6069" y="3420"/>
                  </a:cubicBezTo>
                  <a:cubicBezTo>
                    <a:pt x="3953" y="2491"/>
                    <a:pt x="1957" y="1265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0" name="Google Shape;30280;p49"/>
            <p:cNvSpPr/>
            <p:nvPr/>
          </p:nvSpPr>
          <p:spPr>
            <a:xfrm>
              <a:off x="1479475" y="3280750"/>
              <a:ext cx="626150" cy="272300"/>
            </a:xfrm>
            <a:custGeom>
              <a:avLst/>
              <a:gdLst/>
              <a:ahLst/>
              <a:cxnLst/>
              <a:rect l="l" t="t" r="r" b="b"/>
              <a:pathLst>
                <a:path w="25046" h="10892" extrusionOk="0">
                  <a:moveTo>
                    <a:pt x="0" y="0"/>
                  </a:moveTo>
                  <a:lnTo>
                    <a:pt x="5950" y="3479"/>
                  </a:lnTo>
                  <a:cubicBezTo>
                    <a:pt x="7947" y="4646"/>
                    <a:pt x="9943" y="5792"/>
                    <a:pt x="11900" y="6998"/>
                  </a:cubicBezTo>
                  <a:cubicBezTo>
                    <a:pt x="12869" y="7591"/>
                    <a:pt x="13897" y="8164"/>
                    <a:pt x="14964" y="8619"/>
                  </a:cubicBezTo>
                  <a:cubicBezTo>
                    <a:pt x="16031" y="9073"/>
                    <a:pt x="17119" y="9429"/>
                    <a:pt x="18245" y="9745"/>
                  </a:cubicBezTo>
                  <a:cubicBezTo>
                    <a:pt x="20459" y="10338"/>
                    <a:pt x="22752" y="10714"/>
                    <a:pt x="25045" y="10892"/>
                  </a:cubicBezTo>
                  <a:cubicBezTo>
                    <a:pt x="23899" y="10773"/>
                    <a:pt x="22772" y="10595"/>
                    <a:pt x="21645" y="10358"/>
                  </a:cubicBezTo>
                  <a:cubicBezTo>
                    <a:pt x="20499" y="10160"/>
                    <a:pt x="19392" y="9884"/>
                    <a:pt x="18285" y="9567"/>
                  </a:cubicBezTo>
                  <a:cubicBezTo>
                    <a:pt x="17178" y="9231"/>
                    <a:pt x="16091" y="8876"/>
                    <a:pt x="15043" y="8421"/>
                  </a:cubicBezTo>
                  <a:cubicBezTo>
                    <a:pt x="13995" y="7966"/>
                    <a:pt x="13007" y="7413"/>
                    <a:pt x="12019" y="6800"/>
                  </a:cubicBezTo>
                  <a:cubicBezTo>
                    <a:pt x="10042" y="5614"/>
                    <a:pt x="8065" y="4448"/>
                    <a:pt x="6049" y="3321"/>
                  </a:cubicBezTo>
                  <a:lnTo>
                    <a:pt x="3025" y="16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1" name="Google Shape;30281;p49"/>
            <p:cNvSpPr/>
            <p:nvPr/>
          </p:nvSpPr>
          <p:spPr>
            <a:xfrm>
              <a:off x="1566950" y="3208600"/>
              <a:ext cx="493200" cy="297500"/>
            </a:xfrm>
            <a:custGeom>
              <a:avLst/>
              <a:gdLst/>
              <a:ahLst/>
              <a:cxnLst/>
              <a:rect l="l" t="t" r="r" b="b"/>
              <a:pathLst>
                <a:path w="19728" h="11900" extrusionOk="0">
                  <a:moveTo>
                    <a:pt x="0" y="0"/>
                  </a:moveTo>
                  <a:cubicBezTo>
                    <a:pt x="909" y="356"/>
                    <a:pt x="1641" y="1048"/>
                    <a:pt x="2333" y="1720"/>
                  </a:cubicBezTo>
                  <a:lnTo>
                    <a:pt x="4448" y="3756"/>
                  </a:lnTo>
                  <a:cubicBezTo>
                    <a:pt x="5871" y="5100"/>
                    <a:pt x="7353" y="6405"/>
                    <a:pt x="8895" y="7611"/>
                  </a:cubicBezTo>
                  <a:cubicBezTo>
                    <a:pt x="10477" y="8797"/>
                    <a:pt x="12216" y="9765"/>
                    <a:pt x="14035" y="10477"/>
                  </a:cubicBezTo>
                  <a:cubicBezTo>
                    <a:pt x="15873" y="11188"/>
                    <a:pt x="17790" y="11702"/>
                    <a:pt x="19727" y="11900"/>
                  </a:cubicBezTo>
                  <a:cubicBezTo>
                    <a:pt x="18759" y="11762"/>
                    <a:pt x="17810" y="11544"/>
                    <a:pt x="16861" y="11267"/>
                  </a:cubicBezTo>
                  <a:cubicBezTo>
                    <a:pt x="15932" y="11010"/>
                    <a:pt x="15003" y="10674"/>
                    <a:pt x="14114" y="10299"/>
                  </a:cubicBezTo>
                  <a:cubicBezTo>
                    <a:pt x="13204" y="9943"/>
                    <a:pt x="12335" y="9508"/>
                    <a:pt x="11485" y="9034"/>
                  </a:cubicBezTo>
                  <a:cubicBezTo>
                    <a:pt x="11070" y="8777"/>
                    <a:pt x="10635" y="8559"/>
                    <a:pt x="10239" y="8263"/>
                  </a:cubicBezTo>
                  <a:lnTo>
                    <a:pt x="9627" y="7868"/>
                  </a:lnTo>
                  <a:lnTo>
                    <a:pt x="9053" y="7413"/>
                  </a:lnTo>
                  <a:cubicBezTo>
                    <a:pt x="7492" y="6227"/>
                    <a:pt x="6029" y="4942"/>
                    <a:pt x="4586" y="3618"/>
                  </a:cubicBezTo>
                  <a:lnTo>
                    <a:pt x="2412" y="1641"/>
                  </a:lnTo>
                  <a:cubicBezTo>
                    <a:pt x="1680" y="989"/>
                    <a:pt x="929" y="31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2" name="Google Shape;30282;p49"/>
            <p:cNvSpPr/>
            <p:nvPr/>
          </p:nvSpPr>
          <p:spPr>
            <a:xfrm>
              <a:off x="1648475" y="3192775"/>
              <a:ext cx="361275" cy="258000"/>
            </a:xfrm>
            <a:custGeom>
              <a:avLst/>
              <a:gdLst/>
              <a:ahLst/>
              <a:cxnLst/>
              <a:rect l="l" t="t" r="r" b="b"/>
              <a:pathLst>
                <a:path w="14451" h="10320" extrusionOk="0">
                  <a:moveTo>
                    <a:pt x="1" y="1"/>
                  </a:moveTo>
                  <a:lnTo>
                    <a:pt x="1" y="1"/>
                  </a:lnTo>
                  <a:cubicBezTo>
                    <a:pt x="653" y="416"/>
                    <a:pt x="1187" y="930"/>
                    <a:pt x="1720" y="1464"/>
                  </a:cubicBezTo>
                  <a:lnTo>
                    <a:pt x="3302" y="3045"/>
                  </a:lnTo>
                  <a:cubicBezTo>
                    <a:pt x="4369" y="4112"/>
                    <a:pt x="5496" y="5120"/>
                    <a:pt x="6603" y="6129"/>
                  </a:cubicBezTo>
                  <a:cubicBezTo>
                    <a:pt x="7749" y="7117"/>
                    <a:pt x="8935" y="8046"/>
                    <a:pt x="10240" y="8817"/>
                  </a:cubicBezTo>
                  <a:cubicBezTo>
                    <a:pt x="10892" y="9212"/>
                    <a:pt x="11564" y="9548"/>
                    <a:pt x="12256" y="9825"/>
                  </a:cubicBezTo>
                  <a:cubicBezTo>
                    <a:pt x="12968" y="10082"/>
                    <a:pt x="13699" y="10319"/>
                    <a:pt x="14450" y="10319"/>
                  </a:cubicBezTo>
                  <a:cubicBezTo>
                    <a:pt x="13699" y="10260"/>
                    <a:pt x="12988" y="10003"/>
                    <a:pt x="12296" y="9706"/>
                  </a:cubicBezTo>
                  <a:cubicBezTo>
                    <a:pt x="11624" y="9410"/>
                    <a:pt x="10952" y="9074"/>
                    <a:pt x="10319" y="8678"/>
                  </a:cubicBezTo>
                  <a:cubicBezTo>
                    <a:pt x="9054" y="7868"/>
                    <a:pt x="7888" y="6939"/>
                    <a:pt x="6761" y="5951"/>
                  </a:cubicBezTo>
                  <a:cubicBezTo>
                    <a:pt x="5634" y="4962"/>
                    <a:pt x="4527" y="3954"/>
                    <a:pt x="3440" y="2926"/>
                  </a:cubicBezTo>
                  <a:lnTo>
                    <a:pt x="1799" y="1384"/>
                  </a:lnTo>
                  <a:cubicBezTo>
                    <a:pt x="1246" y="871"/>
                    <a:pt x="673" y="357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3" name="Google Shape;30283;p49"/>
            <p:cNvSpPr/>
            <p:nvPr/>
          </p:nvSpPr>
          <p:spPr>
            <a:xfrm>
              <a:off x="2577525" y="3172025"/>
              <a:ext cx="321725" cy="834200"/>
            </a:xfrm>
            <a:custGeom>
              <a:avLst/>
              <a:gdLst/>
              <a:ahLst/>
              <a:cxnLst/>
              <a:rect l="l" t="t" r="r" b="b"/>
              <a:pathLst>
                <a:path w="12869" h="33368" extrusionOk="0">
                  <a:moveTo>
                    <a:pt x="12869" y="1"/>
                  </a:moveTo>
                  <a:cubicBezTo>
                    <a:pt x="12572" y="1463"/>
                    <a:pt x="12058" y="2887"/>
                    <a:pt x="11485" y="4270"/>
                  </a:cubicBezTo>
                  <a:cubicBezTo>
                    <a:pt x="10912" y="5654"/>
                    <a:pt x="10240" y="6998"/>
                    <a:pt x="9508" y="8303"/>
                  </a:cubicBezTo>
                  <a:cubicBezTo>
                    <a:pt x="8777" y="9607"/>
                    <a:pt x="7927" y="10853"/>
                    <a:pt x="7176" y="12157"/>
                  </a:cubicBezTo>
                  <a:cubicBezTo>
                    <a:pt x="6405" y="13442"/>
                    <a:pt x="5733" y="14786"/>
                    <a:pt x="5080" y="16150"/>
                  </a:cubicBezTo>
                  <a:cubicBezTo>
                    <a:pt x="3815" y="18878"/>
                    <a:pt x="2728" y="21685"/>
                    <a:pt x="1858" y="24571"/>
                  </a:cubicBezTo>
                  <a:cubicBezTo>
                    <a:pt x="1424" y="25994"/>
                    <a:pt x="1028" y="27457"/>
                    <a:pt x="712" y="28919"/>
                  </a:cubicBezTo>
                  <a:cubicBezTo>
                    <a:pt x="416" y="30402"/>
                    <a:pt x="159" y="31885"/>
                    <a:pt x="0" y="33367"/>
                  </a:cubicBezTo>
                  <a:cubicBezTo>
                    <a:pt x="396" y="30402"/>
                    <a:pt x="1127" y="27477"/>
                    <a:pt x="2036" y="24610"/>
                  </a:cubicBezTo>
                  <a:cubicBezTo>
                    <a:pt x="2491" y="23187"/>
                    <a:pt x="2985" y="21764"/>
                    <a:pt x="3519" y="20380"/>
                  </a:cubicBezTo>
                  <a:cubicBezTo>
                    <a:pt x="4072" y="18977"/>
                    <a:pt x="4646" y="17593"/>
                    <a:pt x="5298" y="16249"/>
                  </a:cubicBezTo>
                  <a:cubicBezTo>
                    <a:pt x="5930" y="14885"/>
                    <a:pt x="6603" y="13541"/>
                    <a:pt x="7354" y="12256"/>
                  </a:cubicBezTo>
                  <a:cubicBezTo>
                    <a:pt x="8105" y="10951"/>
                    <a:pt x="8955" y="9706"/>
                    <a:pt x="9666" y="8382"/>
                  </a:cubicBezTo>
                  <a:cubicBezTo>
                    <a:pt x="10378" y="7057"/>
                    <a:pt x="11030" y="5713"/>
                    <a:pt x="11584" y="4310"/>
                  </a:cubicBezTo>
                  <a:cubicBezTo>
                    <a:pt x="12118" y="2906"/>
                    <a:pt x="12612" y="1483"/>
                    <a:pt x="12869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4" name="Google Shape;30284;p49"/>
            <p:cNvSpPr/>
            <p:nvPr/>
          </p:nvSpPr>
          <p:spPr>
            <a:xfrm>
              <a:off x="2516750" y="3131000"/>
              <a:ext cx="401275" cy="798625"/>
            </a:xfrm>
            <a:custGeom>
              <a:avLst/>
              <a:gdLst/>
              <a:ahLst/>
              <a:cxnLst/>
              <a:rect l="l" t="t" r="r" b="b"/>
              <a:pathLst>
                <a:path w="16051" h="31945" extrusionOk="0">
                  <a:moveTo>
                    <a:pt x="16051" y="1"/>
                  </a:moveTo>
                  <a:lnTo>
                    <a:pt x="16051" y="1"/>
                  </a:lnTo>
                  <a:cubicBezTo>
                    <a:pt x="13975" y="2195"/>
                    <a:pt x="12078" y="4567"/>
                    <a:pt x="10318" y="7018"/>
                  </a:cubicBezTo>
                  <a:cubicBezTo>
                    <a:pt x="8559" y="9489"/>
                    <a:pt x="6958" y="12078"/>
                    <a:pt x="5535" y="14747"/>
                  </a:cubicBezTo>
                  <a:cubicBezTo>
                    <a:pt x="4803" y="16091"/>
                    <a:pt x="4151" y="17455"/>
                    <a:pt x="3558" y="18839"/>
                  </a:cubicBezTo>
                  <a:cubicBezTo>
                    <a:pt x="2945" y="20242"/>
                    <a:pt x="2392" y="21646"/>
                    <a:pt x="1917" y="23089"/>
                  </a:cubicBezTo>
                  <a:cubicBezTo>
                    <a:pt x="1423" y="24532"/>
                    <a:pt x="1048" y="25994"/>
                    <a:pt x="692" y="27477"/>
                  </a:cubicBezTo>
                  <a:cubicBezTo>
                    <a:pt x="376" y="28940"/>
                    <a:pt x="158" y="30442"/>
                    <a:pt x="0" y="31944"/>
                  </a:cubicBezTo>
                  <a:cubicBezTo>
                    <a:pt x="376" y="28959"/>
                    <a:pt x="1087" y="25994"/>
                    <a:pt x="2095" y="23148"/>
                  </a:cubicBezTo>
                  <a:cubicBezTo>
                    <a:pt x="3084" y="20282"/>
                    <a:pt x="4309" y="17514"/>
                    <a:pt x="5732" y="14866"/>
                  </a:cubicBezTo>
                  <a:cubicBezTo>
                    <a:pt x="7136" y="12177"/>
                    <a:pt x="8737" y="9608"/>
                    <a:pt x="10457" y="7137"/>
                  </a:cubicBezTo>
                  <a:cubicBezTo>
                    <a:pt x="11327" y="5891"/>
                    <a:pt x="12216" y="4666"/>
                    <a:pt x="13145" y="3480"/>
                  </a:cubicBezTo>
                  <a:cubicBezTo>
                    <a:pt x="14074" y="2294"/>
                    <a:pt x="15043" y="1108"/>
                    <a:pt x="1605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5" name="Google Shape;30285;p49"/>
            <p:cNvSpPr/>
            <p:nvPr/>
          </p:nvSpPr>
          <p:spPr>
            <a:xfrm>
              <a:off x="2463875" y="3015375"/>
              <a:ext cx="291075" cy="860875"/>
            </a:xfrm>
            <a:custGeom>
              <a:avLst/>
              <a:gdLst/>
              <a:ahLst/>
              <a:cxnLst/>
              <a:rect l="l" t="t" r="r" b="b"/>
              <a:pathLst>
                <a:path w="11643" h="34435" extrusionOk="0">
                  <a:moveTo>
                    <a:pt x="11643" y="1"/>
                  </a:moveTo>
                  <a:lnTo>
                    <a:pt x="11643" y="1"/>
                  </a:lnTo>
                  <a:cubicBezTo>
                    <a:pt x="9646" y="2373"/>
                    <a:pt x="7986" y="4982"/>
                    <a:pt x="6503" y="7690"/>
                  </a:cubicBezTo>
                  <a:cubicBezTo>
                    <a:pt x="5041" y="10418"/>
                    <a:pt x="3815" y="13264"/>
                    <a:pt x="2807" y="16190"/>
                  </a:cubicBezTo>
                  <a:cubicBezTo>
                    <a:pt x="1819" y="19115"/>
                    <a:pt x="1087" y="22139"/>
                    <a:pt x="613" y="25203"/>
                  </a:cubicBezTo>
                  <a:cubicBezTo>
                    <a:pt x="158" y="28247"/>
                    <a:pt x="0" y="31351"/>
                    <a:pt x="119" y="34434"/>
                  </a:cubicBezTo>
                  <a:cubicBezTo>
                    <a:pt x="119" y="32893"/>
                    <a:pt x="138" y="31351"/>
                    <a:pt x="277" y="29809"/>
                  </a:cubicBezTo>
                  <a:cubicBezTo>
                    <a:pt x="356" y="28267"/>
                    <a:pt x="573" y="26745"/>
                    <a:pt x="791" y="25223"/>
                  </a:cubicBezTo>
                  <a:cubicBezTo>
                    <a:pt x="1067" y="23701"/>
                    <a:pt x="1344" y="22199"/>
                    <a:pt x="1720" y="20696"/>
                  </a:cubicBezTo>
                  <a:cubicBezTo>
                    <a:pt x="2115" y="19214"/>
                    <a:pt x="2530" y="17731"/>
                    <a:pt x="3024" y="16269"/>
                  </a:cubicBezTo>
                  <a:cubicBezTo>
                    <a:pt x="3519" y="14806"/>
                    <a:pt x="4072" y="13363"/>
                    <a:pt x="4685" y="11959"/>
                  </a:cubicBezTo>
                  <a:cubicBezTo>
                    <a:pt x="5278" y="10536"/>
                    <a:pt x="5950" y="9153"/>
                    <a:pt x="6661" y="7789"/>
                  </a:cubicBezTo>
                  <a:cubicBezTo>
                    <a:pt x="7393" y="6425"/>
                    <a:pt x="8144" y="5081"/>
                    <a:pt x="8974" y="3776"/>
                  </a:cubicBezTo>
                  <a:cubicBezTo>
                    <a:pt x="9804" y="2471"/>
                    <a:pt x="10674" y="1206"/>
                    <a:pt x="11643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6" name="Google Shape;30286;p49"/>
            <p:cNvSpPr/>
            <p:nvPr/>
          </p:nvSpPr>
          <p:spPr>
            <a:xfrm>
              <a:off x="2406050" y="2929875"/>
              <a:ext cx="296025" cy="881625"/>
            </a:xfrm>
            <a:custGeom>
              <a:avLst/>
              <a:gdLst/>
              <a:ahLst/>
              <a:cxnLst/>
              <a:rect l="l" t="t" r="r" b="b"/>
              <a:pathLst>
                <a:path w="11841" h="35265" extrusionOk="0">
                  <a:moveTo>
                    <a:pt x="11841" y="1"/>
                  </a:moveTo>
                  <a:lnTo>
                    <a:pt x="11841" y="1"/>
                  </a:lnTo>
                  <a:cubicBezTo>
                    <a:pt x="11228" y="1444"/>
                    <a:pt x="10536" y="2867"/>
                    <a:pt x="9805" y="4251"/>
                  </a:cubicBezTo>
                  <a:cubicBezTo>
                    <a:pt x="9073" y="5634"/>
                    <a:pt x="8283" y="6998"/>
                    <a:pt x="7393" y="8303"/>
                  </a:cubicBezTo>
                  <a:cubicBezTo>
                    <a:pt x="6484" y="9588"/>
                    <a:pt x="5693" y="10952"/>
                    <a:pt x="5001" y="12375"/>
                  </a:cubicBezTo>
                  <a:cubicBezTo>
                    <a:pt x="4309" y="13778"/>
                    <a:pt x="3677" y="15241"/>
                    <a:pt x="3143" y="16724"/>
                  </a:cubicBezTo>
                  <a:cubicBezTo>
                    <a:pt x="2056" y="19689"/>
                    <a:pt x="1246" y="22752"/>
                    <a:pt x="712" y="25856"/>
                  </a:cubicBezTo>
                  <a:cubicBezTo>
                    <a:pt x="574" y="26627"/>
                    <a:pt x="494" y="27417"/>
                    <a:pt x="376" y="28188"/>
                  </a:cubicBezTo>
                  <a:cubicBezTo>
                    <a:pt x="277" y="28979"/>
                    <a:pt x="218" y="29750"/>
                    <a:pt x="139" y="30541"/>
                  </a:cubicBezTo>
                  <a:lnTo>
                    <a:pt x="20" y="32893"/>
                  </a:lnTo>
                  <a:lnTo>
                    <a:pt x="0" y="35265"/>
                  </a:lnTo>
                  <a:lnTo>
                    <a:pt x="79" y="32893"/>
                  </a:lnTo>
                  <a:lnTo>
                    <a:pt x="257" y="30541"/>
                  </a:lnTo>
                  <a:cubicBezTo>
                    <a:pt x="356" y="29770"/>
                    <a:pt x="415" y="28979"/>
                    <a:pt x="534" y="28208"/>
                  </a:cubicBezTo>
                  <a:cubicBezTo>
                    <a:pt x="653" y="27437"/>
                    <a:pt x="732" y="26647"/>
                    <a:pt x="890" y="25876"/>
                  </a:cubicBezTo>
                  <a:cubicBezTo>
                    <a:pt x="1463" y="22792"/>
                    <a:pt x="2254" y="19748"/>
                    <a:pt x="3361" y="16803"/>
                  </a:cubicBezTo>
                  <a:cubicBezTo>
                    <a:pt x="4448" y="13857"/>
                    <a:pt x="5772" y="10991"/>
                    <a:pt x="7551" y="8402"/>
                  </a:cubicBezTo>
                  <a:cubicBezTo>
                    <a:pt x="9271" y="5753"/>
                    <a:pt x="10674" y="2907"/>
                    <a:pt x="1184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7" name="Google Shape;30287;p49"/>
            <p:cNvSpPr/>
            <p:nvPr/>
          </p:nvSpPr>
          <p:spPr>
            <a:xfrm>
              <a:off x="2352175" y="2825125"/>
              <a:ext cx="304925" cy="948325"/>
            </a:xfrm>
            <a:custGeom>
              <a:avLst/>
              <a:gdLst/>
              <a:ahLst/>
              <a:cxnLst/>
              <a:rect l="l" t="t" r="r" b="b"/>
              <a:pathLst>
                <a:path w="12197" h="37933" extrusionOk="0">
                  <a:moveTo>
                    <a:pt x="12197" y="0"/>
                  </a:moveTo>
                  <a:lnTo>
                    <a:pt x="12197" y="0"/>
                  </a:lnTo>
                  <a:cubicBezTo>
                    <a:pt x="11505" y="1542"/>
                    <a:pt x="10675" y="3005"/>
                    <a:pt x="9864" y="4468"/>
                  </a:cubicBezTo>
                  <a:cubicBezTo>
                    <a:pt x="9449" y="5199"/>
                    <a:pt x="9034" y="5930"/>
                    <a:pt x="8599" y="6662"/>
                  </a:cubicBezTo>
                  <a:cubicBezTo>
                    <a:pt x="8184" y="7393"/>
                    <a:pt x="7749" y="8105"/>
                    <a:pt x="7334" y="8836"/>
                  </a:cubicBezTo>
                  <a:cubicBezTo>
                    <a:pt x="5694" y="11801"/>
                    <a:pt x="4369" y="14904"/>
                    <a:pt x="3262" y="18087"/>
                  </a:cubicBezTo>
                  <a:lnTo>
                    <a:pt x="2847" y="19293"/>
                  </a:lnTo>
                  <a:lnTo>
                    <a:pt x="2491" y="20498"/>
                  </a:lnTo>
                  <a:cubicBezTo>
                    <a:pt x="2215" y="21289"/>
                    <a:pt x="2017" y="22119"/>
                    <a:pt x="1799" y="22930"/>
                  </a:cubicBezTo>
                  <a:cubicBezTo>
                    <a:pt x="1562" y="23740"/>
                    <a:pt x="1404" y="24570"/>
                    <a:pt x="1206" y="25381"/>
                  </a:cubicBezTo>
                  <a:cubicBezTo>
                    <a:pt x="1029" y="26211"/>
                    <a:pt x="870" y="27041"/>
                    <a:pt x="732" y="27872"/>
                  </a:cubicBezTo>
                  <a:cubicBezTo>
                    <a:pt x="198" y="31192"/>
                    <a:pt x="1" y="34592"/>
                    <a:pt x="495" y="37933"/>
                  </a:cubicBezTo>
                  <a:cubicBezTo>
                    <a:pt x="317" y="36272"/>
                    <a:pt x="218" y="34572"/>
                    <a:pt x="337" y="32912"/>
                  </a:cubicBezTo>
                  <a:cubicBezTo>
                    <a:pt x="376" y="32477"/>
                    <a:pt x="376" y="32062"/>
                    <a:pt x="416" y="31647"/>
                  </a:cubicBezTo>
                  <a:lnTo>
                    <a:pt x="554" y="30402"/>
                  </a:lnTo>
                  <a:lnTo>
                    <a:pt x="613" y="29769"/>
                  </a:lnTo>
                  <a:lnTo>
                    <a:pt x="712" y="29137"/>
                  </a:lnTo>
                  <a:lnTo>
                    <a:pt x="910" y="27891"/>
                  </a:lnTo>
                  <a:cubicBezTo>
                    <a:pt x="1483" y="24590"/>
                    <a:pt x="2393" y="21348"/>
                    <a:pt x="3480" y="18166"/>
                  </a:cubicBezTo>
                  <a:cubicBezTo>
                    <a:pt x="4587" y="14984"/>
                    <a:pt x="5891" y="11880"/>
                    <a:pt x="7492" y="8935"/>
                  </a:cubicBezTo>
                  <a:cubicBezTo>
                    <a:pt x="9133" y="6009"/>
                    <a:pt x="10853" y="3084"/>
                    <a:pt x="12197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8" name="Google Shape;30288;p49"/>
            <p:cNvSpPr/>
            <p:nvPr/>
          </p:nvSpPr>
          <p:spPr>
            <a:xfrm>
              <a:off x="2290900" y="2773725"/>
              <a:ext cx="202650" cy="942900"/>
            </a:xfrm>
            <a:custGeom>
              <a:avLst/>
              <a:gdLst/>
              <a:ahLst/>
              <a:cxnLst/>
              <a:rect l="l" t="t" r="r" b="b"/>
              <a:pathLst>
                <a:path w="8106" h="37716" extrusionOk="0">
                  <a:moveTo>
                    <a:pt x="8105" y="1"/>
                  </a:moveTo>
                  <a:cubicBezTo>
                    <a:pt x="7947" y="1621"/>
                    <a:pt x="7591" y="3203"/>
                    <a:pt x="7176" y="4764"/>
                  </a:cubicBezTo>
                  <a:cubicBezTo>
                    <a:pt x="6741" y="6306"/>
                    <a:pt x="6207" y="7848"/>
                    <a:pt x="5575" y="9330"/>
                  </a:cubicBezTo>
                  <a:cubicBezTo>
                    <a:pt x="5278" y="10082"/>
                    <a:pt x="4923" y="10813"/>
                    <a:pt x="4606" y="11564"/>
                  </a:cubicBezTo>
                  <a:cubicBezTo>
                    <a:pt x="4448" y="11920"/>
                    <a:pt x="4310" y="12315"/>
                    <a:pt x="4152" y="12691"/>
                  </a:cubicBezTo>
                  <a:cubicBezTo>
                    <a:pt x="4013" y="13066"/>
                    <a:pt x="3875" y="13442"/>
                    <a:pt x="3737" y="13837"/>
                  </a:cubicBezTo>
                  <a:cubicBezTo>
                    <a:pt x="3203" y="15359"/>
                    <a:pt x="2748" y="16921"/>
                    <a:pt x="2333" y="18483"/>
                  </a:cubicBezTo>
                  <a:cubicBezTo>
                    <a:pt x="1542" y="21625"/>
                    <a:pt x="930" y="24808"/>
                    <a:pt x="515" y="28030"/>
                  </a:cubicBezTo>
                  <a:cubicBezTo>
                    <a:pt x="317" y="29631"/>
                    <a:pt x="179" y="31252"/>
                    <a:pt x="80" y="32873"/>
                  </a:cubicBezTo>
                  <a:cubicBezTo>
                    <a:pt x="1" y="34494"/>
                    <a:pt x="1" y="36115"/>
                    <a:pt x="80" y="37716"/>
                  </a:cubicBezTo>
                  <a:cubicBezTo>
                    <a:pt x="1" y="34494"/>
                    <a:pt x="258" y="31252"/>
                    <a:pt x="692" y="28050"/>
                  </a:cubicBezTo>
                  <a:cubicBezTo>
                    <a:pt x="910" y="26449"/>
                    <a:pt x="1187" y="24867"/>
                    <a:pt x="1483" y="23266"/>
                  </a:cubicBezTo>
                  <a:cubicBezTo>
                    <a:pt x="1819" y="21685"/>
                    <a:pt x="2155" y="20103"/>
                    <a:pt x="2570" y="18542"/>
                  </a:cubicBezTo>
                  <a:cubicBezTo>
                    <a:pt x="2966" y="16980"/>
                    <a:pt x="3420" y="15419"/>
                    <a:pt x="3934" y="13897"/>
                  </a:cubicBezTo>
                  <a:cubicBezTo>
                    <a:pt x="4073" y="13521"/>
                    <a:pt x="4211" y="13126"/>
                    <a:pt x="4349" y="12750"/>
                  </a:cubicBezTo>
                  <a:cubicBezTo>
                    <a:pt x="4488" y="12375"/>
                    <a:pt x="4626" y="11999"/>
                    <a:pt x="4804" y="11643"/>
                  </a:cubicBezTo>
                  <a:cubicBezTo>
                    <a:pt x="5100" y="10892"/>
                    <a:pt x="5437" y="10161"/>
                    <a:pt x="5753" y="9410"/>
                  </a:cubicBezTo>
                  <a:cubicBezTo>
                    <a:pt x="6959" y="6385"/>
                    <a:pt x="7828" y="3223"/>
                    <a:pt x="8105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89" name="Google Shape;30289;p49"/>
            <p:cNvSpPr/>
            <p:nvPr/>
          </p:nvSpPr>
          <p:spPr>
            <a:xfrm>
              <a:off x="2232600" y="2800900"/>
              <a:ext cx="199175" cy="859875"/>
            </a:xfrm>
            <a:custGeom>
              <a:avLst/>
              <a:gdLst/>
              <a:ahLst/>
              <a:cxnLst/>
              <a:rect l="l" t="t" r="r" b="b"/>
              <a:pathLst>
                <a:path w="7967" h="34395" extrusionOk="0">
                  <a:moveTo>
                    <a:pt x="7966" y="1"/>
                  </a:moveTo>
                  <a:lnTo>
                    <a:pt x="7966" y="1"/>
                  </a:lnTo>
                  <a:cubicBezTo>
                    <a:pt x="6780" y="2709"/>
                    <a:pt x="5733" y="5496"/>
                    <a:pt x="4764" y="8283"/>
                  </a:cubicBezTo>
                  <a:cubicBezTo>
                    <a:pt x="3815" y="11090"/>
                    <a:pt x="2965" y="13936"/>
                    <a:pt x="2234" y="16803"/>
                  </a:cubicBezTo>
                  <a:cubicBezTo>
                    <a:pt x="2036" y="17514"/>
                    <a:pt x="1898" y="18245"/>
                    <a:pt x="1720" y="18977"/>
                  </a:cubicBezTo>
                  <a:lnTo>
                    <a:pt x="1483" y="20044"/>
                  </a:lnTo>
                  <a:lnTo>
                    <a:pt x="1265" y="21151"/>
                  </a:lnTo>
                  <a:cubicBezTo>
                    <a:pt x="1147" y="21863"/>
                    <a:pt x="969" y="22594"/>
                    <a:pt x="870" y="23326"/>
                  </a:cubicBezTo>
                  <a:lnTo>
                    <a:pt x="534" y="25520"/>
                  </a:lnTo>
                  <a:cubicBezTo>
                    <a:pt x="178" y="28465"/>
                    <a:pt x="0" y="31430"/>
                    <a:pt x="218" y="34395"/>
                  </a:cubicBezTo>
                  <a:lnTo>
                    <a:pt x="178" y="32181"/>
                  </a:lnTo>
                  <a:cubicBezTo>
                    <a:pt x="178" y="31983"/>
                    <a:pt x="178" y="31806"/>
                    <a:pt x="178" y="31628"/>
                  </a:cubicBezTo>
                  <a:lnTo>
                    <a:pt x="218" y="31074"/>
                  </a:lnTo>
                  <a:lnTo>
                    <a:pt x="277" y="29967"/>
                  </a:lnTo>
                  <a:lnTo>
                    <a:pt x="336" y="28860"/>
                  </a:lnTo>
                  <a:lnTo>
                    <a:pt x="455" y="27753"/>
                  </a:lnTo>
                  <a:cubicBezTo>
                    <a:pt x="554" y="27022"/>
                    <a:pt x="593" y="26271"/>
                    <a:pt x="712" y="25559"/>
                  </a:cubicBezTo>
                  <a:cubicBezTo>
                    <a:pt x="1127" y="22614"/>
                    <a:pt x="1759" y="19728"/>
                    <a:pt x="2471" y="16862"/>
                  </a:cubicBezTo>
                  <a:cubicBezTo>
                    <a:pt x="3163" y="13996"/>
                    <a:pt x="4033" y="11149"/>
                    <a:pt x="4942" y="8342"/>
                  </a:cubicBezTo>
                  <a:cubicBezTo>
                    <a:pt x="5159" y="7650"/>
                    <a:pt x="5396" y="6939"/>
                    <a:pt x="5653" y="6247"/>
                  </a:cubicBezTo>
                  <a:cubicBezTo>
                    <a:pt x="5891" y="5535"/>
                    <a:pt x="6128" y="4844"/>
                    <a:pt x="6385" y="4152"/>
                  </a:cubicBezTo>
                  <a:cubicBezTo>
                    <a:pt x="6879" y="2748"/>
                    <a:pt x="7413" y="1365"/>
                    <a:pt x="7966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0" name="Google Shape;30290;p49"/>
            <p:cNvSpPr/>
            <p:nvPr/>
          </p:nvSpPr>
          <p:spPr>
            <a:xfrm>
              <a:off x="2169325" y="2899250"/>
              <a:ext cx="60325" cy="716075"/>
            </a:xfrm>
            <a:custGeom>
              <a:avLst/>
              <a:gdLst/>
              <a:ahLst/>
              <a:cxnLst/>
              <a:rect l="l" t="t" r="r" b="b"/>
              <a:pathLst>
                <a:path w="2413" h="28643" extrusionOk="0">
                  <a:moveTo>
                    <a:pt x="2254" y="0"/>
                  </a:moveTo>
                  <a:cubicBezTo>
                    <a:pt x="2373" y="593"/>
                    <a:pt x="2373" y="1186"/>
                    <a:pt x="2353" y="1779"/>
                  </a:cubicBezTo>
                  <a:cubicBezTo>
                    <a:pt x="2333" y="2392"/>
                    <a:pt x="2274" y="2985"/>
                    <a:pt x="2195" y="3578"/>
                  </a:cubicBezTo>
                  <a:cubicBezTo>
                    <a:pt x="2057" y="4764"/>
                    <a:pt x="1820" y="5950"/>
                    <a:pt x="1543" y="7116"/>
                  </a:cubicBezTo>
                  <a:cubicBezTo>
                    <a:pt x="1266" y="8283"/>
                    <a:pt x="989" y="9449"/>
                    <a:pt x="792" y="10655"/>
                  </a:cubicBezTo>
                  <a:cubicBezTo>
                    <a:pt x="594" y="11841"/>
                    <a:pt x="436" y="13027"/>
                    <a:pt x="317" y="14232"/>
                  </a:cubicBezTo>
                  <a:cubicBezTo>
                    <a:pt x="100" y="16624"/>
                    <a:pt x="1" y="19036"/>
                    <a:pt x="1" y="21447"/>
                  </a:cubicBezTo>
                  <a:cubicBezTo>
                    <a:pt x="21" y="23839"/>
                    <a:pt x="80" y="26251"/>
                    <a:pt x="475" y="28642"/>
                  </a:cubicBezTo>
                  <a:cubicBezTo>
                    <a:pt x="317" y="27437"/>
                    <a:pt x="238" y="26251"/>
                    <a:pt x="218" y="25045"/>
                  </a:cubicBezTo>
                  <a:cubicBezTo>
                    <a:pt x="179" y="23839"/>
                    <a:pt x="159" y="22633"/>
                    <a:pt x="179" y="21447"/>
                  </a:cubicBezTo>
                  <a:cubicBezTo>
                    <a:pt x="218" y="19036"/>
                    <a:pt x="317" y="16644"/>
                    <a:pt x="554" y="14252"/>
                  </a:cubicBezTo>
                  <a:cubicBezTo>
                    <a:pt x="653" y="13046"/>
                    <a:pt x="811" y="11860"/>
                    <a:pt x="989" y="10674"/>
                  </a:cubicBezTo>
                  <a:cubicBezTo>
                    <a:pt x="1187" y="9488"/>
                    <a:pt x="1464" y="8342"/>
                    <a:pt x="1721" y="7156"/>
                  </a:cubicBezTo>
                  <a:cubicBezTo>
                    <a:pt x="1978" y="5970"/>
                    <a:pt x="2175" y="4784"/>
                    <a:pt x="2314" y="3598"/>
                  </a:cubicBezTo>
                  <a:cubicBezTo>
                    <a:pt x="2373" y="2985"/>
                    <a:pt x="2413" y="2392"/>
                    <a:pt x="2413" y="1779"/>
                  </a:cubicBezTo>
                  <a:cubicBezTo>
                    <a:pt x="2413" y="1186"/>
                    <a:pt x="2393" y="574"/>
                    <a:pt x="2254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1" name="Google Shape;30291;p49"/>
            <p:cNvSpPr/>
            <p:nvPr/>
          </p:nvSpPr>
          <p:spPr>
            <a:xfrm>
              <a:off x="2109550" y="2797450"/>
              <a:ext cx="42025" cy="757575"/>
            </a:xfrm>
            <a:custGeom>
              <a:avLst/>
              <a:gdLst/>
              <a:ahLst/>
              <a:cxnLst/>
              <a:rect l="l" t="t" r="r" b="b"/>
              <a:pathLst>
                <a:path w="1681" h="30303" extrusionOk="0">
                  <a:moveTo>
                    <a:pt x="1384" y="0"/>
                  </a:moveTo>
                  <a:cubicBezTo>
                    <a:pt x="1483" y="1265"/>
                    <a:pt x="1522" y="2530"/>
                    <a:pt x="1542" y="3796"/>
                  </a:cubicBezTo>
                  <a:cubicBezTo>
                    <a:pt x="1542" y="5061"/>
                    <a:pt x="1522" y="6326"/>
                    <a:pt x="1423" y="7591"/>
                  </a:cubicBezTo>
                  <a:cubicBezTo>
                    <a:pt x="1325" y="8856"/>
                    <a:pt x="1206" y="10121"/>
                    <a:pt x="949" y="11347"/>
                  </a:cubicBezTo>
                  <a:lnTo>
                    <a:pt x="652" y="13244"/>
                  </a:lnTo>
                  <a:lnTo>
                    <a:pt x="415" y="15122"/>
                  </a:lnTo>
                  <a:cubicBezTo>
                    <a:pt x="139" y="17652"/>
                    <a:pt x="0" y="20182"/>
                    <a:pt x="20" y="22732"/>
                  </a:cubicBezTo>
                  <a:cubicBezTo>
                    <a:pt x="20" y="25262"/>
                    <a:pt x="158" y="27793"/>
                    <a:pt x="514" y="30303"/>
                  </a:cubicBezTo>
                  <a:cubicBezTo>
                    <a:pt x="376" y="29058"/>
                    <a:pt x="297" y="27793"/>
                    <a:pt x="257" y="26527"/>
                  </a:cubicBezTo>
                  <a:cubicBezTo>
                    <a:pt x="198" y="25262"/>
                    <a:pt x="178" y="23997"/>
                    <a:pt x="198" y="22732"/>
                  </a:cubicBezTo>
                  <a:cubicBezTo>
                    <a:pt x="237" y="20202"/>
                    <a:pt x="356" y="17672"/>
                    <a:pt x="652" y="15142"/>
                  </a:cubicBezTo>
                  <a:lnTo>
                    <a:pt x="870" y="13264"/>
                  </a:lnTo>
                  <a:lnTo>
                    <a:pt x="1147" y="11386"/>
                  </a:lnTo>
                  <a:cubicBezTo>
                    <a:pt x="1404" y="10141"/>
                    <a:pt x="1522" y="8876"/>
                    <a:pt x="1601" y="7611"/>
                  </a:cubicBezTo>
                  <a:cubicBezTo>
                    <a:pt x="1680" y="6345"/>
                    <a:pt x="1680" y="5061"/>
                    <a:pt x="1661" y="3796"/>
                  </a:cubicBezTo>
                  <a:cubicBezTo>
                    <a:pt x="1601" y="2530"/>
                    <a:pt x="1522" y="1265"/>
                    <a:pt x="1384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2" name="Google Shape;30292;p49"/>
            <p:cNvSpPr/>
            <p:nvPr/>
          </p:nvSpPr>
          <p:spPr>
            <a:xfrm>
              <a:off x="1651950" y="3062325"/>
              <a:ext cx="312325" cy="330125"/>
            </a:xfrm>
            <a:custGeom>
              <a:avLst/>
              <a:gdLst/>
              <a:ahLst/>
              <a:cxnLst/>
              <a:rect l="l" t="t" r="r" b="b"/>
              <a:pathLst>
                <a:path w="12493" h="13205" extrusionOk="0">
                  <a:moveTo>
                    <a:pt x="0" y="0"/>
                  </a:moveTo>
                  <a:lnTo>
                    <a:pt x="0" y="0"/>
                  </a:lnTo>
                  <a:cubicBezTo>
                    <a:pt x="751" y="1325"/>
                    <a:pt x="1542" y="2649"/>
                    <a:pt x="2491" y="3855"/>
                  </a:cubicBezTo>
                  <a:cubicBezTo>
                    <a:pt x="3400" y="5080"/>
                    <a:pt x="4408" y="6247"/>
                    <a:pt x="5456" y="7354"/>
                  </a:cubicBezTo>
                  <a:cubicBezTo>
                    <a:pt x="6523" y="8441"/>
                    <a:pt x="7630" y="9508"/>
                    <a:pt x="8816" y="10477"/>
                  </a:cubicBezTo>
                  <a:cubicBezTo>
                    <a:pt x="9982" y="11465"/>
                    <a:pt x="11208" y="12394"/>
                    <a:pt x="12493" y="13205"/>
                  </a:cubicBezTo>
                  <a:cubicBezTo>
                    <a:pt x="11860" y="12770"/>
                    <a:pt x="11267" y="12295"/>
                    <a:pt x="10674" y="11821"/>
                  </a:cubicBezTo>
                  <a:cubicBezTo>
                    <a:pt x="10081" y="11347"/>
                    <a:pt x="9488" y="10852"/>
                    <a:pt x="8915" y="10338"/>
                  </a:cubicBezTo>
                  <a:cubicBezTo>
                    <a:pt x="7768" y="9350"/>
                    <a:pt x="6681" y="8283"/>
                    <a:pt x="5634" y="7176"/>
                  </a:cubicBezTo>
                  <a:cubicBezTo>
                    <a:pt x="5100" y="6642"/>
                    <a:pt x="4586" y="6069"/>
                    <a:pt x="4072" y="5515"/>
                  </a:cubicBezTo>
                  <a:cubicBezTo>
                    <a:pt x="3835" y="5219"/>
                    <a:pt x="3598" y="4922"/>
                    <a:pt x="3341" y="4626"/>
                  </a:cubicBezTo>
                  <a:cubicBezTo>
                    <a:pt x="3103" y="4349"/>
                    <a:pt x="2866" y="4053"/>
                    <a:pt x="2629" y="3736"/>
                  </a:cubicBezTo>
                  <a:lnTo>
                    <a:pt x="1917" y="2847"/>
                  </a:lnTo>
                  <a:lnTo>
                    <a:pt x="1265" y="1898"/>
                  </a:lnTo>
                  <a:lnTo>
                    <a:pt x="929" y="1443"/>
                  </a:lnTo>
                  <a:lnTo>
                    <a:pt x="613" y="9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3" name="Google Shape;30293;p49"/>
            <p:cNvSpPr/>
            <p:nvPr/>
          </p:nvSpPr>
          <p:spPr>
            <a:xfrm>
              <a:off x="1548150" y="2804850"/>
              <a:ext cx="403275" cy="568325"/>
            </a:xfrm>
            <a:custGeom>
              <a:avLst/>
              <a:gdLst/>
              <a:ahLst/>
              <a:cxnLst/>
              <a:rect l="l" t="t" r="r" b="b"/>
              <a:pathLst>
                <a:path w="16131" h="22733" extrusionOk="0">
                  <a:moveTo>
                    <a:pt x="1" y="1"/>
                  </a:moveTo>
                  <a:cubicBezTo>
                    <a:pt x="416" y="1108"/>
                    <a:pt x="871" y="2195"/>
                    <a:pt x="1345" y="3262"/>
                  </a:cubicBezTo>
                  <a:cubicBezTo>
                    <a:pt x="1820" y="4350"/>
                    <a:pt x="2314" y="5417"/>
                    <a:pt x="2808" y="6465"/>
                  </a:cubicBezTo>
                  <a:cubicBezTo>
                    <a:pt x="3836" y="8599"/>
                    <a:pt x="4962" y="10675"/>
                    <a:pt x="6287" y="12612"/>
                  </a:cubicBezTo>
                  <a:cubicBezTo>
                    <a:pt x="6998" y="13581"/>
                    <a:pt x="7769" y="14470"/>
                    <a:pt x="8560" y="15340"/>
                  </a:cubicBezTo>
                  <a:cubicBezTo>
                    <a:pt x="9351" y="16210"/>
                    <a:pt x="10161" y="17060"/>
                    <a:pt x="10991" y="17890"/>
                  </a:cubicBezTo>
                  <a:cubicBezTo>
                    <a:pt x="11822" y="18720"/>
                    <a:pt x="12672" y="19550"/>
                    <a:pt x="13522" y="20361"/>
                  </a:cubicBezTo>
                  <a:cubicBezTo>
                    <a:pt x="14391" y="21151"/>
                    <a:pt x="15261" y="21942"/>
                    <a:pt x="16131" y="22733"/>
                  </a:cubicBezTo>
                  <a:cubicBezTo>
                    <a:pt x="15281" y="21922"/>
                    <a:pt x="14431" y="21092"/>
                    <a:pt x="13601" y="20262"/>
                  </a:cubicBezTo>
                  <a:cubicBezTo>
                    <a:pt x="12770" y="19451"/>
                    <a:pt x="11940" y="18621"/>
                    <a:pt x="11130" y="17771"/>
                  </a:cubicBezTo>
                  <a:cubicBezTo>
                    <a:pt x="10319" y="16921"/>
                    <a:pt x="9509" y="16071"/>
                    <a:pt x="8718" y="15202"/>
                  </a:cubicBezTo>
                  <a:cubicBezTo>
                    <a:pt x="7947" y="14312"/>
                    <a:pt x="7157" y="13442"/>
                    <a:pt x="6485" y="12493"/>
                  </a:cubicBezTo>
                  <a:cubicBezTo>
                    <a:pt x="5812" y="11525"/>
                    <a:pt x="5200" y="10517"/>
                    <a:pt x="4626" y="9509"/>
                  </a:cubicBezTo>
                  <a:cubicBezTo>
                    <a:pt x="4053" y="8481"/>
                    <a:pt x="3500" y="7433"/>
                    <a:pt x="2966" y="6386"/>
                  </a:cubicBezTo>
                  <a:cubicBezTo>
                    <a:pt x="2452" y="5338"/>
                    <a:pt x="1938" y="4290"/>
                    <a:pt x="1444" y="3223"/>
                  </a:cubicBezTo>
                  <a:cubicBezTo>
                    <a:pt x="950" y="2155"/>
                    <a:pt x="456" y="1088"/>
                    <a:pt x="1" y="1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4" name="Google Shape;30294;p49"/>
            <p:cNvSpPr/>
            <p:nvPr/>
          </p:nvSpPr>
          <p:spPr>
            <a:xfrm>
              <a:off x="1591150" y="2871575"/>
              <a:ext cx="345950" cy="477875"/>
            </a:xfrm>
            <a:custGeom>
              <a:avLst/>
              <a:gdLst/>
              <a:ahLst/>
              <a:cxnLst/>
              <a:rect l="l" t="t" r="r" b="b"/>
              <a:pathLst>
                <a:path w="13838" h="19115" extrusionOk="0">
                  <a:moveTo>
                    <a:pt x="1" y="0"/>
                  </a:moveTo>
                  <a:lnTo>
                    <a:pt x="1" y="0"/>
                  </a:lnTo>
                  <a:cubicBezTo>
                    <a:pt x="673" y="1858"/>
                    <a:pt x="1463" y="3697"/>
                    <a:pt x="2412" y="5436"/>
                  </a:cubicBezTo>
                  <a:cubicBezTo>
                    <a:pt x="2887" y="6306"/>
                    <a:pt x="3420" y="7156"/>
                    <a:pt x="4033" y="7947"/>
                  </a:cubicBezTo>
                  <a:cubicBezTo>
                    <a:pt x="4646" y="8718"/>
                    <a:pt x="5298" y="9488"/>
                    <a:pt x="5931" y="10240"/>
                  </a:cubicBezTo>
                  <a:cubicBezTo>
                    <a:pt x="7255" y="11722"/>
                    <a:pt x="8580" y="13205"/>
                    <a:pt x="9924" y="14648"/>
                  </a:cubicBezTo>
                  <a:lnTo>
                    <a:pt x="11920" y="16861"/>
                  </a:lnTo>
                  <a:cubicBezTo>
                    <a:pt x="12592" y="17593"/>
                    <a:pt x="13245" y="18324"/>
                    <a:pt x="13838" y="19115"/>
                  </a:cubicBezTo>
                  <a:cubicBezTo>
                    <a:pt x="12691" y="17494"/>
                    <a:pt x="11347" y="16031"/>
                    <a:pt x="10062" y="14529"/>
                  </a:cubicBezTo>
                  <a:cubicBezTo>
                    <a:pt x="8738" y="13046"/>
                    <a:pt x="7413" y="11584"/>
                    <a:pt x="6109" y="10081"/>
                  </a:cubicBezTo>
                  <a:cubicBezTo>
                    <a:pt x="5456" y="9330"/>
                    <a:pt x="4824" y="8579"/>
                    <a:pt x="4211" y="7808"/>
                  </a:cubicBezTo>
                  <a:cubicBezTo>
                    <a:pt x="3598" y="7037"/>
                    <a:pt x="3065" y="6207"/>
                    <a:pt x="2570" y="5337"/>
                  </a:cubicBezTo>
                  <a:cubicBezTo>
                    <a:pt x="2076" y="4487"/>
                    <a:pt x="1622" y="3598"/>
                    <a:pt x="1206" y="2708"/>
                  </a:cubicBezTo>
                  <a:cubicBezTo>
                    <a:pt x="772" y="1819"/>
                    <a:pt x="376" y="910"/>
                    <a:pt x="1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5" name="Google Shape;30295;p49"/>
            <p:cNvSpPr/>
            <p:nvPr/>
          </p:nvSpPr>
          <p:spPr>
            <a:xfrm>
              <a:off x="1872350" y="2797450"/>
              <a:ext cx="110700" cy="603400"/>
            </a:xfrm>
            <a:custGeom>
              <a:avLst/>
              <a:gdLst/>
              <a:ahLst/>
              <a:cxnLst/>
              <a:rect l="l" t="t" r="r" b="b"/>
              <a:pathLst>
                <a:path w="4428" h="24136" extrusionOk="0">
                  <a:moveTo>
                    <a:pt x="0" y="0"/>
                  </a:moveTo>
                  <a:lnTo>
                    <a:pt x="0" y="0"/>
                  </a:lnTo>
                  <a:cubicBezTo>
                    <a:pt x="99" y="1028"/>
                    <a:pt x="198" y="2036"/>
                    <a:pt x="316" y="3064"/>
                  </a:cubicBezTo>
                  <a:lnTo>
                    <a:pt x="692" y="6108"/>
                  </a:lnTo>
                  <a:cubicBezTo>
                    <a:pt x="949" y="8144"/>
                    <a:pt x="1265" y="10160"/>
                    <a:pt x="1581" y="12196"/>
                  </a:cubicBezTo>
                  <a:cubicBezTo>
                    <a:pt x="1917" y="14213"/>
                    <a:pt x="2293" y="16229"/>
                    <a:pt x="2748" y="18225"/>
                  </a:cubicBezTo>
                  <a:cubicBezTo>
                    <a:pt x="2965" y="19233"/>
                    <a:pt x="3222" y="20222"/>
                    <a:pt x="3479" y="21210"/>
                  </a:cubicBezTo>
                  <a:lnTo>
                    <a:pt x="3914" y="22693"/>
                  </a:lnTo>
                  <a:cubicBezTo>
                    <a:pt x="4072" y="23167"/>
                    <a:pt x="4250" y="23661"/>
                    <a:pt x="4428" y="24136"/>
                  </a:cubicBezTo>
                  <a:cubicBezTo>
                    <a:pt x="4270" y="23641"/>
                    <a:pt x="4112" y="23167"/>
                    <a:pt x="3973" y="22673"/>
                  </a:cubicBezTo>
                  <a:lnTo>
                    <a:pt x="3578" y="21190"/>
                  </a:lnTo>
                  <a:cubicBezTo>
                    <a:pt x="3341" y="20182"/>
                    <a:pt x="3123" y="19194"/>
                    <a:pt x="2926" y="18186"/>
                  </a:cubicBezTo>
                  <a:cubicBezTo>
                    <a:pt x="2510" y="16189"/>
                    <a:pt x="2135" y="14173"/>
                    <a:pt x="1819" y="12157"/>
                  </a:cubicBezTo>
                  <a:cubicBezTo>
                    <a:pt x="1463" y="10141"/>
                    <a:pt x="1166" y="8105"/>
                    <a:pt x="870" y="6089"/>
                  </a:cubicBezTo>
                  <a:lnTo>
                    <a:pt x="415" y="3044"/>
                  </a:lnTo>
                  <a:cubicBezTo>
                    <a:pt x="277" y="2036"/>
                    <a:pt x="138" y="1028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6" name="Google Shape;30296;p49"/>
            <p:cNvSpPr/>
            <p:nvPr/>
          </p:nvSpPr>
          <p:spPr>
            <a:xfrm>
              <a:off x="2039875" y="2774225"/>
              <a:ext cx="34600" cy="738800"/>
            </a:xfrm>
            <a:custGeom>
              <a:avLst/>
              <a:gdLst/>
              <a:ahLst/>
              <a:cxnLst/>
              <a:rect l="l" t="t" r="r" b="b"/>
              <a:pathLst>
                <a:path w="1384" h="29552" extrusionOk="0">
                  <a:moveTo>
                    <a:pt x="1245" y="0"/>
                  </a:moveTo>
                  <a:lnTo>
                    <a:pt x="1245" y="0"/>
                  </a:lnTo>
                  <a:cubicBezTo>
                    <a:pt x="1265" y="1226"/>
                    <a:pt x="1245" y="2471"/>
                    <a:pt x="1186" y="3697"/>
                  </a:cubicBezTo>
                  <a:cubicBezTo>
                    <a:pt x="1147" y="4942"/>
                    <a:pt x="1067" y="6168"/>
                    <a:pt x="929" y="7413"/>
                  </a:cubicBezTo>
                  <a:cubicBezTo>
                    <a:pt x="850" y="8026"/>
                    <a:pt x="771" y="8638"/>
                    <a:pt x="672" y="9231"/>
                  </a:cubicBezTo>
                  <a:cubicBezTo>
                    <a:pt x="554" y="9844"/>
                    <a:pt x="455" y="10457"/>
                    <a:pt x="376" y="11089"/>
                  </a:cubicBezTo>
                  <a:cubicBezTo>
                    <a:pt x="237" y="12315"/>
                    <a:pt x="138" y="13560"/>
                    <a:pt x="79" y="14786"/>
                  </a:cubicBezTo>
                  <a:cubicBezTo>
                    <a:pt x="0" y="17277"/>
                    <a:pt x="0" y="19747"/>
                    <a:pt x="178" y="22238"/>
                  </a:cubicBezTo>
                  <a:cubicBezTo>
                    <a:pt x="257" y="23464"/>
                    <a:pt x="395" y="24709"/>
                    <a:pt x="573" y="25934"/>
                  </a:cubicBezTo>
                  <a:cubicBezTo>
                    <a:pt x="771" y="27160"/>
                    <a:pt x="1008" y="28366"/>
                    <a:pt x="1384" y="29552"/>
                  </a:cubicBezTo>
                  <a:cubicBezTo>
                    <a:pt x="731" y="27160"/>
                    <a:pt x="514" y="24689"/>
                    <a:pt x="356" y="22218"/>
                  </a:cubicBezTo>
                  <a:cubicBezTo>
                    <a:pt x="217" y="19747"/>
                    <a:pt x="217" y="17277"/>
                    <a:pt x="316" y="14806"/>
                  </a:cubicBezTo>
                  <a:cubicBezTo>
                    <a:pt x="376" y="13560"/>
                    <a:pt x="455" y="12335"/>
                    <a:pt x="593" y="11109"/>
                  </a:cubicBezTo>
                  <a:cubicBezTo>
                    <a:pt x="731" y="9884"/>
                    <a:pt x="1008" y="8658"/>
                    <a:pt x="1107" y="7433"/>
                  </a:cubicBezTo>
                  <a:cubicBezTo>
                    <a:pt x="1344" y="4942"/>
                    <a:pt x="1364" y="2471"/>
                    <a:pt x="1245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7" name="Google Shape;30297;p49"/>
            <p:cNvSpPr/>
            <p:nvPr/>
          </p:nvSpPr>
          <p:spPr>
            <a:xfrm>
              <a:off x="1920275" y="2759400"/>
              <a:ext cx="103300" cy="696800"/>
            </a:xfrm>
            <a:custGeom>
              <a:avLst/>
              <a:gdLst/>
              <a:ahLst/>
              <a:cxnLst/>
              <a:rect l="l" t="t" r="r" b="b"/>
              <a:pathLst>
                <a:path w="4132" h="27872" extrusionOk="0">
                  <a:moveTo>
                    <a:pt x="0" y="0"/>
                  </a:moveTo>
                  <a:lnTo>
                    <a:pt x="0" y="0"/>
                  </a:lnTo>
                  <a:cubicBezTo>
                    <a:pt x="277" y="1147"/>
                    <a:pt x="534" y="2313"/>
                    <a:pt x="752" y="3459"/>
                  </a:cubicBezTo>
                  <a:cubicBezTo>
                    <a:pt x="989" y="4606"/>
                    <a:pt x="1226" y="5752"/>
                    <a:pt x="1424" y="6919"/>
                  </a:cubicBezTo>
                  <a:cubicBezTo>
                    <a:pt x="1621" y="8085"/>
                    <a:pt x="1799" y="9231"/>
                    <a:pt x="1957" y="10398"/>
                  </a:cubicBezTo>
                  <a:cubicBezTo>
                    <a:pt x="2096" y="11564"/>
                    <a:pt x="2214" y="12730"/>
                    <a:pt x="2234" y="13916"/>
                  </a:cubicBezTo>
                  <a:cubicBezTo>
                    <a:pt x="2274" y="15082"/>
                    <a:pt x="2333" y="16268"/>
                    <a:pt x="2432" y="17435"/>
                  </a:cubicBezTo>
                  <a:cubicBezTo>
                    <a:pt x="2491" y="18028"/>
                    <a:pt x="2531" y="18601"/>
                    <a:pt x="2610" y="19194"/>
                  </a:cubicBezTo>
                  <a:cubicBezTo>
                    <a:pt x="2689" y="19787"/>
                    <a:pt x="2768" y="20360"/>
                    <a:pt x="2906" y="20933"/>
                  </a:cubicBezTo>
                  <a:cubicBezTo>
                    <a:pt x="3242" y="22080"/>
                    <a:pt x="3440" y="23226"/>
                    <a:pt x="3618" y="24393"/>
                  </a:cubicBezTo>
                  <a:cubicBezTo>
                    <a:pt x="3815" y="25539"/>
                    <a:pt x="3974" y="26705"/>
                    <a:pt x="4132" y="27872"/>
                  </a:cubicBezTo>
                  <a:cubicBezTo>
                    <a:pt x="3895" y="25539"/>
                    <a:pt x="3677" y="23187"/>
                    <a:pt x="3084" y="20894"/>
                  </a:cubicBezTo>
                  <a:cubicBezTo>
                    <a:pt x="2847" y="19767"/>
                    <a:pt x="2748" y="18581"/>
                    <a:pt x="2649" y="17415"/>
                  </a:cubicBezTo>
                  <a:cubicBezTo>
                    <a:pt x="2570" y="16249"/>
                    <a:pt x="2511" y="15063"/>
                    <a:pt x="2471" y="13896"/>
                  </a:cubicBezTo>
                  <a:cubicBezTo>
                    <a:pt x="2432" y="12730"/>
                    <a:pt x="2313" y="11544"/>
                    <a:pt x="2175" y="10378"/>
                  </a:cubicBezTo>
                  <a:cubicBezTo>
                    <a:pt x="2017" y="9212"/>
                    <a:pt x="1819" y="8045"/>
                    <a:pt x="1602" y="6879"/>
                  </a:cubicBezTo>
                  <a:cubicBezTo>
                    <a:pt x="1384" y="5733"/>
                    <a:pt x="1127" y="4586"/>
                    <a:pt x="870" y="3440"/>
                  </a:cubicBezTo>
                  <a:cubicBezTo>
                    <a:pt x="593" y="2293"/>
                    <a:pt x="317" y="1147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8" name="Google Shape;30298;p49"/>
            <p:cNvSpPr/>
            <p:nvPr/>
          </p:nvSpPr>
          <p:spPr>
            <a:xfrm>
              <a:off x="1702350" y="2769775"/>
              <a:ext cx="222900" cy="544600"/>
            </a:xfrm>
            <a:custGeom>
              <a:avLst/>
              <a:gdLst/>
              <a:ahLst/>
              <a:cxnLst/>
              <a:rect l="l" t="t" r="r" b="b"/>
              <a:pathLst>
                <a:path w="8916" h="21784" extrusionOk="0">
                  <a:moveTo>
                    <a:pt x="0" y="0"/>
                  </a:moveTo>
                  <a:lnTo>
                    <a:pt x="0" y="0"/>
                  </a:lnTo>
                  <a:cubicBezTo>
                    <a:pt x="613" y="791"/>
                    <a:pt x="1147" y="1621"/>
                    <a:pt x="1621" y="2471"/>
                  </a:cubicBezTo>
                  <a:cubicBezTo>
                    <a:pt x="2115" y="3341"/>
                    <a:pt x="2550" y="4211"/>
                    <a:pt x="2926" y="5120"/>
                  </a:cubicBezTo>
                  <a:cubicBezTo>
                    <a:pt x="3301" y="6029"/>
                    <a:pt x="3618" y="6958"/>
                    <a:pt x="3835" y="7927"/>
                  </a:cubicBezTo>
                  <a:cubicBezTo>
                    <a:pt x="3973" y="8401"/>
                    <a:pt x="4033" y="8876"/>
                    <a:pt x="4132" y="9370"/>
                  </a:cubicBezTo>
                  <a:lnTo>
                    <a:pt x="4270" y="10101"/>
                  </a:lnTo>
                  <a:lnTo>
                    <a:pt x="4428" y="10833"/>
                  </a:lnTo>
                  <a:cubicBezTo>
                    <a:pt x="4685" y="11781"/>
                    <a:pt x="5001" y="12730"/>
                    <a:pt x="5397" y="13640"/>
                  </a:cubicBezTo>
                  <a:cubicBezTo>
                    <a:pt x="5772" y="14549"/>
                    <a:pt x="6227" y="15438"/>
                    <a:pt x="6662" y="16328"/>
                  </a:cubicBezTo>
                  <a:cubicBezTo>
                    <a:pt x="7551" y="18087"/>
                    <a:pt x="8342" y="19906"/>
                    <a:pt x="8915" y="21783"/>
                  </a:cubicBezTo>
                  <a:cubicBezTo>
                    <a:pt x="8658" y="20835"/>
                    <a:pt x="8362" y="19886"/>
                    <a:pt x="8006" y="18957"/>
                  </a:cubicBezTo>
                  <a:cubicBezTo>
                    <a:pt x="7650" y="18048"/>
                    <a:pt x="7255" y="17138"/>
                    <a:pt x="6820" y="16249"/>
                  </a:cubicBezTo>
                  <a:cubicBezTo>
                    <a:pt x="6405" y="15359"/>
                    <a:pt x="5970" y="14470"/>
                    <a:pt x="5594" y="13560"/>
                  </a:cubicBezTo>
                  <a:cubicBezTo>
                    <a:pt x="5199" y="12651"/>
                    <a:pt x="4902" y="11722"/>
                    <a:pt x="4665" y="10773"/>
                  </a:cubicBezTo>
                  <a:lnTo>
                    <a:pt x="4487" y="10062"/>
                  </a:lnTo>
                  <a:lnTo>
                    <a:pt x="4349" y="9330"/>
                  </a:lnTo>
                  <a:cubicBezTo>
                    <a:pt x="4250" y="8856"/>
                    <a:pt x="4171" y="8362"/>
                    <a:pt x="4052" y="7868"/>
                  </a:cubicBezTo>
                  <a:cubicBezTo>
                    <a:pt x="3815" y="6899"/>
                    <a:pt x="3499" y="5970"/>
                    <a:pt x="3084" y="5061"/>
                  </a:cubicBezTo>
                  <a:cubicBezTo>
                    <a:pt x="2293" y="3242"/>
                    <a:pt x="1265" y="1522"/>
                    <a:pt x="0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99" name="Google Shape;30299;p49"/>
            <p:cNvSpPr/>
            <p:nvPr/>
          </p:nvSpPr>
          <p:spPr>
            <a:xfrm>
              <a:off x="1977600" y="3410225"/>
              <a:ext cx="882625" cy="1869800"/>
            </a:xfrm>
            <a:custGeom>
              <a:avLst/>
              <a:gdLst/>
              <a:ahLst/>
              <a:cxnLst/>
              <a:rect l="l" t="t" r="r" b="b"/>
              <a:pathLst>
                <a:path w="35305" h="74792" extrusionOk="0">
                  <a:moveTo>
                    <a:pt x="336" y="0"/>
                  </a:moveTo>
                  <a:lnTo>
                    <a:pt x="0" y="257"/>
                  </a:lnTo>
                  <a:cubicBezTo>
                    <a:pt x="2214" y="3084"/>
                    <a:pt x="4744" y="5654"/>
                    <a:pt x="7393" y="8045"/>
                  </a:cubicBezTo>
                  <a:cubicBezTo>
                    <a:pt x="10062" y="10437"/>
                    <a:pt x="12809" y="12730"/>
                    <a:pt x="15458" y="15102"/>
                  </a:cubicBezTo>
                  <a:cubicBezTo>
                    <a:pt x="16782" y="16288"/>
                    <a:pt x="18067" y="17533"/>
                    <a:pt x="19313" y="18798"/>
                  </a:cubicBezTo>
                  <a:cubicBezTo>
                    <a:pt x="20538" y="20083"/>
                    <a:pt x="21764" y="21388"/>
                    <a:pt x="22831" y="22791"/>
                  </a:cubicBezTo>
                  <a:cubicBezTo>
                    <a:pt x="25045" y="25559"/>
                    <a:pt x="26705" y="28721"/>
                    <a:pt x="28069" y="32003"/>
                  </a:cubicBezTo>
                  <a:cubicBezTo>
                    <a:pt x="29414" y="35284"/>
                    <a:pt x="30441" y="38704"/>
                    <a:pt x="31291" y="42163"/>
                  </a:cubicBezTo>
                  <a:cubicBezTo>
                    <a:pt x="32161" y="45602"/>
                    <a:pt x="32675" y="49121"/>
                    <a:pt x="33011" y="52679"/>
                  </a:cubicBezTo>
                  <a:cubicBezTo>
                    <a:pt x="33624" y="59538"/>
                    <a:pt x="33525" y="67583"/>
                    <a:pt x="34335" y="74561"/>
                  </a:cubicBezTo>
                  <a:cubicBezTo>
                    <a:pt x="34360" y="74706"/>
                    <a:pt x="34487" y="74791"/>
                    <a:pt x="34614" y="74791"/>
                  </a:cubicBezTo>
                  <a:cubicBezTo>
                    <a:pt x="34695" y="74791"/>
                    <a:pt x="34776" y="74756"/>
                    <a:pt x="34830" y="74679"/>
                  </a:cubicBezTo>
                  <a:cubicBezTo>
                    <a:pt x="35166" y="74205"/>
                    <a:pt x="35304" y="73632"/>
                    <a:pt x="35225" y="73078"/>
                  </a:cubicBezTo>
                  <a:cubicBezTo>
                    <a:pt x="34415" y="66298"/>
                    <a:pt x="34395" y="59439"/>
                    <a:pt x="33742" y="52600"/>
                  </a:cubicBezTo>
                  <a:cubicBezTo>
                    <a:pt x="33406" y="49042"/>
                    <a:pt x="32873" y="45464"/>
                    <a:pt x="31963" y="41985"/>
                  </a:cubicBezTo>
                  <a:cubicBezTo>
                    <a:pt x="31094" y="38526"/>
                    <a:pt x="30046" y="35086"/>
                    <a:pt x="28662" y="31766"/>
                  </a:cubicBezTo>
                  <a:cubicBezTo>
                    <a:pt x="27279" y="28445"/>
                    <a:pt x="25559" y="25242"/>
                    <a:pt x="23286" y="22436"/>
                  </a:cubicBezTo>
                  <a:cubicBezTo>
                    <a:pt x="22199" y="21012"/>
                    <a:pt x="20973" y="19688"/>
                    <a:pt x="19728" y="18403"/>
                  </a:cubicBezTo>
                  <a:cubicBezTo>
                    <a:pt x="18443" y="17138"/>
                    <a:pt x="17158" y="15893"/>
                    <a:pt x="15814" y="14707"/>
                  </a:cubicBezTo>
                  <a:cubicBezTo>
                    <a:pt x="13145" y="12335"/>
                    <a:pt x="10378" y="10062"/>
                    <a:pt x="7729" y="7690"/>
                  </a:cubicBezTo>
                  <a:cubicBezTo>
                    <a:pt x="5061" y="5318"/>
                    <a:pt x="2531" y="2787"/>
                    <a:pt x="336" y="0"/>
                  </a:cubicBezTo>
                  <a:close/>
                </a:path>
              </a:pathLst>
            </a:custGeom>
            <a:solidFill>
              <a:srgbClr val="37604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300" name="Google Shape;30300;p49"/>
          <p:cNvGrpSpPr/>
          <p:nvPr/>
        </p:nvGrpSpPr>
        <p:grpSpPr>
          <a:xfrm rot="-5400000">
            <a:off x="1543706" y="-860222"/>
            <a:ext cx="2253513" cy="2316859"/>
            <a:chOff x="6120725" y="2191600"/>
            <a:chExt cx="1017525" cy="1046175"/>
          </a:xfrm>
        </p:grpSpPr>
        <p:sp>
          <p:nvSpPr>
            <p:cNvPr id="30301" name="Google Shape;30301;p49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2" name="Google Shape;30302;p49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3" name="Google Shape;30303;p49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4" name="Google Shape;30304;p49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5" name="Google Shape;30305;p49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6" name="Google Shape;30306;p49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7" name="Google Shape;30307;p49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8" name="Google Shape;30308;p49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09" name="Google Shape;30309;p49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0" name="Google Shape;30310;p49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1" name="Google Shape;30311;p49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2" name="Google Shape;30312;p49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3" name="Google Shape;30313;p49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4" name="Google Shape;30314;p49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5" name="Google Shape;30315;p49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6" name="Google Shape;30316;p49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7" name="Google Shape;30317;p49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8" name="Google Shape;30318;p49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19" name="Google Shape;30319;p49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0" name="Google Shape;30320;p49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1" name="Google Shape;30321;p49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2" name="Google Shape;30322;p49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3" name="Google Shape;30323;p49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4" name="Google Shape;30324;p49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5" name="Google Shape;30325;p49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6" name="Google Shape;30326;p49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7" name="Google Shape;30327;p49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8" name="Google Shape;30328;p49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29" name="Google Shape;30329;p49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0" name="Google Shape;30330;p49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1" name="Google Shape;30331;p49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2" name="Google Shape;30332;p49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3" name="Google Shape;30333;p49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4" name="Google Shape;30334;p49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5" name="Google Shape;30335;p49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6" name="Google Shape;30336;p49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7" name="Google Shape;30337;p49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8" name="Google Shape;30338;p49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39" name="Google Shape;30339;p49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0" name="Google Shape;30340;p49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1" name="Google Shape;30341;p49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2" name="Google Shape;30342;p49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3" name="Google Shape;30343;p49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4" name="Google Shape;30344;p49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5" name="Google Shape;30345;p49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6" name="Google Shape;30346;p49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7" name="Google Shape;30347;p49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8" name="Google Shape;30348;p49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49" name="Google Shape;30349;p49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0" name="Google Shape;30350;p49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1" name="Google Shape;30351;p49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2" name="Google Shape;30352;p49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3" name="Google Shape;30353;p49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4" name="Google Shape;30354;p49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5" name="Google Shape;30355;p49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6" name="Google Shape;30356;p49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7" name="Google Shape;30357;p49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8" name="Google Shape;30358;p49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59" name="Google Shape;30359;p49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0" name="Google Shape;30360;p49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1" name="Google Shape;30361;p49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2" name="Google Shape;30362;p49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3" name="Google Shape;30363;p49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4" name="Google Shape;30364;p49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5" name="Google Shape;30365;p49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6" name="Google Shape;30366;p49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7" name="Google Shape;30367;p49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8" name="Google Shape;30368;p49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69" name="Google Shape;30369;p49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0" name="Google Shape;30370;p49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1" name="Google Shape;30371;p49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2" name="Google Shape;30372;p49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3" name="Google Shape;30373;p49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4" name="Google Shape;30374;p49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5" name="Google Shape;30375;p49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6" name="Google Shape;30376;p49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7" name="Google Shape;30377;p49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8" name="Google Shape;30378;p49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79" name="Google Shape;30379;p49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0" name="Google Shape;30380;p49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1" name="Google Shape;30381;p49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2" name="Google Shape;30382;p49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3" name="Google Shape;30383;p49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4" name="Google Shape;30384;p49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5" name="Google Shape;30385;p49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6" name="Google Shape;30386;p49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7" name="Google Shape;30387;p49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8" name="Google Shape;30388;p49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89" name="Google Shape;30389;p49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0" name="Google Shape;30390;p49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1" name="Google Shape;30391;p49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2" name="Google Shape;30392;p49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3" name="Google Shape;30393;p49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4" name="Google Shape;30394;p49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5" name="Google Shape;30395;p49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6" name="Google Shape;30396;p49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7" name="Google Shape;30397;p49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8" name="Google Shape;30398;p49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399" name="Google Shape;30399;p49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0" name="Google Shape;30400;p49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1" name="Google Shape;30401;p49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2" name="Google Shape;30402;p49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3" name="Google Shape;30403;p49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4" name="Google Shape;30404;p49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5" name="Google Shape;30405;p49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6" name="Google Shape;30406;p49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7" name="Google Shape;30407;p49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8" name="Google Shape;30408;p49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09" name="Google Shape;30409;p49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0" name="Google Shape;30410;p49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1" name="Google Shape;30411;p49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2" name="Google Shape;30412;p49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3" name="Google Shape;30413;p49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4" name="Google Shape;30414;p49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5" name="Google Shape;30415;p49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6" name="Google Shape;30416;p49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7" name="Google Shape;30417;p49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8" name="Google Shape;30418;p49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19" name="Google Shape;30419;p49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0" name="Google Shape;30420;p49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1" name="Google Shape;30421;p49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2" name="Google Shape;30422;p49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3" name="Google Shape;30423;p49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4" name="Google Shape;30424;p49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5" name="Google Shape;30425;p49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6" name="Google Shape;30426;p49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7" name="Google Shape;30427;p49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8" name="Google Shape;30428;p49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29" name="Google Shape;30429;p49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0" name="Google Shape;30430;p49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1" name="Google Shape;30431;p49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2" name="Google Shape;30432;p49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3" name="Google Shape;30433;p49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4" name="Google Shape;30434;p49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5" name="Google Shape;30435;p49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6" name="Google Shape;30436;p49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7" name="Google Shape;30437;p49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8" name="Google Shape;30438;p49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39" name="Google Shape;30439;p49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0" name="Google Shape;30440;p49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1" name="Google Shape;30441;p49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2" name="Google Shape;30442;p49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3" name="Google Shape;30443;p49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4" name="Google Shape;30444;p49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5" name="Google Shape;30445;p49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6" name="Google Shape;30446;p49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7" name="Google Shape;30447;p49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8" name="Google Shape;30448;p49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49" name="Google Shape;30449;p49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0" name="Google Shape;30450;p49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1" name="Google Shape;30451;p49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2" name="Google Shape;30452;p49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3" name="Google Shape;30453;p49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4" name="Google Shape;30454;p49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5" name="Google Shape;30455;p49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6" name="Google Shape;30456;p49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7" name="Google Shape;30457;p49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8" name="Google Shape;30458;p49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59" name="Google Shape;30459;p49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0" name="Google Shape;30460;p49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1" name="Google Shape;30461;p49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2" name="Google Shape;30462;p49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3" name="Google Shape;30463;p49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4" name="Google Shape;30464;p49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465" name="Google Shape;30465;p49"/>
          <p:cNvGrpSpPr/>
          <p:nvPr/>
        </p:nvGrpSpPr>
        <p:grpSpPr>
          <a:xfrm rot="5400000" flipH="1">
            <a:off x="5346781" y="-860222"/>
            <a:ext cx="2253513" cy="2316859"/>
            <a:chOff x="6120725" y="2191600"/>
            <a:chExt cx="1017525" cy="1046175"/>
          </a:xfrm>
        </p:grpSpPr>
        <p:sp>
          <p:nvSpPr>
            <p:cNvPr id="30466" name="Google Shape;30466;p49"/>
            <p:cNvSpPr/>
            <p:nvPr/>
          </p:nvSpPr>
          <p:spPr>
            <a:xfrm>
              <a:off x="6120725" y="2191600"/>
              <a:ext cx="1017525" cy="1046175"/>
            </a:xfrm>
            <a:custGeom>
              <a:avLst/>
              <a:gdLst/>
              <a:ahLst/>
              <a:cxnLst/>
              <a:rect l="l" t="t" r="r" b="b"/>
              <a:pathLst>
                <a:path w="40701" h="41847" fill="none" extrusionOk="0">
                  <a:moveTo>
                    <a:pt x="10517" y="18976"/>
                  </a:moveTo>
                  <a:cubicBezTo>
                    <a:pt x="9904" y="18759"/>
                    <a:pt x="9291" y="18522"/>
                    <a:pt x="8698" y="18245"/>
                  </a:cubicBezTo>
                  <a:cubicBezTo>
                    <a:pt x="8283" y="18047"/>
                    <a:pt x="7868" y="17830"/>
                    <a:pt x="7552" y="17494"/>
                  </a:cubicBezTo>
                  <a:cubicBezTo>
                    <a:pt x="7512" y="17435"/>
                    <a:pt x="7473" y="17355"/>
                    <a:pt x="7512" y="17316"/>
                  </a:cubicBezTo>
                  <a:cubicBezTo>
                    <a:pt x="7532" y="17296"/>
                    <a:pt x="7572" y="17276"/>
                    <a:pt x="7591" y="17276"/>
                  </a:cubicBezTo>
                  <a:cubicBezTo>
                    <a:pt x="8777" y="17019"/>
                    <a:pt x="9983" y="16782"/>
                    <a:pt x="11189" y="16861"/>
                  </a:cubicBezTo>
                  <a:cubicBezTo>
                    <a:pt x="12158" y="16921"/>
                    <a:pt x="13087" y="17217"/>
                    <a:pt x="13897" y="17751"/>
                  </a:cubicBezTo>
                  <a:cubicBezTo>
                    <a:pt x="14114" y="17889"/>
                    <a:pt x="14530" y="18087"/>
                    <a:pt x="14549" y="18383"/>
                  </a:cubicBezTo>
                  <a:cubicBezTo>
                    <a:pt x="14589" y="18779"/>
                    <a:pt x="14114" y="18897"/>
                    <a:pt x="13818" y="18937"/>
                  </a:cubicBezTo>
                  <a:cubicBezTo>
                    <a:pt x="13403" y="19016"/>
                    <a:pt x="12968" y="19075"/>
                    <a:pt x="12533" y="19154"/>
                  </a:cubicBezTo>
                  <a:cubicBezTo>
                    <a:pt x="12197" y="19214"/>
                    <a:pt x="11841" y="19253"/>
                    <a:pt x="11505" y="19233"/>
                  </a:cubicBezTo>
                  <a:cubicBezTo>
                    <a:pt x="11169" y="19214"/>
                    <a:pt x="10833" y="19095"/>
                    <a:pt x="10517" y="18976"/>
                  </a:cubicBezTo>
                  <a:close/>
                  <a:moveTo>
                    <a:pt x="5476" y="12414"/>
                  </a:moveTo>
                  <a:cubicBezTo>
                    <a:pt x="4488" y="11920"/>
                    <a:pt x="3579" y="11228"/>
                    <a:pt x="2828" y="10417"/>
                  </a:cubicBezTo>
                  <a:cubicBezTo>
                    <a:pt x="2432" y="10002"/>
                    <a:pt x="2057" y="9508"/>
                    <a:pt x="1958" y="8935"/>
                  </a:cubicBezTo>
                  <a:cubicBezTo>
                    <a:pt x="1958" y="8895"/>
                    <a:pt x="1958" y="8856"/>
                    <a:pt x="1958" y="8816"/>
                  </a:cubicBezTo>
                  <a:cubicBezTo>
                    <a:pt x="2017" y="8638"/>
                    <a:pt x="2274" y="8737"/>
                    <a:pt x="2393" y="8856"/>
                  </a:cubicBezTo>
                  <a:cubicBezTo>
                    <a:pt x="3618" y="9903"/>
                    <a:pt x="5259" y="10299"/>
                    <a:pt x="6781" y="10793"/>
                  </a:cubicBezTo>
                  <a:cubicBezTo>
                    <a:pt x="7710" y="11089"/>
                    <a:pt x="8639" y="11425"/>
                    <a:pt x="9450" y="11959"/>
                  </a:cubicBezTo>
                  <a:cubicBezTo>
                    <a:pt x="9746" y="12157"/>
                    <a:pt x="11347" y="13323"/>
                    <a:pt x="10715" y="13738"/>
                  </a:cubicBezTo>
                  <a:cubicBezTo>
                    <a:pt x="10556" y="13837"/>
                    <a:pt x="10339" y="13817"/>
                    <a:pt x="10141" y="13778"/>
                  </a:cubicBezTo>
                  <a:cubicBezTo>
                    <a:pt x="8540" y="13521"/>
                    <a:pt x="6939" y="13165"/>
                    <a:pt x="5476" y="12414"/>
                  </a:cubicBezTo>
                  <a:close/>
                  <a:moveTo>
                    <a:pt x="23464" y="13817"/>
                  </a:moveTo>
                  <a:cubicBezTo>
                    <a:pt x="23741" y="13659"/>
                    <a:pt x="24117" y="13718"/>
                    <a:pt x="24374" y="13916"/>
                  </a:cubicBezTo>
                  <a:cubicBezTo>
                    <a:pt x="24986" y="14390"/>
                    <a:pt x="24808" y="15260"/>
                    <a:pt x="24512" y="15853"/>
                  </a:cubicBezTo>
                  <a:cubicBezTo>
                    <a:pt x="24393" y="16090"/>
                    <a:pt x="24235" y="16308"/>
                    <a:pt x="23998" y="16407"/>
                  </a:cubicBezTo>
                  <a:cubicBezTo>
                    <a:pt x="23603" y="16565"/>
                    <a:pt x="23108" y="16288"/>
                    <a:pt x="22931" y="15893"/>
                  </a:cubicBezTo>
                  <a:cubicBezTo>
                    <a:pt x="22753" y="15478"/>
                    <a:pt x="22812" y="15003"/>
                    <a:pt x="22931" y="14588"/>
                  </a:cubicBezTo>
                  <a:cubicBezTo>
                    <a:pt x="23029" y="14272"/>
                    <a:pt x="23168" y="13956"/>
                    <a:pt x="23464" y="13817"/>
                  </a:cubicBezTo>
                  <a:close/>
                  <a:moveTo>
                    <a:pt x="15577" y="8777"/>
                  </a:moveTo>
                  <a:cubicBezTo>
                    <a:pt x="15419" y="8579"/>
                    <a:pt x="15320" y="8362"/>
                    <a:pt x="15241" y="8124"/>
                  </a:cubicBezTo>
                  <a:cubicBezTo>
                    <a:pt x="14984" y="7373"/>
                    <a:pt x="14885" y="6583"/>
                    <a:pt x="15103" y="5831"/>
                  </a:cubicBezTo>
                  <a:cubicBezTo>
                    <a:pt x="15123" y="5772"/>
                    <a:pt x="15123" y="5733"/>
                    <a:pt x="15162" y="5713"/>
                  </a:cubicBezTo>
                  <a:cubicBezTo>
                    <a:pt x="15221" y="5673"/>
                    <a:pt x="15300" y="5713"/>
                    <a:pt x="15360" y="5772"/>
                  </a:cubicBezTo>
                  <a:cubicBezTo>
                    <a:pt x="15973" y="6286"/>
                    <a:pt x="16467" y="7472"/>
                    <a:pt x="16704" y="8203"/>
                  </a:cubicBezTo>
                  <a:cubicBezTo>
                    <a:pt x="16743" y="8381"/>
                    <a:pt x="16803" y="8539"/>
                    <a:pt x="16763" y="8717"/>
                  </a:cubicBezTo>
                  <a:cubicBezTo>
                    <a:pt x="16704" y="8955"/>
                    <a:pt x="16447" y="9113"/>
                    <a:pt x="16210" y="9113"/>
                  </a:cubicBezTo>
                  <a:cubicBezTo>
                    <a:pt x="15953" y="9093"/>
                    <a:pt x="15735" y="8955"/>
                    <a:pt x="15577" y="8777"/>
                  </a:cubicBezTo>
                  <a:close/>
                  <a:moveTo>
                    <a:pt x="25243" y="41847"/>
                  </a:moveTo>
                  <a:cubicBezTo>
                    <a:pt x="26133" y="41847"/>
                    <a:pt x="27022" y="41649"/>
                    <a:pt x="27833" y="41273"/>
                  </a:cubicBezTo>
                  <a:cubicBezTo>
                    <a:pt x="28307" y="41056"/>
                    <a:pt x="28683" y="40759"/>
                    <a:pt x="29216" y="40661"/>
                  </a:cubicBezTo>
                  <a:cubicBezTo>
                    <a:pt x="29513" y="40582"/>
                    <a:pt x="29829" y="40562"/>
                    <a:pt x="30145" y="40483"/>
                  </a:cubicBezTo>
                  <a:cubicBezTo>
                    <a:pt x="30580" y="40344"/>
                    <a:pt x="30976" y="40048"/>
                    <a:pt x="31292" y="39732"/>
                  </a:cubicBezTo>
                  <a:cubicBezTo>
                    <a:pt x="32636" y="38407"/>
                    <a:pt x="33170" y="37004"/>
                    <a:pt x="32913" y="35165"/>
                  </a:cubicBezTo>
                  <a:cubicBezTo>
                    <a:pt x="32695" y="33643"/>
                    <a:pt x="31588" y="31429"/>
                    <a:pt x="30580" y="29868"/>
                  </a:cubicBezTo>
                  <a:cubicBezTo>
                    <a:pt x="30462" y="29670"/>
                    <a:pt x="30699" y="29453"/>
                    <a:pt x="30877" y="29571"/>
                  </a:cubicBezTo>
                  <a:cubicBezTo>
                    <a:pt x="31905" y="30243"/>
                    <a:pt x="33190" y="31014"/>
                    <a:pt x="34099" y="31232"/>
                  </a:cubicBezTo>
                  <a:cubicBezTo>
                    <a:pt x="35324" y="31528"/>
                    <a:pt x="36649" y="31192"/>
                    <a:pt x="37677" y="30520"/>
                  </a:cubicBezTo>
                  <a:cubicBezTo>
                    <a:pt x="38250" y="30164"/>
                    <a:pt x="38685" y="29650"/>
                    <a:pt x="39041" y="29077"/>
                  </a:cubicBezTo>
                  <a:cubicBezTo>
                    <a:pt x="40642" y="26567"/>
                    <a:pt x="40701" y="23424"/>
                    <a:pt x="40306" y="20479"/>
                  </a:cubicBezTo>
                  <a:cubicBezTo>
                    <a:pt x="40286" y="20360"/>
                    <a:pt x="40246" y="20202"/>
                    <a:pt x="40128" y="20162"/>
                  </a:cubicBezTo>
                  <a:cubicBezTo>
                    <a:pt x="40009" y="20123"/>
                    <a:pt x="39871" y="20222"/>
                    <a:pt x="39772" y="20320"/>
                  </a:cubicBezTo>
                  <a:cubicBezTo>
                    <a:pt x="39337" y="20834"/>
                    <a:pt x="39120" y="21487"/>
                    <a:pt x="38724" y="22040"/>
                  </a:cubicBezTo>
                  <a:cubicBezTo>
                    <a:pt x="37874" y="23246"/>
                    <a:pt x="36135" y="23720"/>
                    <a:pt x="34771" y="23108"/>
                  </a:cubicBezTo>
                  <a:cubicBezTo>
                    <a:pt x="34672" y="23068"/>
                    <a:pt x="34573" y="23009"/>
                    <a:pt x="34553" y="22910"/>
                  </a:cubicBezTo>
                  <a:cubicBezTo>
                    <a:pt x="34534" y="22831"/>
                    <a:pt x="34573" y="22752"/>
                    <a:pt x="34613" y="22673"/>
                  </a:cubicBezTo>
                  <a:cubicBezTo>
                    <a:pt x="35542" y="20834"/>
                    <a:pt x="37835" y="20241"/>
                    <a:pt x="39396" y="18897"/>
                  </a:cubicBezTo>
                  <a:cubicBezTo>
                    <a:pt x="39554" y="18759"/>
                    <a:pt x="39713" y="18601"/>
                    <a:pt x="39792" y="18403"/>
                  </a:cubicBezTo>
                  <a:cubicBezTo>
                    <a:pt x="39950" y="18047"/>
                    <a:pt x="39851" y="17652"/>
                    <a:pt x="39732" y="17276"/>
                  </a:cubicBezTo>
                  <a:cubicBezTo>
                    <a:pt x="39218" y="15596"/>
                    <a:pt x="38704" y="13916"/>
                    <a:pt x="37835" y="12394"/>
                  </a:cubicBezTo>
                  <a:cubicBezTo>
                    <a:pt x="37360" y="11544"/>
                    <a:pt x="36649" y="10832"/>
                    <a:pt x="35819" y="10338"/>
                  </a:cubicBezTo>
                  <a:cubicBezTo>
                    <a:pt x="35146" y="9963"/>
                    <a:pt x="34474" y="9567"/>
                    <a:pt x="33802" y="9172"/>
                  </a:cubicBezTo>
                  <a:cubicBezTo>
                    <a:pt x="33624" y="9330"/>
                    <a:pt x="33684" y="9627"/>
                    <a:pt x="33743" y="9844"/>
                  </a:cubicBezTo>
                  <a:cubicBezTo>
                    <a:pt x="34138" y="11228"/>
                    <a:pt x="34751" y="12493"/>
                    <a:pt x="34870" y="13916"/>
                  </a:cubicBezTo>
                  <a:cubicBezTo>
                    <a:pt x="34949" y="14766"/>
                    <a:pt x="35028" y="15636"/>
                    <a:pt x="34751" y="16466"/>
                  </a:cubicBezTo>
                  <a:cubicBezTo>
                    <a:pt x="34296" y="17889"/>
                    <a:pt x="32893" y="18838"/>
                    <a:pt x="31450" y="19233"/>
                  </a:cubicBezTo>
                  <a:cubicBezTo>
                    <a:pt x="31391" y="17533"/>
                    <a:pt x="32043" y="16110"/>
                    <a:pt x="32557" y="14489"/>
                  </a:cubicBezTo>
                  <a:cubicBezTo>
                    <a:pt x="33071" y="12888"/>
                    <a:pt x="33446" y="11089"/>
                    <a:pt x="32814" y="9528"/>
                  </a:cubicBezTo>
                  <a:cubicBezTo>
                    <a:pt x="32122" y="7808"/>
                    <a:pt x="30422" y="6741"/>
                    <a:pt x="28762" y="5950"/>
                  </a:cubicBezTo>
                  <a:cubicBezTo>
                    <a:pt x="28505" y="5812"/>
                    <a:pt x="28248" y="5693"/>
                    <a:pt x="28030" y="5515"/>
                  </a:cubicBezTo>
                  <a:cubicBezTo>
                    <a:pt x="27734" y="5258"/>
                    <a:pt x="27516" y="4902"/>
                    <a:pt x="27279" y="4586"/>
                  </a:cubicBezTo>
                  <a:cubicBezTo>
                    <a:pt x="26805" y="3914"/>
                    <a:pt x="26212" y="3301"/>
                    <a:pt x="25520" y="2847"/>
                  </a:cubicBezTo>
                  <a:cubicBezTo>
                    <a:pt x="25065" y="2550"/>
                    <a:pt x="24551" y="2313"/>
                    <a:pt x="24057" y="2095"/>
                  </a:cubicBezTo>
                  <a:cubicBezTo>
                    <a:pt x="23227" y="1720"/>
                    <a:pt x="22397" y="1344"/>
                    <a:pt x="21567" y="969"/>
                  </a:cubicBezTo>
                  <a:cubicBezTo>
                    <a:pt x="20914" y="652"/>
                    <a:pt x="20203" y="356"/>
                    <a:pt x="19491" y="494"/>
                  </a:cubicBezTo>
                  <a:cubicBezTo>
                    <a:pt x="19471" y="791"/>
                    <a:pt x="19610" y="1068"/>
                    <a:pt x="19748" y="1325"/>
                  </a:cubicBezTo>
                  <a:cubicBezTo>
                    <a:pt x="20993" y="3697"/>
                    <a:pt x="22041" y="6167"/>
                    <a:pt x="22911" y="8698"/>
                  </a:cubicBezTo>
                  <a:cubicBezTo>
                    <a:pt x="23069" y="9172"/>
                    <a:pt x="23168" y="9646"/>
                    <a:pt x="23207" y="10141"/>
                  </a:cubicBezTo>
                  <a:cubicBezTo>
                    <a:pt x="23247" y="10714"/>
                    <a:pt x="23207" y="11425"/>
                    <a:pt x="22713" y="11841"/>
                  </a:cubicBezTo>
                  <a:cubicBezTo>
                    <a:pt x="22496" y="11999"/>
                    <a:pt x="22219" y="12097"/>
                    <a:pt x="21962" y="12018"/>
                  </a:cubicBezTo>
                  <a:cubicBezTo>
                    <a:pt x="21389" y="11880"/>
                    <a:pt x="21250" y="11188"/>
                    <a:pt x="21191" y="10615"/>
                  </a:cubicBezTo>
                  <a:cubicBezTo>
                    <a:pt x="21132" y="9903"/>
                    <a:pt x="21072" y="9192"/>
                    <a:pt x="20993" y="8480"/>
                  </a:cubicBezTo>
                  <a:cubicBezTo>
                    <a:pt x="20895" y="7393"/>
                    <a:pt x="20796" y="6286"/>
                    <a:pt x="20440" y="5258"/>
                  </a:cubicBezTo>
                  <a:cubicBezTo>
                    <a:pt x="19946" y="3795"/>
                    <a:pt x="18938" y="2491"/>
                    <a:pt x="18681" y="949"/>
                  </a:cubicBezTo>
                  <a:cubicBezTo>
                    <a:pt x="18641" y="652"/>
                    <a:pt x="18562" y="297"/>
                    <a:pt x="18285" y="218"/>
                  </a:cubicBezTo>
                  <a:cubicBezTo>
                    <a:pt x="18186" y="178"/>
                    <a:pt x="18048" y="218"/>
                    <a:pt x="17929" y="237"/>
                  </a:cubicBezTo>
                  <a:cubicBezTo>
                    <a:pt x="16566" y="593"/>
                    <a:pt x="15340" y="1562"/>
                    <a:pt x="14707" y="2847"/>
                  </a:cubicBezTo>
                  <a:cubicBezTo>
                    <a:pt x="14292" y="2530"/>
                    <a:pt x="14411" y="1937"/>
                    <a:pt x="14095" y="1522"/>
                  </a:cubicBezTo>
                  <a:cubicBezTo>
                    <a:pt x="13838" y="1166"/>
                    <a:pt x="13423" y="1008"/>
                    <a:pt x="13008" y="870"/>
                  </a:cubicBezTo>
                  <a:cubicBezTo>
                    <a:pt x="12217" y="613"/>
                    <a:pt x="11387" y="376"/>
                    <a:pt x="10556" y="218"/>
                  </a:cubicBezTo>
                  <a:cubicBezTo>
                    <a:pt x="9706" y="40"/>
                    <a:pt x="8659" y="0"/>
                    <a:pt x="8145" y="692"/>
                  </a:cubicBezTo>
                  <a:cubicBezTo>
                    <a:pt x="8026" y="850"/>
                    <a:pt x="7987" y="1147"/>
                    <a:pt x="8165" y="1206"/>
                  </a:cubicBezTo>
                  <a:cubicBezTo>
                    <a:pt x="8263" y="1226"/>
                    <a:pt x="8343" y="1186"/>
                    <a:pt x="8441" y="1147"/>
                  </a:cubicBezTo>
                  <a:cubicBezTo>
                    <a:pt x="9311" y="811"/>
                    <a:pt x="10240" y="1502"/>
                    <a:pt x="10833" y="2234"/>
                  </a:cubicBezTo>
                  <a:cubicBezTo>
                    <a:pt x="11288" y="2787"/>
                    <a:pt x="11663" y="3400"/>
                    <a:pt x="11960" y="4033"/>
                  </a:cubicBezTo>
                  <a:cubicBezTo>
                    <a:pt x="12059" y="4230"/>
                    <a:pt x="12138" y="4428"/>
                    <a:pt x="12098" y="4626"/>
                  </a:cubicBezTo>
                  <a:cubicBezTo>
                    <a:pt x="12078" y="4823"/>
                    <a:pt x="11881" y="5001"/>
                    <a:pt x="11683" y="4962"/>
                  </a:cubicBezTo>
                  <a:cubicBezTo>
                    <a:pt x="11505" y="4942"/>
                    <a:pt x="11426" y="4764"/>
                    <a:pt x="11347" y="4606"/>
                  </a:cubicBezTo>
                  <a:cubicBezTo>
                    <a:pt x="10596" y="3123"/>
                    <a:pt x="9291" y="1819"/>
                    <a:pt x="7670" y="1502"/>
                  </a:cubicBezTo>
                  <a:cubicBezTo>
                    <a:pt x="5397" y="1068"/>
                    <a:pt x="3203" y="2570"/>
                    <a:pt x="910" y="2649"/>
                  </a:cubicBezTo>
                  <a:cubicBezTo>
                    <a:pt x="792" y="2649"/>
                    <a:pt x="673" y="2649"/>
                    <a:pt x="574" y="2688"/>
                  </a:cubicBezTo>
                  <a:cubicBezTo>
                    <a:pt x="179" y="2866"/>
                    <a:pt x="297" y="3440"/>
                    <a:pt x="456" y="3835"/>
                  </a:cubicBezTo>
                  <a:cubicBezTo>
                    <a:pt x="910" y="5001"/>
                    <a:pt x="1088" y="6286"/>
                    <a:pt x="989" y="7531"/>
                  </a:cubicBezTo>
                  <a:cubicBezTo>
                    <a:pt x="357" y="7630"/>
                    <a:pt x="1" y="8362"/>
                    <a:pt x="21" y="9014"/>
                  </a:cubicBezTo>
                  <a:cubicBezTo>
                    <a:pt x="21" y="9666"/>
                    <a:pt x="337" y="10279"/>
                    <a:pt x="594" y="10872"/>
                  </a:cubicBezTo>
                  <a:cubicBezTo>
                    <a:pt x="851" y="11485"/>
                    <a:pt x="1068" y="12157"/>
                    <a:pt x="871" y="12770"/>
                  </a:cubicBezTo>
                  <a:cubicBezTo>
                    <a:pt x="772" y="13165"/>
                    <a:pt x="495" y="13521"/>
                    <a:pt x="475" y="13936"/>
                  </a:cubicBezTo>
                  <a:cubicBezTo>
                    <a:pt x="436" y="15043"/>
                    <a:pt x="2037" y="15399"/>
                    <a:pt x="2590" y="16367"/>
                  </a:cubicBezTo>
                  <a:cubicBezTo>
                    <a:pt x="2017" y="16387"/>
                    <a:pt x="1800" y="17158"/>
                    <a:pt x="1978" y="17711"/>
                  </a:cubicBezTo>
                  <a:cubicBezTo>
                    <a:pt x="2156" y="18245"/>
                    <a:pt x="2551" y="18719"/>
                    <a:pt x="2590" y="19293"/>
                  </a:cubicBezTo>
                  <a:cubicBezTo>
                    <a:pt x="2650" y="20064"/>
                    <a:pt x="2076" y="20933"/>
                    <a:pt x="2511" y="21566"/>
                  </a:cubicBezTo>
                  <a:cubicBezTo>
                    <a:pt x="2709" y="21862"/>
                    <a:pt x="3045" y="22001"/>
                    <a:pt x="3381" y="22119"/>
                  </a:cubicBezTo>
                  <a:cubicBezTo>
                    <a:pt x="7236" y="23483"/>
                    <a:pt x="11426" y="23977"/>
                    <a:pt x="15518" y="23523"/>
                  </a:cubicBezTo>
                  <a:cubicBezTo>
                    <a:pt x="16071" y="23463"/>
                    <a:pt x="16645" y="23384"/>
                    <a:pt x="17178" y="23562"/>
                  </a:cubicBezTo>
                  <a:cubicBezTo>
                    <a:pt x="17574" y="23681"/>
                    <a:pt x="17949" y="23997"/>
                    <a:pt x="18088" y="24392"/>
                  </a:cubicBezTo>
                  <a:cubicBezTo>
                    <a:pt x="18167" y="24590"/>
                    <a:pt x="18048" y="24827"/>
                    <a:pt x="17850" y="24906"/>
                  </a:cubicBezTo>
                  <a:cubicBezTo>
                    <a:pt x="16743" y="25361"/>
                    <a:pt x="15221" y="25420"/>
                    <a:pt x="13877" y="25420"/>
                  </a:cubicBezTo>
                  <a:cubicBezTo>
                    <a:pt x="13166" y="25440"/>
                    <a:pt x="12474" y="25322"/>
                    <a:pt x="11802" y="25084"/>
                  </a:cubicBezTo>
                  <a:cubicBezTo>
                    <a:pt x="9529" y="24313"/>
                    <a:pt x="7176" y="23799"/>
                    <a:pt x="4785" y="23562"/>
                  </a:cubicBezTo>
                  <a:cubicBezTo>
                    <a:pt x="4547" y="23523"/>
                    <a:pt x="4290" y="23523"/>
                    <a:pt x="4152" y="23701"/>
                  </a:cubicBezTo>
                  <a:cubicBezTo>
                    <a:pt x="3994" y="23879"/>
                    <a:pt x="4053" y="24135"/>
                    <a:pt x="4132" y="24353"/>
                  </a:cubicBezTo>
                  <a:cubicBezTo>
                    <a:pt x="4389" y="25223"/>
                    <a:pt x="4646" y="26073"/>
                    <a:pt x="4923" y="26923"/>
                  </a:cubicBezTo>
                  <a:cubicBezTo>
                    <a:pt x="5101" y="27516"/>
                    <a:pt x="5298" y="28148"/>
                    <a:pt x="5694" y="28662"/>
                  </a:cubicBezTo>
                  <a:cubicBezTo>
                    <a:pt x="6267" y="29393"/>
                    <a:pt x="7176" y="29789"/>
                    <a:pt x="8086" y="30046"/>
                  </a:cubicBezTo>
                  <a:cubicBezTo>
                    <a:pt x="9805" y="30560"/>
                    <a:pt x="11624" y="30757"/>
                    <a:pt x="13403" y="30619"/>
                  </a:cubicBezTo>
                  <a:cubicBezTo>
                    <a:pt x="15498" y="30461"/>
                    <a:pt x="17613" y="29868"/>
                    <a:pt x="19669" y="30342"/>
                  </a:cubicBezTo>
                  <a:cubicBezTo>
                    <a:pt x="19827" y="30619"/>
                    <a:pt x="19432" y="30896"/>
                    <a:pt x="19116" y="30975"/>
                  </a:cubicBezTo>
                  <a:cubicBezTo>
                    <a:pt x="15716" y="31884"/>
                    <a:pt x="12019" y="31686"/>
                    <a:pt x="8738" y="30421"/>
                  </a:cubicBezTo>
                  <a:cubicBezTo>
                    <a:pt x="9884" y="33149"/>
                    <a:pt x="12158" y="35403"/>
                    <a:pt x="14925" y="36529"/>
                  </a:cubicBezTo>
                  <a:cubicBezTo>
                    <a:pt x="16111" y="37023"/>
                    <a:pt x="17455" y="37300"/>
                    <a:pt x="18681" y="36885"/>
                  </a:cubicBezTo>
                  <a:cubicBezTo>
                    <a:pt x="19511" y="36589"/>
                    <a:pt x="20183" y="36015"/>
                    <a:pt x="20934" y="35561"/>
                  </a:cubicBezTo>
                  <a:cubicBezTo>
                    <a:pt x="21843" y="34987"/>
                    <a:pt x="22871" y="34572"/>
                    <a:pt x="23958" y="34355"/>
                  </a:cubicBezTo>
                  <a:cubicBezTo>
                    <a:pt x="24255" y="34296"/>
                    <a:pt x="24611" y="34256"/>
                    <a:pt x="24828" y="34493"/>
                  </a:cubicBezTo>
                  <a:cubicBezTo>
                    <a:pt x="25065" y="34770"/>
                    <a:pt x="24907" y="35205"/>
                    <a:pt x="24690" y="35501"/>
                  </a:cubicBezTo>
                  <a:cubicBezTo>
                    <a:pt x="23603" y="37023"/>
                    <a:pt x="21468" y="37340"/>
                    <a:pt x="19610" y="37320"/>
                  </a:cubicBezTo>
                  <a:cubicBezTo>
                    <a:pt x="18305" y="37300"/>
                    <a:pt x="17020" y="37182"/>
                    <a:pt x="15735" y="36984"/>
                  </a:cubicBezTo>
                  <a:cubicBezTo>
                    <a:pt x="15973" y="38170"/>
                    <a:pt x="16783" y="39218"/>
                    <a:pt x="17771" y="39929"/>
                  </a:cubicBezTo>
                  <a:cubicBezTo>
                    <a:pt x="18760" y="40661"/>
                    <a:pt x="20064" y="40858"/>
                    <a:pt x="21231" y="41254"/>
                  </a:cubicBezTo>
                  <a:cubicBezTo>
                    <a:pt x="22476" y="41688"/>
                    <a:pt x="23899" y="41827"/>
                    <a:pt x="25243" y="41847"/>
                  </a:cubicBezTo>
                  <a:close/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7" name="Google Shape;30467;p49"/>
            <p:cNvSpPr/>
            <p:nvPr/>
          </p:nvSpPr>
          <p:spPr>
            <a:xfrm>
              <a:off x="6174100" y="2266700"/>
              <a:ext cx="898425" cy="884600"/>
            </a:xfrm>
            <a:custGeom>
              <a:avLst/>
              <a:gdLst/>
              <a:ahLst/>
              <a:cxnLst/>
              <a:rect l="l" t="t" r="r" b="b"/>
              <a:pathLst>
                <a:path w="35937" h="35384" fill="none" extrusionOk="0">
                  <a:moveTo>
                    <a:pt x="21764" y="16921"/>
                  </a:moveTo>
                  <a:cubicBezTo>
                    <a:pt x="21171" y="16249"/>
                    <a:pt x="20420" y="15320"/>
                    <a:pt x="19847" y="14648"/>
                  </a:cubicBezTo>
                  <a:cubicBezTo>
                    <a:pt x="19491" y="14253"/>
                    <a:pt x="19155" y="13857"/>
                    <a:pt x="18760" y="13501"/>
                  </a:cubicBezTo>
                  <a:cubicBezTo>
                    <a:pt x="18325" y="13126"/>
                    <a:pt x="17870" y="12810"/>
                    <a:pt x="17415" y="12474"/>
                  </a:cubicBezTo>
                  <a:cubicBezTo>
                    <a:pt x="16131" y="11545"/>
                    <a:pt x="14885" y="10536"/>
                    <a:pt x="13719" y="9469"/>
                  </a:cubicBezTo>
                  <a:cubicBezTo>
                    <a:pt x="13383" y="9173"/>
                    <a:pt x="13047" y="8856"/>
                    <a:pt x="12770" y="8500"/>
                  </a:cubicBezTo>
                  <a:cubicBezTo>
                    <a:pt x="10971" y="6109"/>
                    <a:pt x="12039" y="2412"/>
                    <a:pt x="10280" y="1"/>
                  </a:cubicBezTo>
                  <a:cubicBezTo>
                    <a:pt x="10833" y="930"/>
                    <a:pt x="10932" y="2037"/>
                    <a:pt x="11031" y="3104"/>
                  </a:cubicBezTo>
                  <a:cubicBezTo>
                    <a:pt x="11169" y="4745"/>
                    <a:pt x="11288" y="6366"/>
                    <a:pt x="11426" y="8006"/>
                  </a:cubicBezTo>
                  <a:cubicBezTo>
                    <a:pt x="8402" y="5753"/>
                    <a:pt x="5298" y="3756"/>
                    <a:pt x="1918" y="2116"/>
                  </a:cubicBezTo>
                  <a:cubicBezTo>
                    <a:pt x="1305" y="1839"/>
                    <a:pt x="673" y="1543"/>
                    <a:pt x="1" y="1641"/>
                  </a:cubicBezTo>
                  <a:cubicBezTo>
                    <a:pt x="2808" y="3262"/>
                    <a:pt x="5674" y="4745"/>
                    <a:pt x="8421" y="6445"/>
                  </a:cubicBezTo>
                  <a:cubicBezTo>
                    <a:pt x="11149" y="8164"/>
                    <a:pt x="13759" y="10121"/>
                    <a:pt x="15874" y="12572"/>
                  </a:cubicBezTo>
                  <a:cubicBezTo>
                    <a:pt x="14075" y="11900"/>
                    <a:pt x="11999" y="12177"/>
                    <a:pt x="10082" y="12296"/>
                  </a:cubicBezTo>
                  <a:cubicBezTo>
                    <a:pt x="9094" y="12355"/>
                    <a:pt x="8145" y="12553"/>
                    <a:pt x="7117" y="12335"/>
                  </a:cubicBezTo>
                  <a:cubicBezTo>
                    <a:pt x="7651" y="12632"/>
                    <a:pt x="8303" y="12612"/>
                    <a:pt x="8935" y="12592"/>
                  </a:cubicBezTo>
                  <a:cubicBezTo>
                    <a:pt x="11545" y="12533"/>
                    <a:pt x="14174" y="12869"/>
                    <a:pt x="16684" y="13541"/>
                  </a:cubicBezTo>
                  <a:cubicBezTo>
                    <a:pt x="17020" y="13640"/>
                    <a:pt x="17356" y="13739"/>
                    <a:pt x="17653" y="13917"/>
                  </a:cubicBezTo>
                  <a:cubicBezTo>
                    <a:pt x="17910" y="14075"/>
                    <a:pt x="18127" y="14272"/>
                    <a:pt x="18344" y="14490"/>
                  </a:cubicBezTo>
                  <a:cubicBezTo>
                    <a:pt x="19017" y="15182"/>
                    <a:pt x="19649" y="15893"/>
                    <a:pt x="20222" y="16664"/>
                  </a:cubicBezTo>
                  <a:cubicBezTo>
                    <a:pt x="20282" y="16743"/>
                    <a:pt x="20104" y="16783"/>
                    <a:pt x="20005" y="16803"/>
                  </a:cubicBezTo>
                  <a:cubicBezTo>
                    <a:pt x="17672" y="17277"/>
                    <a:pt x="15340" y="17751"/>
                    <a:pt x="13007" y="18166"/>
                  </a:cubicBezTo>
                  <a:cubicBezTo>
                    <a:pt x="12553" y="18246"/>
                    <a:pt x="12098" y="18325"/>
                    <a:pt x="11624" y="18364"/>
                  </a:cubicBezTo>
                  <a:cubicBezTo>
                    <a:pt x="11149" y="18404"/>
                    <a:pt x="10695" y="18404"/>
                    <a:pt x="10220" y="18364"/>
                  </a:cubicBezTo>
                  <a:cubicBezTo>
                    <a:pt x="8560" y="18285"/>
                    <a:pt x="6899" y="18028"/>
                    <a:pt x="5298" y="17593"/>
                  </a:cubicBezTo>
                  <a:cubicBezTo>
                    <a:pt x="5358" y="17712"/>
                    <a:pt x="5496" y="17771"/>
                    <a:pt x="5615" y="17811"/>
                  </a:cubicBezTo>
                  <a:cubicBezTo>
                    <a:pt x="7769" y="18582"/>
                    <a:pt x="10062" y="18878"/>
                    <a:pt x="12335" y="18819"/>
                  </a:cubicBezTo>
                  <a:cubicBezTo>
                    <a:pt x="14628" y="18759"/>
                    <a:pt x="16882" y="18384"/>
                    <a:pt x="19096" y="17870"/>
                  </a:cubicBezTo>
                  <a:cubicBezTo>
                    <a:pt x="19689" y="17732"/>
                    <a:pt x="20321" y="17573"/>
                    <a:pt x="20894" y="17771"/>
                  </a:cubicBezTo>
                  <a:cubicBezTo>
                    <a:pt x="21408" y="17969"/>
                    <a:pt x="21784" y="18423"/>
                    <a:pt x="22120" y="18858"/>
                  </a:cubicBezTo>
                  <a:cubicBezTo>
                    <a:pt x="22495" y="19352"/>
                    <a:pt x="22851" y="19886"/>
                    <a:pt x="23168" y="20420"/>
                  </a:cubicBezTo>
                  <a:cubicBezTo>
                    <a:pt x="22614" y="20914"/>
                    <a:pt x="22080" y="21507"/>
                    <a:pt x="21527" y="22001"/>
                  </a:cubicBezTo>
                  <a:cubicBezTo>
                    <a:pt x="20954" y="22535"/>
                    <a:pt x="20361" y="23069"/>
                    <a:pt x="19669" y="23444"/>
                  </a:cubicBezTo>
                  <a:cubicBezTo>
                    <a:pt x="18562" y="24057"/>
                    <a:pt x="17257" y="24235"/>
                    <a:pt x="15992" y="24373"/>
                  </a:cubicBezTo>
                  <a:cubicBezTo>
                    <a:pt x="15043" y="24472"/>
                    <a:pt x="14095" y="24571"/>
                    <a:pt x="13146" y="24670"/>
                  </a:cubicBezTo>
                  <a:cubicBezTo>
                    <a:pt x="13086" y="24808"/>
                    <a:pt x="14134" y="24788"/>
                    <a:pt x="14688" y="24729"/>
                  </a:cubicBezTo>
                  <a:cubicBezTo>
                    <a:pt x="15557" y="24650"/>
                    <a:pt x="16467" y="24591"/>
                    <a:pt x="17336" y="24512"/>
                  </a:cubicBezTo>
                  <a:cubicBezTo>
                    <a:pt x="17850" y="24472"/>
                    <a:pt x="18364" y="24413"/>
                    <a:pt x="18858" y="24255"/>
                  </a:cubicBezTo>
                  <a:cubicBezTo>
                    <a:pt x="19451" y="24077"/>
                    <a:pt x="19985" y="23760"/>
                    <a:pt x="20499" y="23424"/>
                  </a:cubicBezTo>
                  <a:cubicBezTo>
                    <a:pt x="21665" y="22673"/>
                    <a:pt x="22752" y="21942"/>
                    <a:pt x="23741" y="20993"/>
                  </a:cubicBezTo>
                  <a:cubicBezTo>
                    <a:pt x="24215" y="21448"/>
                    <a:pt x="24709" y="21942"/>
                    <a:pt x="24848" y="22594"/>
                  </a:cubicBezTo>
                  <a:cubicBezTo>
                    <a:pt x="24947" y="23108"/>
                    <a:pt x="24828" y="23622"/>
                    <a:pt x="24788" y="24156"/>
                  </a:cubicBezTo>
                  <a:cubicBezTo>
                    <a:pt x="24650" y="25796"/>
                    <a:pt x="25401" y="27378"/>
                    <a:pt x="26073" y="28880"/>
                  </a:cubicBezTo>
                  <a:cubicBezTo>
                    <a:pt x="26765" y="30382"/>
                    <a:pt x="27417" y="32023"/>
                    <a:pt x="27141" y="33644"/>
                  </a:cubicBezTo>
                  <a:cubicBezTo>
                    <a:pt x="27042" y="34217"/>
                    <a:pt x="26824" y="34771"/>
                    <a:pt x="26587" y="35304"/>
                  </a:cubicBezTo>
                  <a:cubicBezTo>
                    <a:pt x="26666" y="35383"/>
                    <a:pt x="26805" y="35285"/>
                    <a:pt x="26884" y="35186"/>
                  </a:cubicBezTo>
                  <a:cubicBezTo>
                    <a:pt x="27773" y="33901"/>
                    <a:pt x="27674" y="32161"/>
                    <a:pt x="27259" y="30639"/>
                  </a:cubicBezTo>
                  <a:cubicBezTo>
                    <a:pt x="26844" y="29117"/>
                    <a:pt x="26152" y="27655"/>
                    <a:pt x="25935" y="26093"/>
                  </a:cubicBezTo>
                  <a:cubicBezTo>
                    <a:pt x="25856" y="25441"/>
                    <a:pt x="25717" y="24808"/>
                    <a:pt x="25797" y="24136"/>
                  </a:cubicBezTo>
                  <a:cubicBezTo>
                    <a:pt x="25797" y="24097"/>
                    <a:pt x="25816" y="24057"/>
                    <a:pt x="25836" y="24017"/>
                  </a:cubicBezTo>
                  <a:cubicBezTo>
                    <a:pt x="25876" y="23938"/>
                    <a:pt x="25994" y="23919"/>
                    <a:pt x="26093" y="23958"/>
                  </a:cubicBezTo>
                  <a:cubicBezTo>
                    <a:pt x="26172" y="23998"/>
                    <a:pt x="26231" y="24057"/>
                    <a:pt x="26291" y="24136"/>
                  </a:cubicBezTo>
                  <a:cubicBezTo>
                    <a:pt x="26548" y="24472"/>
                    <a:pt x="26726" y="24848"/>
                    <a:pt x="26963" y="25184"/>
                  </a:cubicBezTo>
                  <a:cubicBezTo>
                    <a:pt x="27338" y="25816"/>
                    <a:pt x="27833" y="26370"/>
                    <a:pt x="28406" y="26824"/>
                  </a:cubicBezTo>
                  <a:cubicBezTo>
                    <a:pt x="28505" y="26706"/>
                    <a:pt x="28524" y="26548"/>
                    <a:pt x="28623" y="26409"/>
                  </a:cubicBezTo>
                  <a:cubicBezTo>
                    <a:pt x="28089" y="25994"/>
                    <a:pt x="27674" y="25421"/>
                    <a:pt x="27437" y="24788"/>
                  </a:cubicBezTo>
                  <a:cubicBezTo>
                    <a:pt x="27378" y="24650"/>
                    <a:pt x="27338" y="24492"/>
                    <a:pt x="27437" y="24373"/>
                  </a:cubicBezTo>
                  <a:cubicBezTo>
                    <a:pt x="27536" y="24255"/>
                    <a:pt x="27734" y="24294"/>
                    <a:pt x="27872" y="24334"/>
                  </a:cubicBezTo>
                  <a:cubicBezTo>
                    <a:pt x="28821" y="24571"/>
                    <a:pt x="29770" y="24887"/>
                    <a:pt x="30718" y="25105"/>
                  </a:cubicBezTo>
                  <a:cubicBezTo>
                    <a:pt x="31687" y="25302"/>
                    <a:pt x="32675" y="25401"/>
                    <a:pt x="33644" y="25164"/>
                  </a:cubicBezTo>
                  <a:cubicBezTo>
                    <a:pt x="34593" y="24927"/>
                    <a:pt x="35482" y="24353"/>
                    <a:pt x="35937" y="23464"/>
                  </a:cubicBezTo>
                  <a:cubicBezTo>
                    <a:pt x="35265" y="24373"/>
                    <a:pt x="34138" y="24828"/>
                    <a:pt x="33011" y="24927"/>
                  </a:cubicBezTo>
                  <a:cubicBezTo>
                    <a:pt x="32438" y="24966"/>
                    <a:pt x="31865" y="24887"/>
                    <a:pt x="31311" y="24788"/>
                  </a:cubicBezTo>
                  <a:cubicBezTo>
                    <a:pt x="30066" y="24551"/>
                    <a:pt x="28841" y="24156"/>
                    <a:pt x="27694" y="23642"/>
                  </a:cubicBezTo>
                  <a:cubicBezTo>
                    <a:pt x="27437" y="23523"/>
                    <a:pt x="27180" y="23385"/>
                    <a:pt x="26943" y="23227"/>
                  </a:cubicBezTo>
                  <a:cubicBezTo>
                    <a:pt x="26686" y="23029"/>
                    <a:pt x="26488" y="22772"/>
                    <a:pt x="26271" y="22515"/>
                  </a:cubicBezTo>
                  <a:cubicBezTo>
                    <a:pt x="25223" y="21191"/>
                    <a:pt x="24235" y="19847"/>
                    <a:pt x="23306" y="18443"/>
                  </a:cubicBezTo>
                  <a:cubicBezTo>
                    <a:pt x="23049" y="18087"/>
                    <a:pt x="22812" y="17692"/>
                    <a:pt x="22515" y="17376"/>
                  </a:cubicBezTo>
                  <a:cubicBezTo>
                    <a:pt x="22891" y="16071"/>
                    <a:pt x="23187" y="14727"/>
                    <a:pt x="23385" y="13403"/>
                  </a:cubicBezTo>
                  <a:cubicBezTo>
                    <a:pt x="23602" y="12078"/>
                    <a:pt x="23642" y="10655"/>
                    <a:pt x="23306" y="9370"/>
                  </a:cubicBezTo>
                  <a:cubicBezTo>
                    <a:pt x="23266" y="9232"/>
                    <a:pt x="23247" y="9133"/>
                    <a:pt x="23148" y="9232"/>
                  </a:cubicBezTo>
                  <a:cubicBezTo>
                    <a:pt x="23227" y="10240"/>
                    <a:pt x="23227" y="11288"/>
                    <a:pt x="23108" y="12315"/>
                  </a:cubicBezTo>
                  <a:cubicBezTo>
                    <a:pt x="23049" y="12908"/>
                    <a:pt x="22950" y="13521"/>
                    <a:pt x="22772" y="14095"/>
                  </a:cubicBezTo>
                  <a:cubicBezTo>
                    <a:pt x="22515" y="14984"/>
                    <a:pt x="22179" y="16111"/>
                    <a:pt x="21764" y="16921"/>
                  </a:cubicBezTo>
                  <a:close/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8" name="Google Shape;30468;p49"/>
            <p:cNvSpPr/>
            <p:nvPr/>
          </p:nvSpPr>
          <p:spPr>
            <a:xfrm>
              <a:off x="6772050" y="2371475"/>
              <a:ext cx="63275" cy="355825"/>
            </a:xfrm>
            <a:custGeom>
              <a:avLst/>
              <a:gdLst/>
              <a:ahLst/>
              <a:cxnLst/>
              <a:rect l="l" t="t" r="r" b="b"/>
              <a:pathLst>
                <a:path w="2531" h="14233" fill="none" extrusionOk="0">
                  <a:moveTo>
                    <a:pt x="2531" y="0"/>
                  </a:moveTo>
                  <a:cubicBezTo>
                    <a:pt x="2511" y="2432"/>
                    <a:pt x="2491" y="4883"/>
                    <a:pt x="2155" y="7294"/>
                  </a:cubicBezTo>
                  <a:cubicBezTo>
                    <a:pt x="1839" y="9706"/>
                    <a:pt x="1187" y="12098"/>
                    <a:pt x="1" y="1423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69" name="Google Shape;30469;p49"/>
            <p:cNvSpPr/>
            <p:nvPr/>
          </p:nvSpPr>
          <p:spPr>
            <a:xfrm>
              <a:off x="6868425" y="2880950"/>
              <a:ext cx="127525" cy="28700"/>
            </a:xfrm>
            <a:custGeom>
              <a:avLst/>
              <a:gdLst/>
              <a:ahLst/>
              <a:cxnLst/>
              <a:rect l="l" t="t" r="r" b="b"/>
              <a:pathLst>
                <a:path w="5101" h="1148" fill="none" extrusionOk="0">
                  <a:moveTo>
                    <a:pt x="5100" y="1147"/>
                  </a:moveTo>
                  <a:cubicBezTo>
                    <a:pt x="3361" y="1088"/>
                    <a:pt x="1621" y="69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0" name="Google Shape;30470;p49"/>
            <p:cNvSpPr/>
            <p:nvPr/>
          </p:nvSpPr>
          <p:spPr>
            <a:xfrm>
              <a:off x="6864950" y="2889850"/>
              <a:ext cx="137900" cy="30175"/>
            </a:xfrm>
            <a:custGeom>
              <a:avLst/>
              <a:gdLst/>
              <a:ahLst/>
              <a:cxnLst/>
              <a:rect l="l" t="t" r="r" b="b"/>
              <a:pathLst>
                <a:path w="5516" h="1207" fill="none" extrusionOk="0">
                  <a:moveTo>
                    <a:pt x="5516" y="1207"/>
                  </a:moveTo>
                  <a:cubicBezTo>
                    <a:pt x="3618" y="1108"/>
                    <a:pt x="1760" y="69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1" name="Google Shape;30471;p49"/>
            <p:cNvSpPr/>
            <p:nvPr/>
          </p:nvSpPr>
          <p:spPr>
            <a:xfrm>
              <a:off x="6870900" y="2902200"/>
              <a:ext cx="134425" cy="24750"/>
            </a:xfrm>
            <a:custGeom>
              <a:avLst/>
              <a:gdLst/>
              <a:ahLst/>
              <a:cxnLst/>
              <a:rect l="l" t="t" r="r" b="b"/>
              <a:pathLst>
                <a:path w="5377" h="990" fill="none" extrusionOk="0">
                  <a:moveTo>
                    <a:pt x="5377" y="989"/>
                  </a:moveTo>
                  <a:cubicBezTo>
                    <a:pt x="3538" y="989"/>
                    <a:pt x="1720" y="65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2" name="Google Shape;30472;p49"/>
            <p:cNvSpPr/>
            <p:nvPr/>
          </p:nvSpPr>
          <p:spPr>
            <a:xfrm>
              <a:off x="6882250" y="2914575"/>
              <a:ext cx="123575" cy="21275"/>
            </a:xfrm>
            <a:custGeom>
              <a:avLst/>
              <a:gdLst/>
              <a:ahLst/>
              <a:cxnLst/>
              <a:rect l="l" t="t" r="r" b="b"/>
              <a:pathLst>
                <a:path w="4943" h="851" fill="none" extrusionOk="0">
                  <a:moveTo>
                    <a:pt x="4942" y="771"/>
                  </a:moveTo>
                  <a:cubicBezTo>
                    <a:pt x="3262" y="850"/>
                    <a:pt x="1582" y="59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3" name="Google Shape;30473;p49"/>
            <p:cNvSpPr/>
            <p:nvPr/>
          </p:nvSpPr>
          <p:spPr>
            <a:xfrm>
              <a:off x="6891150" y="2927900"/>
              <a:ext cx="119625" cy="18325"/>
            </a:xfrm>
            <a:custGeom>
              <a:avLst/>
              <a:gdLst/>
              <a:ahLst/>
              <a:cxnLst/>
              <a:rect l="l" t="t" r="r" b="b"/>
              <a:pathLst>
                <a:path w="4785" h="733" fill="none" extrusionOk="0">
                  <a:moveTo>
                    <a:pt x="4784" y="515"/>
                  </a:moveTo>
                  <a:cubicBezTo>
                    <a:pt x="3282" y="732"/>
                    <a:pt x="1463" y="455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4" name="Google Shape;30474;p49"/>
            <p:cNvSpPr/>
            <p:nvPr/>
          </p:nvSpPr>
          <p:spPr>
            <a:xfrm>
              <a:off x="6911900" y="2943225"/>
              <a:ext cx="118125" cy="11400"/>
            </a:xfrm>
            <a:custGeom>
              <a:avLst/>
              <a:gdLst/>
              <a:ahLst/>
              <a:cxnLst/>
              <a:rect l="l" t="t" r="r" b="b"/>
              <a:pathLst>
                <a:path w="4725" h="456" fill="none" extrusionOk="0">
                  <a:moveTo>
                    <a:pt x="4725" y="99"/>
                  </a:moveTo>
                  <a:cubicBezTo>
                    <a:pt x="3440" y="455"/>
                    <a:pt x="1325" y="31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5" name="Google Shape;30475;p49"/>
            <p:cNvSpPr/>
            <p:nvPr/>
          </p:nvSpPr>
          <p:spPr>
            <a:xfrm>
              <a:off x="6935125" y="2952625"/>
              <a:ext cx="99850" cy="10400"/>
            </a:xfrm>
            <a:custGeom>
              <a:avLst/>
              <a:gdLst/>
              <a:ahLst/>
              <a:cxnLst/>
              <a:rect l="l" t="t" r="r" b="b"/>
              <a:pathLst>
                <a:path w="3994" h="416" fill="none" extrusionOk="0">
                  <a:moveTo>
                    <a:pt x="3994" y="0"/>
                  </a:moveTo>
                  <a:cubicBezTo>
                    <a:pt x="2926" y="297"/>
                    <a:pt x="1543" y="415"/>
                    <a:pt x="1" y="1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6" name="Google Shape;30476;p49"/>
            <p:cNvSpPr/>
            <p:nvPr/>
          </p:nvSpPr>
          <p:spPr>
            <a:xfrm>
              <a:off x="6955875" y="2957550"/>
              <a:ext cx="88500" cy="15850"/>
            </a:xfrm>
            <a:custGeom>
              <a:avLst/>
              <a:gdLst/>
              <a:ahLst/>
              <a:cxnLst/>
              <a:rect l="l" t="t" r="r" b="b"/>
              <a:pathLst>
                <a:path w="3540" h="634" fill="none" extrusionOk="0">
                  <a:moveTo>
                    <a:pt x="3539" y="1"/>
                  </a:moveTo>
                  <a:cubicBezTo>
                    <a:pt x="2768" y="218"/>
                    <a:pt x="1543" y="633"/>
                    <a:pt x="1" y="3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7" name="Google Shape;30477;p49"/>
            <p:cNvSpPr/>
            <p:nvPr/>
          </p:nvSpPr>
          <p:spPr>
            <a:xfrm>
              <a:off x="6863975" y="2918025"/>
              <a:ext cx="76125" cy="217450"/>
            </a:xfrm>
            <a:custGeom>
              <a:avLst/>
              <a:gdLst/>
              <a:ahLst/>
              <a:cxnLst/>
              <a:rect l="l" t="t" r="r" b="b"/>
              <a:pathLst>
                <a:path w="3045" h="8698" fill="none" extrusionOk="0">
                  <a:moveTo>
                    <a:pt x="0" y="0"/>
                  </a:moveTo>
                  <a:cubicBezTo>
                    <a:pt x="929" y="1285"/>
                    <a:pt x="1582" y="2531"/>
                    <a:pt x="2175" y="4013"/>
                  </a:cubicBezTo>
                  <a:cubicBezTo>
                    <a:pt x="2768" y="5496"/>
                    <a:pt x="3044" y="7136"/>
                    <a:pt x="2728" y="86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8" name="Google Shape;30478;p49"/>
            <p:cNvSpPr/>
            <p:nvPr/>
          </p:nvSpPr>
          <p:spPr>
            <a:xfrm>
              <a:off x="6822950" y="2866625"/>
              <a:ext cx="105775" cy="225875"/>
            </a:xfrm>
            <a:custGeom>
              <a:avLst/>
              <a:gdLst/>
              <a:ahLst/>
              <a:cxnLst/>
              <a:rect l="l" t="t" r="r" b="b"/>
              <a:pathLst>
                <a:path w="4231" h="9035" fill="none" extrusionOk="0">
                  <a:moveTo>
                    <a:pt x="1" y="1"/>
                  </a:moveTo>
                  <a:cubicBezTo>
                    <a:pt x="870" y="1345"/>
                    <a:pt x="2037" y="3084"/>
                    <a:pt x="2729" y="4527"/>
                  </a:cubicBezTo>
                  <a:cubicBezTo>
                    <a:pt x="3440" y="5951"/>
                    <a:pt x="4231" y="7789"/>
                    <a:pt x="4112" y="903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79" name="Google Shape;30479;p49"/>
            <p:cNvSpPr/>
            <p:nvPr/>
          </p:nvSpPr>
          <p:spPr>
            <a:xfrm>
              <a:off x="6819500" y="2876025"/>
              <a:ext cx="80075" cy="152725"/>
            </a:xfrm>
            <a:custGeom>
              <a:avLst/>
              <a:gdLst/>
              <a:ahLst/>
              <a:cxnLst/>
              <a:rect l="l" t="t" r="r" b="b"/>
              <a:pathLst>
                <a:path w="3203" h="6109" fill="none" extrusionOk="0">
                  <a:moveTo>
                    <a:pt x="0" y="0"/>
                  </a:moveTo>
                  <a:cubicBezTo>
                    <a:pt x="1265" y="1740"/>
                    <a:pt x="2590" y="4052"/>
                    <a:pt x="3203" y="610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0" name="Google Shape;30480;p49"/>
            <p:cNvSpPr/>
            <p:nvPr/>
          </p:nvSpPr>
          <p:spPr>
            <a:xfrm>
              <a:off x="6820000" y="2890350"/>
              <a:ext cx="66725" cy="131475"/>
            </a:xfrm>
            <a:custGeom>
              <a:avLst/>
              <a:gdLst/>
              <a:ahLst/>
              <a:cxnLst/>
              <a:rect l="l" t="t" r="r" b="b"/>
              <a:pathLst>
                <a:path w="2669" h="5259" fill="none" extrusionOk="0">
                  <a:moveTo>
                    <a:pt x="0" y="0"/>
                  </a:moveTo>
                  <a:cubicBezTo>
                    <a:pt x="929" y="1285"/>
                    <a:pt x="2253" y="3736"/>
                    <a:pt x="2669" y="525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1" name="Google Shape;30481;p49"/>
            <p:cNvSpPr/>
            <p:nvPr/>
          </p:nvSpPr>
          <p:spPr>
            <a:xfrm>
              <a:off x="6822950" y="2909125"/>
              <a:ext cx="54400" cy="112700"/>
            </a:xfrm>
            <a:custGeom>
              <a:avLst/>
              <a:gdLst/>
              <a:ahLst/>
              <a:cxnLst/>
              <a:rect l="l" t="t" r="r" b="b"/>
              <a:pathLst>
                <a:path w="2176" h="4508" fill="none" extrusionOk="0">
                  <a:moveTo>
                    <a:pt x="1" y="1"/>
                  </a:moveTo>
                  <a:cubicBezTo>
                    <a:pt x="613" y="969"/>
                    <a:pt x="1898" y="3381"/>
                    <a:pt x="2175" y="450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2" name="Google Shape;30482;p49"/>
            <p:cNvSpPr/>
            <p:nvPr/>
          </p:nvSpPr>
          <p:spPr>
            <a:xfrm>
              <a:off x="6824425" y="2926425"/>
              <a:ext cx="45500" cy="96400"/>
            </a:xfrm>
            <a:custGeom>
              <a:avLst/>
              <a:gdLst/>
              <a:ahLst/>
              <a:cxnLst/>
              <a:rect l="l" t="t" r="r" b="b"/>
              <a:pathLst>
                <a:path w="1820" h="3856" fill="none" extrusionOk="0">
                  <a:moveTo>
                    <a:pt x="1" y="0"/>
                  </a:moveTo>
                  <a:cubicBezTo>
                    <a:pt x="594" y="1009"/>
                    <a:pt x="1483" y="2768"/>
                    <a:pt x="1820" y="385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3" name="Google Shape;30483;p49"/>
            <p:cNvSpPr/>
            <p:nvPr/>
          </p:nvSpPr>
          <p:spPr>
            <a:xfrm>
              <a:off x="6843700" y="2974350"/>
              <a:ext cx="32650" cy="152250"/>
            </a:xfrm>
            <a:custGeom>
              <a:avLst/>
              <a:gdLst/>
              <a:ahLst/>
              <a:cxnLst/>
              <a:rect l="l" t="t" r="r" b="b"/>
              <a:pathLst>
                <a:path w="1306" h="6090" fill="none" extrusionOk="0">
                  <a:moveTo>
                    <a:pt x="1" y="1"/>
                  </a:moveTo>
                  <a:cubicBezTo>
                    <a:pt x="376" y="969"/>
                    <a:pt x="752" y="1958"/>
                    <a:pt x="989" y="2986"/>
                  </a:cubicBezTo>
                  <a:cubicBezTo>
                    <a:pt x="1226" y="3994"/>
                    <a:pt x="1305" y="5061"/>
                    <a:pt x="1088" y="608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4" name="Google Shape;30484;p49"/>
            <p:cNvSpPr/>
            <p:nvPr/>
          </p:nvSpPr>
          <p:spPr>
            <a:xfrm>
              <a:off x="6580325" y="3052450"/>
              <a:ext cx="179400" cy="86000"/>
            </a:xfrm>
            <a:custGeom>
              <a:avLst/>
              <a:gdLst/>
              <a:ahLst/>
              <a:cxnLst/>
              <a:rect l="l" t="t" r="r" b="b"/>
              <a:pathLst>
                <a:path w="7176" h="3440" fill="none" extrusionOk="0">
                  <a:moveTo>
                    <a:pt x="7176" y="0"/>
                  </a:moveTo>
                  <a:cubicBezTo>
                    <a:pt x="6919" y="1403"/>
                    <a:pt x="5693" y="2491"/>
                    <a:pt x="4329" y="2965"/>
                  </a:cubicBezTo>
                  <a:cubicBezTo>
                    <a:pt x="2985" y="3439"/>
                    <a:pt x="1423" y="3281"/>
                    <a:pt x="0" y="328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5" name="Google Shape;30485;p49"/>
            <p:cNvSpPr/>
            <p:nvPr/>
          </p:nvSpPr>
          <p:spPr>
            <a:xfrm>
              <a:off x="6527450" y="3144850"/>
              <a:ext cx="163575" cy="9900"/>
            </a:xfrm>
            <a:custGeom>
              <a:avLst/>
              <a:gdLst/>
              <a:ahLst/>
              <a:cxnLst/>
              <a:rect l="l" t="t" r="r" b="b"/>
              <a:pathLst>
                <a:path w="6543" h="396" fill="none" extrusionOk="0">
                  <a:moveTo>
                    <a:pt x="6543" y="0"/>
                  </a:moveTo>
                  <a:cubicBezTo>
                    <a:pt x="4487" y="356"/>
                    <a:pt x="2016" y="396"/>
                    <a:pt x="0" y="4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6" name="Google Shape;30486;p49"/>
            <p:cNvSpPr/>
            <p:nvPr/>
          </p:nvSpPr>
          <p:spPr>
            <a:xfrm>
              <a:off x="6520525" y="3136450"/>
              <a:ext cx="165075" cy="10400"/>
            </a:xfrm>
            <a:custGeom>
              <a:avLst/>
              <a:gdLst/>
              <a:ahLst/>
              <a:cxnLst/>
              <a:rect l="l" t="t" r="r" b="b"/>
              <a:pathLst>
                <a:path w="6603" h="416" fill="none" extrusionOk="0">
                  <a:moveTo>
                    <a:pt x="6602" y="79"/>
                  </a:moveTo>
                  <a:cubicBezTo>
                    <a:pt x="4547" y="356"/>
                    <a:pt x="2017" y="41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7" name="Google Shape;30487;p49"/>
            <p:cNvSpPr/>
            <p:nvPr/>
          </p:nvSpPr>
          <p:spPr>
            <a:xfrm>
              <a:off x="6532875" y="3154225"/>
              <a:ext cx="159650" cy="9925"/>
            </a:xfrm>
            <a:custGeom>
              <a:avLst/>
              <a:gdLst/>
              <a:ahLst/>
              <a:cxnLst/>
              <a:rect l="l" t="t" r="r" b="b"/>
              <a:pathLst>
                <a:path w="6386" h="397" fill="none" extrusionOk="0">
                  <a:moveTo>
                    <a:pt x="6385" y="1"/>
                  </a:moveTo>
                  <a:cubicBezTo>
                    <a:pt x="4310" y="396"/>
                    <a:pt x="2175" y="396"/>
                    <a:pt x="1" y="10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8" name="Google Shape;30488;p49"/>
            <p:cNvSpPr/>
            <p:nvPr/>
          </p:nvSpPr>
          <p:spPr>
            <a:xfrm>
              <a:off x="6540775" y="3160650"/>
              <a:ext cx="163100" cy="13875"/>
            </a:xfrm>
            <a:custGeom>
              <a:avLst/>
              <a:gdLst/>
              <a:ahLst/>
              <a:cxnLst/>
              <a:rect l="l" t="t" r="r" b="b"/>
              <a:pathLst>
                <a:path w="6524" h="555" fill="none" extrusionOk="0">
                  <a:moveTo>
                    <a:pt x="6524" y="1"/>
                  </a:moveTo>
                  <a:cubicBezTo>
                    <a:pt x="4448" y="554"/>
                    <a:pt x="2274" y="554"/>
                    <a:pt x="1" y="25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9" name="Google Shape;30489;p49"/>
            <p:cNvSpPr/>
            <p:nvPr/>
          </p:nvSpPr>
          <p:spPr>
            <a:xfrm>
              <a:off x="6550675" y="3170050"/>
              <a:ext cx="160625" cy="13850"/>
            </a:xfrm>
            <a:custGeom>
              <a:avLst/>
              <a:gdLst/>
              <a:ahLst/>
              <a:cxnLst/>
              <a:rect l="l" t="t" r="r" b="b"/>
              <a:pathLst>
                <a:path w="6425" h="554" fill="none" extrusionOk="0">
                  <a:moveTo>
                    <a:pt x="6424" y="1"/>
                  </a:moveTo>
                  <a:cubicBezTo>
                    <a:pt x="4112" y="554"/>
                    <a:pt x="2214" y="554"/>
                    <a:pt x="0" y="33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0" name="Google Shape;30490;p49"/>
            <p:cNvSpPr/>
            <p:nvPr/>
          </p:nvSpPr>
          <p:spPr>
            <a:xfrm>
              <a:off x="6565975" y="3177950"/>
              <a:ext cx="156675" cy="15850"/>
            </a:xfrm>
            <a:custGeom>
              <a:avLst/>
              <a:gdLst/>
              <a:ahLst/>
              <a:cxnLst/>
              <a:rect l="l" t="t" r="r" b="b"/>
              <a:pathLst>
                <a:path w="6267" h="634" fill="none" extrusionOk="0">
                  <a:moveTo>
                    <a:pt x="6267" y="1"/>
                  </a:moveTo>
                  <a:cubicBezTo>
                    <a:pt x="4231" y="535"/>
                    <a:pt x="2155" y="633"/>
                    <a:pt x="1" y="4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1" name="Google Shape;30491;p49"/>
            <p:cNvSpPr/>
            <p:nvPr/>
          </p:nvSpPr>
          <p:spPr>
            <a:xfrm>
              <a:off x="6585250" y="3186350"/>
              <a:ext cx="145325" cy="15850"/>
            </a:xfrm>
            <a:custGeom>
              <a:avLst/>
              <a:gdLst/>
              <a:ahLst/>
              <a:cxnLst/>
              <a:rect l="l" t="t" r="r" b="b"/>
              <a:pathLst>
                <a:path w="5813" h="634" fill="none" extrusionOk="0">
                  <a:moveTo>
                    <a:pt x="5812" y="1"/>
                  </a:moveTo>
                  <a:cubicBezTo>
                    <a:pt x="3974" y="633"/>
                    <a:pt x="1958" y="633"/>
                    <a:pt x="1" y="53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2" name="Google Shape;30492;p49"/>
            <p:cNvSpPr/>
            <p:nvPr/>
          </p:nvSpPr>
          <p:spPr>
            <a:xfrm>
              <a:off x="6609975" y="3196725"/>
              <a:ext cx="123550" cy="14850"/>
            </a:xfrm>
            <a:custGeom>
              <a:avLst/>
              <a:gdLst/>
              <a:ahLst/>
              <a:cxnLst/>
              <a:rect l="l" t="t" r="r" b="b"/>
              <a:pathLst>
                <a:path w="4942" h="594" fill="none" extrusionOk="0">
                  <a:moveTo>
                    <a:pt x="4942" y="1"/>
                  </a:moveTo>
                  <a:cubicBezTo>
                    <a:pt x="3262" y="416"/>
                    <a:pt x="1819" y="594"/>
                    <a:pt x="0" y="55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3" name="Google Shape;30493;p49"/>
            <p:cNvSpPr/>
            <p:nvPr/>
          </p:nvSpPr>
          <p:spPr>
            <a:xfrm>
              <a:off x="6635675" y="3203650"/>
              <a:ext cx="106750" cy="14850"/>
            </a:xfrm>
            <a:custGeom>
              <a:avLst/>
              <a:gdLst/>
              <a:ahLst/>
              <a:cxnLst/>
              <a:rect l="l" t="t" r="r" b="b"/>
              <a:pathLst>
                <a:path w="4270" h="594" fill="none" extrusionOk="0">
                  <a:moveTo>
                    <a:pt x="4270" y="1"/>
                  </a:moveTo>
                  <a:cubicBezTo>
                    <a:pt x="2807" y="376"/>
                    <a:pt x="1502" y="594"/>
                    <a:pt x="0" y="57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4" name="Google Shape;30494;p49"/>
            <p:cNvSpPr/>
            <p:nvPr/>
          </p:nvSpPr>
          <p:spPr>
            <a:xfrm>
              <a:off x="6664825" y="3206125"/>
              <a:ext cx="95400" cy="20275"/>
            </a:xfrm>
            <a:custGeom>
              <a:avLst/>
              <a:gdLst/>
              <a:ahLst/>
              <a:cxnLst/>
              <a:rect l="l" t="t" r="r" b="b"/>
              <a:pathLst>
                <a:path w="3816" h="811" fill="none" extrusionOk="0">
                  <a:moveTo>
                    <a:pt x="3815" y="1"/>
                  </a:moveTo>
                  <a:cubicBezTo>
                    <a:pt x="2629" y="495"/>
                    <a:pt x="1285" y="732"/>
                    <a:pt x="0" y="81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5" name="Google Shape;30495;p49"/>
            <p:cNvSpPr/>
            <p:nvPr/>
          </p:nvSpPr>
          <p:spPr>
            <a:xfrm>
              <a:off x="6703375" y="3210075"/>
              <a:ext cx="74625" cy="20775"/>
            </a:xfrm>
            <a:custGeom>
              <a:avLst/>
              <a:gdLst/>
              <a:ahLst/>
              <a:cxnLst/>
              <a:rect l="l" t="t" r="r" b="b"/>
              <a:pathLst>
                <a:path w="2985" h="831" fill="none" extrusionOk="0">
                  <a:moveTo>
                    <a:pt x="2985" y="1"/>
                  </a:moveTo>
                  <a:cubicBezTo>
                    <a:pt x="2016" y="396"/>
                    <a:pt x="1008" y="673"/>
                    <a:pt x="0" y="83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6" name="Google Shape;30496;p49"/>
            <p:cNvSpPr/>
            <p:nvPr/>
          </p:nvSpPr>
          <p:spPr>
            <a:xfrm>
              <a:off x="6516575" y="3126575"/>
              <a:ext cx="42025" cy="4950"/>
            </a:xfrm>
            <a:custGeom>
              <a:avLst/>
              <a:gdLst/>
              <a:ahLst/>
              <a:cxnLst/>
              <a:rect l="l" t="t" r="r" b="b"/>
              <a:pathLst>
                <a:path w="1681" h="198" fill="none" extrusionOk="0">
                  <a:moveTo>
                    <a:pt x="1680" y="198"/>
                  </a:moveTo>
                  <a:cubicBezTo>
                    <a:pt x="1107" y="198"/>
                    <a:pt x="554" y="138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7" name="Google Shape;30497;p49"/>
            <p:cNvSpPr/>
            <p:nvPr/>
          </p:nvSpPr>
          <p:spPr>
            <a:xfrm>
              <a:off x="6353500" y="2956575"/>
              <a:ext cx="272300" cy="33125"/>
            </a:xfrm>
            <a:custGeom>
              <a:avLst/>
              <a:gdLst/>
              <a:ahLst/>
              <a:cxnLst/>
              <a:rect l="l" t="t" r="r" b="b"/>
              <a:pathLst>
                <a:path w="10892" h="1325" fill="none" extrusionOk="0">
                  <a:moveTo>
                    <a:pt x="10852" y="0"/>
                  </a:moveTo>
                  <a:cubicBezTo>
                    <a:pt x="10892" y="277"/>
                    <a:pt x="10615" y="494"/>
                    <a:pt x="10338" y="593"/>
                  </a:cubicBezTo>
                  <a:cubicBezTo>
                    <a:pt x="8816" y="1285"/>
                    <a:pt x="7077" y="1325"/>
                    <a:pt x="5416" y="1285"/>
                  </a:cubicBezTo>
                  <a:cubicBezTo>
                    <a:pt x="3578" y="1226"/>
                    <a:pt x="1740" y="1087"/>
                    <a:pt x="0" y="51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8" name="Google Shape;30498;p49"/>
            <p:cNvSpPr/>
            <p:nvPr/>
          </p:nvSpPr>
          <p:spPr>
            <a:xfrm>
              <a:off x="6357950" y="2980300"/>
              <a:ext cx="154700" cy="19275"/>
            </a:xfrm>
            <a:custGeom>
              <a:avLst/>
              <a:gdLst/>
              <a:ahLst/>
              <a:cxnLst/>
              <a:rect l="l" t="t" r="r" b="b"/>
              <a:pathLst>
                <a:path w="6188" h="771" fill="none" extrusionOk="0">
                  <a:moveTo>
                    <a:pt x="6187" y="712"/>
                  </a:moveTo>
                  <a:cubicBezTo>
                    <a:pt x="4112" y="771"/>
                    <a:pt x="2016" y="534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9" name="Google Shape;30499;p49"/>
            <p:cNvSpPr/>
            <p:nvPr/>
          </p:nvSpPr>
          <p:spPr>
            <a:xfrm>
              <a:off x="6363875" y="2992650"/>
              <a:ext cx="137400" cy="14850"/>
            </a:xfrm>
            <a:custGeom>
              <a:avLst/>
              <a:gdLst/>
              <a:ahLst/>
              <a:cxnLst/>
              <a:rect l="l" t="t" r="r" b="b"/>
              <a:pathLst>
                <a:path w="5496" h="594" fill="none" extrusionOk="0">
                  <a:moveTo>
                    <a:pt x="5495" y="593"/>
                  </a:moveTo>
                  <a:cubicBezTo>
                    <a:pt x="3637" y="593"/>
                    <a:pt x="1799" y="39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0" name="Google Shape;30500;p49"/>
            <p:cNvSpPr/>
            <p:nvPr/>
          </p:nvSpPr>
          <p:spPr>
            <a:xfrm>
              <a:off x="6373750" y="3003025"/>
              <a:ext cx="120600" cy="14850"/>
            </a:xfrm>
            <a:custGeom>
              <a:avLst/>
              <a:gdLst/>
              <a:ahLst/>
              <a:cxnLst/>
              <a:rect l="l" t="t" r="r" b="b"/>
              <a:pathLst>
                <a:path w="4824" h="594" fill="none" extrusionOk="0">
                  <a:moveTo>
                    <a:pt x="4824" y="554"/>
                  </a:moveTo>
                  <a:cubicBezTo>
                    <a:pt x="3203" y="593"/>
                    <a:pt x="1582" y="396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1" name="Google Shape;30501;p49"/>
            <p:cNvSpPr/>
            <p:nvPr/>
          </p:nvSpPr>
          <p:spPr>
            <a:xfrm>
              <a:off x="6376725" y="3010925"/>
              <a:ext cx="119100" cy="15350"/>
            </a:xfrm>
            <a:custGeom>
              <a:avLst/>
              <a:gdLst/>
              <a:ahLst/>
              <a:cxnLst/>
              <a:rect l="l" t="t" r="r" b="b"/>
              <a:pathLst>
                <a:path w="4764" h="614" fill="none" extrusionOk="0">
                  <a:moveTo>
                    <a:pt x="4764" y="594"/>
                  </a:moveTo>
                  <a:cubicBezTo>
                    <a:pt x="3163" y="613"/>
                    <a:pt x="1562" y="416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2" name="Google Shape;30502;p49"/>
            <p:cNvSpPr/>
            <p:nvPr/>
          </p:nvSpPr>
          <p:spPr>
            <a:xfrm>
              <a:off x="6382150" y="3020800"/>
              <a:ext cx="119625" cy="14850"/>
            </a:xfrm>
            <a:custGeom>
              <a:avLst/>
              <a:gdLst/>
              <a:ahLst/>
              <a:cxnLst/>
              <a:rect l="l" t="t" r="r" b="b"/>
              <a:pathLst>
                <a:path w="4785" h="594" fill="none" extrusionOk="0">
                  <a:moveTo>
                    <a:pt x="4784" y="535"/>
                  </a:moveTo>
                  <a:cubicBezTo>
                    <a:pt x="3262" y="594"/>
                    <a:pt x="1483" y="35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3" name="Google Shape;30503;p49"/>
            <p:cNvSpPr/>
            <p:nvPr/>
          </p:nvSpPr>
          <p:spPr>
            <a:xfrm>
              <a:off x="6391050" y="3032675"/>
              <a:ext cx="112700" cy="14350"/>
            </a:xfrm>
            <a:custGeom>
              <a:avLst/>
              <a:gdLst/>
              <a:ahLst/>
              <a:cxnLst/>
              <a:rect l="l" t="t" r="r" b="b"/>
              <a:pathLst>
                <a:path w="4508" h="574" fill="none" extrusionOk="0">
                  <a:moveTo>
                    <a:pt x="4507" y="455"/>
                  </a:moveTo>
                  <a:cubicBezTo>
                    <a:pt x="2926" y="574"/>
                    <a:pt x="1463" y="37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4" name="Google Shape;30504;p49"/>
            <p:cNvSpPr/>
            <p:nvPr/>
          </p:nvSpPr>
          <p:spPr>
            <a:xfrm>
              <a:off x="6404400" y="3046500"/>
              <a:ext cx="111700" cy="9925"/>
            </a:xfrm>
            <a:custGeom>
              <a:avLst/>
              <a:gdLst/>
              <a:ahLst/>
              <a:cxnLst/>
              <a:rect l="l" t="t" r="r" b="b"/>
              <a:pathLst>
                <a:path w="4468" h="397" fill="none" extrusionOk="0">
                  <a:moveTo>
                    <a:pt x="4467" y="218"/>
                  </a:moveTo>
                  <a:cubicBezTo>
                    <a:pt x="2965" y="396"/>
                    <a:pt x="1463" y="27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5" name="Google Shape;30505;p49"/>
            <p:cNvSpPr/>
            <p:nvPr/>
          </p:nvSpPr>
          <p:spPr>
            <a:xfrm>
              <a:off x="6420200" y="3059850"/>
              <a:ext cx="101825" cy="6450"/>
            </a:xfrm>
            <a:custGeom>
              <a:avLst/>
              <a:gdLst/>
              <a:ahLst/>
              <a:cxnLst/>
              <a:rect l="l" t="t" r="r" b="b"/>
              <a:pathLst>
                <a:path w="4073" h="258" fill="none" extrusionOk="0">
                  <a:moveTo>
                    <a:pt x="4073" y="139"/>
                  </a:moveTo>
                  <a:cubicBezTo>
                    <a:pt x="2728" y="257"/>
                    <a:pt x="1345" y="198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6" name="Google Shape;30506;p49"/>
            <p:cNvSpPr/>
            <p:nvPr/>
          </p:nvSpPr>
          <p:spPr>
            <a:xfrm>
              <a:off x="6429600" y="3068250"/>
              <a:ext cx="99850" cy="8925"/>
            </a:xfrm>
            <a:custGeom>
              <a:avLst/>
              <a:gdLst/>
              <a:ahLst/>
              <a:cxnLst/>
              <a:rect l="l" t="t" r="r" b="b"/>
              <a:pathLst>
                <a:path w="3994" h="357" fill="none" extrusionOk="0">
                  <a:moveTo>
                    <a:pt x="3993" y="178"/>
                  </a:moveTo>
                  <a:cubicBezTo>
                    <a:pt x="2669" y="356"/>
                    <a:pt x="1305" y="297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7" name="Google Shape;30507;p49"/>
            <p:cNvSpPr/>
            <p:nvPr/>
          </p:nvSpPr>
          <p:spPr>
            <a:xfrm>
              <a:off x="6441450" y="3077650"/>
              <a:ext cx="98375" cy="8900"/>
            </a:xfrm>
            <a:custGeom>
              <a:avLst/>
              <a:gdLst/>
              <a:ahLst/>
              <a:cxnLst/>
              <a:rect l="l" t="t" r="r" b="b"/>
              <a:pathLst>
                <a:path w="3935" h="356" fill="none" extrusionOk="0">
                  <a:moveTo>
                    <a:pt x="3934" y="158"/>
                  </a:moveTo>
                  <a:cubicBezTo>
                    <a:pt x="2630" y="356"/>
                    <a:pt x="1285" y="297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8" name="Google Shape;30508;p49"/>
            <p:cNvSpPr/>
            <p:nvPr/>
          </p:nvSpPr>
          <p:spPr>
            <a:xfrm>
              <a:off x="6463700" y="3088025"/>
              <a:ext cx="89950" cy="6925"/>
            </a:xfrm>
            <a:custGeom>
              <a:avLst/>
              <a:gdLst/>
              <a:ahLst/>
              <a:cxnLst/>
              <a:rect l="l" t="t" r="r" b="b"/>
              <a:pathLst>
                <a:path w="3598" h="277" fill="none" extrusionOk="0">
                  <a:moveTo>
                    <a:pt x="3598" y="0"/>
                  </a:moveTo>
                  <a:cubicBezTo>
                    <a:pt x="2352" y="277"/>
                    <a:pt x="1265" y="277"/>
                    <a:pt x="0" y="9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9" name="Google Shape;30509;p49"/>
            <p:cNvSpPr/>
            <p:nvPr/>
          </p:nvSpPr>
          <p:spPr>
            <a:xfrm>
              <a:off x="6486425" y="3094450"/>
              <a:ext cx="87000" cy="12875"/>
            </a:xfrm>
            <a:custGeom>
              <a:avLst/>
              <a:gdLst/>
              <a:ahLst/>
              <a:cxnLst/>
              <a:rect l="l" t="t" r="r" b="b"/>
              <a:pathLst>
                <a:path w="3480" h="515" fill="none" extrusionOk="0">
                  <a:moveTo>
                    <a:pt x="3479" y="0"/>
                  </a:moveTo>
                  <a:cubicBezTo>
                    <a:pt x="2333" y="257"/>
                    <a:pt x="1147" y="514"/>
                    <a:pt x="0" y="2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0" name="Google Shape;30510;p49"/>
            <p:cNvSpPr/>
            <p:nvPr/>
          </p:nvSpPr>
          <p:spPr>
            <a:xfrm>
              <a:off x="6251200" y="2794975"/>
              <a:ext cx="288125" cy="50425"/>
            </a:xfrm>
            <a:custGeom>
              <a:avLst/>
              <a:gdLst/>
              <a:ahLst/>
              <a:cxnLst/>
              <a:rect l="l" t="t" r="r" b="b"/>
              <a:pathLst>
                <a:path w="11525" h="2017" fill="none" extrusionOk="0">
                  <a:moveTo>
                    <a:pt x="11524" y="1483"/>
                  </a:moveTo>
                  <a:cubicBezTo>
                    <a:pt x="9647" y="2017"/>
                    <a:pt x="7630" y="1621"/>
                    <a:pt x="5753" y="1127"/>
                  </a:cubicBezTo>
                  <a:cubicBezTo>
                    <a:pt x="3855" y="633"/>
                    <a:pt x="1957" y="0"/>
                    <a:pt x="0" y="6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1" name="Google Shape;30511;p49"/>
            <p:cNvSpPr/>
            <p:nvPr/>
          </p:nvSpPr>
          <p:spPr>
            <a:xfrm>
              <a:off x="6268000" y="2911100"/>
              <a:ext cx="187325" cy="39575"/>
            </a:xfrm>
            <a:custGeom>
              <a:avLst/>
              <a:gdLst/>
              <a:ahLst/>
              <a:cxnLst/>
              <a:rect l="l" t="t" r="r" b="b"/>
              <a:pathLst>
                <a:path w="7493" h="1583" fill="none" extrusionOk="0">
                  <a:moveTo>
                    <a:pt x="7492" y="1345"/>
                  </a:moveTo>
                  <a:cubicBezTo>
                    <a:pt x="4942" y="1582"/>
                    <a:pt x="2313" y="110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2" name="Google Shape;30512;p49"/>
            <p:cNvSpPr/>
            <p:nvPr/>
          </p:nvSpPr>
          <p:spPr>
            <a:xfrm>
              <a:off x="6260575" y="2899750"/>
              <a:ext cx="135450" cy="35600"/>
            </a:xfrm>
            <a:custGeom>
              <a:avLst/>
              <a:gdLst/>
              <a:ahLst/>
              <a:cxnLst/>
              <a:rect l="l" t="t" r="r" b="b"/>
              <a:pathLst>
                <a:path w="5418" h="1424" fill="none" extrusionOk="0">
                  <a:moveTo>
                    <a:pt x="5417" y="1423"/>
                  </a:moveTo>
                  <a:cubicBezTo>
                    <a:pt x="3618" y="1305"/>
                    <a:pt x="1622" y="771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3" name="Google Shape;30513;p49"/>
            <p:cNvSpPr/>
            <p:nvPr/>
          </p:nvSpPr>
          <p:spPr>
            <a:xfrm>
              <a:off x="6256625" y="2890350"/>
              <a:ext cx="123075" cy="33625"/>
            </a:xfrm>
            <a:custGeom>
              <a:avLst/>
              <a:gdLst/>
              <a:ahLst/>
              <a:cxnLst/>
              <a:rect l="l" t="t" r="r" b="b"/>
              <a:pathLst>
                <a:path w="4923" h="1345" fill="none" extrusionOk="0">
                  <a:moveTo>
                    <a:pt x="4923" y="1345"/>
                  </a:moveTo>
                  <a:cubicBezTo>
                    <a:pt x="3223" y="1127"/>
                    <a:pt x="1562" y="67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4" name="Google Shape;30514;p49"/>
            <p:cNvSpPr/>
            <p:nvPr/>
          </p:nvSpPr>
          <p:spPr>
            <a:xfrm>
              <a:off x="6249725" y="2879975"/>
              <a:ext cx="115150" cy="31150"/>
            </a:xfrm>
            <a:custGeom>
              <a:avLst/>
              <a:gdLst/>
              <a:ahLst/>
              <a:cxnLst/>
              <a:rect l="l" t="t" r="r" b="b"/>
              <a:pathLst>
                <a:path w="4606" h="1246" fill="none" extrusionOk="0">
                  <a:moveTo>
                    <a:pt x="4606" y="1246"/>
                  </a:moveTo>
                  <a:cubicBezTo>
                    <a:pt x="3044" y="989"/>
                    <a:pt x="1601" y="65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5" name="Google Shape;30515;p49"/>
            <p:cNvSpPr/>
            <p:nvPr/>
          </p:nvSpPr>
          <p:spPr>
            <a:xfrm>
              <a:off x="6245275" y="2870575"/>
              <a:ext cx="112200" cy="27700"/>
            </a:xfrm>
            <a:custGeom>
              <a:avLst/>
              <a:gdLst/>
              <a:ahLst/>
              <a:cxnLst/>
              <a:rect l="l" t="t" r="r" b="b"/>
              <a:pathLst>
                <a:path w="4488" h="1108" fill="none" extrusionOk="0">
                  <a:moveTo>
                    <a:pt x="4487" y="1108"/>
                  </a:moveTo>
                  <a:cubicBezTo>
                    <a:pt x="2965" y="910"/>
                    <a:pt x="1463" y="535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6" name="Google Shape;30516;p49"/>
            <p:cNvSpPr/>
            <p:nvPr/>
          </p:nvSpPr>
          <p:spPr>
            <a:xfrm>
              <a:off x="6243775" y="2859225"/>
              <a:ext cx="116175" cy="30150"/>
            </a:xfrm>
            <a:custGeom>
              <a:avLst/>
              <a:gdLst/>
              <a:ahLst/>
              <a:cxnLst/>
              <a:rect l="l" t="t" r="r" b="b"/>
              <a:pathLst>
                <a:path w="4647" h="1206" fill="none" extrusionOk="0">
                  <a:moveTo>
                    <a:pt x="4646" y="1206"/>
                  </a:moveTo>
                  <a:cubicBezTo>
                    <a:pt x="3065" y="909"/>
                    <a:pt x="1582" y="63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7" name="Google Shape;30517;p49"/>
            <p:cNvSpPr/>
            <p:nvPr/>
          </p:nvSpPr>
          <p:spPr>
            <a:xfrm>
              <a:off x="6240325" y="2849325"/>
              <a:ext cx="115175" cy="29200"/>
            </a:xfrm>
            <a:custGeom>
              <a:avLst/>
              <a:gdLst/>
              <a:ahLst/>
              <a:cxnLst/>
              <a:rect l="l" t="t" r="r" b="b"/>
              <a:pathLst>
                <a:path w="4607" h="1168" fill="none" extrusionOk="0">
                  <a:moveTo>
                    <a:pt x="4606" y="1167"/>
                  </a:moveTo>
                  <a:cubicBezTo>
                    <a:pt x="2946" y="890"/>
                    <a:pt x="1542" y="55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8" name="Google Shape;30518;p49"/>
            <p:cNvSpPr/>
            <p:nvPr/>
          </p:nvSpPr>
          <p:spPr>
            <a:xfrm>
              <a:off x="6238350" y="2838450"/>
              <a:ext cx="116650" cy="30175"/>
            </a:xfrm>
            <a:custGeom>
              <a:avLst/>
              <a:gdLst/>
              <a:ahLst/>
              <a:cxnLst/>
              <a:rect l="l" t="t" r="r" b="b"/>
              <a:pathLst>
                <a:path w="4666" h="1207" fill="none" extrusionOk="0">
                  <a:moveTo>
                    <a:pt x="4665" y="1207"/>
                  </a:moveTo>
                  <a:cubicBezTo>
                    <a:pt x="3064" y="989"/>
                    <a:pt x="1503" y="574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9" name="Google Shape;30519;p49"/>
            <p:cNvSpPr/>
            <p:nvPr/>
          </p:nvSpPr>
          <p:spPr>
            <a:xfrm>
              <a:off x="6232425" y="2828575"/>
              <a:ext cx="120600" cy="30175"/>
            </a:xfrm>
            <a:custGeom>
              <a:avLst/>
              <a:gdLst/>
              <a:ahLst/>
              <a:cxnLst/>
              <a:rect l="l" t="t" r="r" b="b"/>
              <a:pathLst>
                <a:path w="4824" h="1207" fill="none" extrusionOk="0">
                  <a:moveTo>
                    <a:pt x="4823" y="1206"/>
                  </a:moveTo>
                  <a:cubicBezTo>
                    <a:pt x="3123" y="969"/>
                    <a:pt x="1621" y="594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0" name="Google Shape;30520;p49"/>
            <p:cNvSpPr/>
            <p:nvPr/>
          </p:nvSpPr>
          <p:spPr>
            <a:xfrm>
              <a:off x="6230925" y="2817700"/>
              <a:ext cx="119625" cy="31650"/>
            </a:xfrm>
            <a:custGeom>
              <a:avLst/>
              <a:gdLst/>
              <a:ahLst/>
              <a:cxnLst/>
              <a:rect l="l" t="t" r="r" b="b"/>
              <a:pathLst>
                <a:path w="4785" h="1266" fill="none" extrusionOk="0">
                  <a:moveTo>
                    <a:pt x="4785" y="1266"/>
                  </a:moveTo>
                  <a:cubicBezTo>
                    <a:pt x="3144" y="1048"/>
                    <a:pt x="1523" y="61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1" name="Google Shape;30521;p49"/>
            <p:cNvSpPr/>
            <p:nvPr/>
          </p:nvSpPr>
          <p:spPr>
            <a:xfrm>
              <a:off x="6226500" y="2805350"/>
              <a:ext cx="123550" cy="32650"/>
            </a:xfrm>
            <a:custGeom>
              <a:avLst/>
              <a:gdLst/>
              <a:ahLst/>
              <a:cxnLst/>
              <a:rect l="l" t="t" r="r" b="b"/>
              <a:pathLst>
                <a:path w="4942" h="1306" fill="none" extrusionOk="0">
                  <a:moveTo>
                    <a:pt x="4942" y="1305"/>
                  </a:moveTo>
                  <a:cubicBezTo>
                    <a:pt x="3242" y="1108"/>
                    <a:pt x="1581" y="67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2" name="Google Shape;30522;p49"/>
            <p:cNvSpPr/>
            <p:nvPr/>
          </p:nvSpPr>
          <p:spPr>
            <a:xfrm>
              <a:off x="6261575" y="2807825"/>
              <a:ext cx="83050" cy="19800"/>
            </a:xfrm>
            <a:custGeom>
              <a:avLst/>
              <a:gdLst/>
              <a:ahLst/>
              <a:cxnLst/>
              <a:rect l="l" t="t" r="r" b="b"/>
              <a:pathLst>
                <a:path w="3322" h="792" fill="none" extrusionOk="0">
                  <a:moveTo>
                    <a:pt x="3321" y="791"/>
                  </a:moveTo>
                  <a:cubicBezTo>
                    <a:pt x="2195" y="653"/>
                    <a:pt x="1088" y="37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3" name="Google Shape;30523;p49"/>
            <p:cNvSpPr/>
            <p:nvPr/>
          </p:nvSpPr>
          <p:spPr>
            <a:xfrm>
              <a:off x="6360900" y="2765325"/>
              <a:ext cx="211050" cy="15850"/>
            </a:xfrm>
            <a:custGeom>
              <a:avLst/>
              <a:gdLst/>
              <a:ahLst/>
              <a:cxnLst/>
              <a:rect l="l" t="t" r="r" b="b"/>
              <a:pathLst>
                <a:path w="8442" h="634" fill="none" extrusionOk="0">
                  <a:moveTo>
                    <a:pt x="8441" y="633"/>
                  </a:moveTo>
                  <a:cubicBezTo>
                    <a:pt x="8204" y="317"/>
                    <a:pt x="7828" y="139"/>
                    <a:pt x="7453" y="80"/>
                  </a:cubicBezTo>
                  <a:cubicBezTo>
                    <a:pt x="7057" y="0"/>
                    <a:pt x="6662" y="20"/>
                    <a:pt x="6267" y="40"/>
                  </a:cubicBezTo>
                  <a:cubicBezTo>
                    <a:pt x="4191" y="198"/>
                    <a:pt x="2076" y="554"/>
                    <a:pt x="1" y="2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4" name="Google Shape;30524;p49"/>
            <p:cNvSpPr/>
            <p:nvPr/>
          </p:nvSpPr>
          <p:spPr>
            <a:xfrm>
              <a:off x="6180525" y="2724300"/>
              <a:ext cx="162625" cy="42525"/>
            </a:xfrm>
            <a:custGeom>
              <a:avLst/>
              <a:gdLst/>
              <a:ahLst/>
              <a:cxnLst/>
              <a:rect l="l" t="t" r="r" b="b"/>
              <a:pathLst>
                <a:path w="6505" h="1701" fill="none" extrusionOk="0">
                  <a:moveTo>
                    <a:pt x="6504" y="1701"/>
                  </a:moveTo>
                  <a:cubicBezTo>
                    <a:pt x="4409" y="1345"/>
                    <a:pt x="1997" y="752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5" name="Google Shape;30525;p49"/>
            <p:cNvSpPr/>
            <p:nvPr/>
          </p:nvSpPr>
          <p:spPr>
            <a:xfrm>
              <a:off x="6179550" y="2712450"/>
              <a:ext cx="160625" cy="44500"/>
            </a:xfrm>
            <a:custGeom>
              <a:avLst/>
              <a:gdLst/>
              <a:ahLst/>
              <a:cxnLst/>
              <a:rect l="l" t="t" r="r" b="b"/>
              <a:pathLst>
                <a:path w="6425" h="1780" fill="none" extrusionOk="0">
                  <a:moveTo>
                    <a:pt x="6424" y="1779"/>
                  </a:moveTo>
                  <a:cubicBezTo>
                    <a:pt x="4428" y="1404"/>
                    <a:pt x="1878" y="732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6" name="Google Shape;30526;p49"/>
            <p:cNvSpPr/>
            <p:nvPr/>
          </p:nvSpPr>
          <p:spPr>
            <a:xfrm>
              <a:off x="6182500" y="2703050"/>
              <a:ext cx="140375" cy="40050"/>
            </a:xfrm>
            <a:custGeom>
              <a:avLst/>
              <a:gdLst/>
              <a:ahLst/>
              <a:cxnLst/>
              <a:rect l="l" t="t" r="r" b="b"/>
              <a:pathLst>
                <a:path w="5615" h="1602" fill="none" extrusionOk="0">
                  <a:moveTo>
                    <a:pt x="5615" y="1602"/>
                  </a:moveTo>
                  <a:cubicBezTo>
                    <a:pt x="3855" y="1226"/>
                    <a:pt x="1661" y="65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7" name="Google Shape;30527;p49"/>
            <p:cNvSpPr/>
            <p:nvPr/>
          </p:nvSpPr>
          <p:spPr>
            <a:xfrm>
              <a:off x="6187950" y="2695650"/>
              <a:ext cx="100825" cy="29675"/>
            </a:xfrm>
            <a:custGeom>
              <a:avLst/>
              <a:gdLst/>
              <a:ahLst/>
              <a:cxnLst/>
              <a:rect l="l" t="t" r="r" b="b"/>
              <a:pathLst>
                <a:path w="4033" h="1187" fill="none" extrusionOk="0">
                  <a:moveTo>
                    <a:pt x="4033" y="1186"/>
                  </a:moveTo>
                  <a:cubicBezTo>
                    <a:pt x="2669" y="890"/>
                    <a:pt x="1305" y="49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8" name="Google Shape;30528;p49"/>
            <p:cNvSpPr/>
            <p:nvPr/>
          </p:nvSpPr>
          <p:spPr>
            <a:xfrm>
              <a:off x="6185975" y="2685775"/>
              <a:ext cx="93425" cy="26700"/>
            </a:xfrm>
            <a:custGeom>
              <a:avLst/>
              <a:gdLst/>
              <a:ahLst/>
              <a:cxnLst/>
              <a:rect l="l" t="t" r="r" b="b"/>
              <a:pathLst>
                <a:path w="3737" h="1068" fill="none" extrusionOk="0">
                  <a:moveTo>
                    <a:pt x="3736" y="1067"/>
                  </a:moveTo>
                  <a:cubicBezTo>
                    <a:pt x="2431" y="850"/>
                    <a:pt x="1186" y="39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9" name="Google Shape;30529;p49"/>
            <p:cNvSpPr/>
            <p:nvPr/>
          </p:nvSpPr>
          <p:spPr>
            <a:xfrm>
              <a:off x="6186950" y="2677850"/>
              <a:ext cx="83050" cy="23250"/>
            </a:xfrm>
            <a:custGeom>
              <a:avLst/>
              <a:gdLst/>
              <a:ahLst/>
              <a:cxnLst/>
              <a:rect l="l" t="t" r="r" b="b"/>
              <a:pathLst>
                <a:path w="3322" h="930" fill="none" extrusionOk="0">
                  <a:moveTo>
                    <a:pt x="3322" y="930"/>
                  </a:moveTo>
                  <a:cubicBezTo>
                    <a:pt x="2234" y="673"/>
                    <a:pt x="1108" y="396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0" name="Google Shape;30530;p49"/>
            <p:cNvSpPr/>
            <p:nvPr/>
          </p:nvSpPr>
          <p:spPr>
            <a:xfrm>
              <a:off x="6186950" y="2668950"/>
              <a:ext cx="78600" cy="20800"/>
            </a:xfrm>
            <a:custGeom>
              <a:avLst/>
              <a:gdLst/>
              <a:ahLst/>
              <a:cxnLst/>
              <a:rect l="l" t="t" r="r" b="b"/>
              <a:pathLst>
                <a:path w="3144" h="832" fill="none" extrusionOk="0">
                  <a:moveTo>
                    <a:pt x="3144" y="831"/>
                  </a:moveTo>
                  <a:cubicBezTo>
                    <a:pt x="2096" y="614"/>
                    <a:pt x="1029" y="33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1" name="Google Shape;30531;p49"/>
            <p:cNvSpPr/>
            <p:nvPr/>
          </p:nvSpPr>
          <p:spPr>
            <a:xfrm>
              <a:off x="6182500" y="2658575"/>
              <a:ext cx="76125" cy="18325"/>
            </a:xfrm>
            <a:custGeom>
              <a:avLst/>
              <a:gdLst/>
              <a:ahLst/>
              <a:cxnLst/>
              <a:rect l="l" t="t" r="r" b="b"/>
              <a:pathLst>
                <a:path w="3045" h="733" fill="none" extrusionOk="0">
                  <a:moveTo>
                    <a:pt x="3045" y="732"/>
                  </a:moveTo>
                  <a:cubicBezTo>
                    <a:pt x="2017" y="594"/>
                    <a:pt x="989" y="35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2" name="Google Shape;30532;p49"/>
            <p:cNvSpPr/>
            <p:nvPr/>
          </p:nvSpPr>
          <p:spPr>
            <a:xfrm>
              <a:off x="6180025" y="2648200"/>
              <a:ext cx="73175" cy="17325"/>
            </a:xfrm>
            <a:custGeom>
              <a:avLst/>
              <a:gdLst/>
              <a:ahLst/>
              <a:cxnLst/>
              <a:rect l="l" t="t" r="r" b="b"/>
              <a:pathLst>
                <a:path w="2927" h="693" fill="none" extrusionOk="0">
                  <a:moveTo>
                    <a:pt x="2926" y="693"/>
                  </a:moveTo>
                  <a:cubicBezTo>
                    <a:pt x="1918" y="534"/>
                    <a:pt x="950" y="29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3" name="Google Shape;30533;p49"/>
            <p:cNvSpPr/>
            <p:nvPr/>
          </p:nvSpPr>
          <p:spPr>
            <a:xfrm>
              <a:off x="6170150" y="2634375"/>
              <a:ext cx="77625" cy="20275"/>
            </a:xfrm>
            <a:custGeom>
              <a:avLst/>
              <a:gdLst/>
              <a:ahLst/>
              <a:cxnLst/>
              <a:rect l="l" t="t" r="r" b="b"/>
              <a:pathLst>
                <a:path w="3105" h="811" fill="none" extrusionOk="0">
                  <a:moveTo>
                    <a:pt x="3104" y="811"/>
                  </a:moveTo>
                  <a:cubicBezTo>
                    <a:pt x="2056" y="613"/>
                    <a:pt x="989" y="396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4" name="Google Shape;30534;p49"/>
            <p:cNvSpPr/>
            <p:nvPr/>
          </p:nvSpPr>
          <p:spPr>
            <a:xfrm>
              <a:off x="6169650" y="2624475"/>
              <a:ext cx="74150" cy="20800"/>
            </a:xfrm>
            <a:custGeom>
              <a:avLst/>
              <a:gdLst/>
              <a:ahLst/>
              <a:cxnLst/>
              <a:rect l="l" t="t" r="r" b="b"/>
              <a:pathLst>
                <a:path w="2966" h="832" fill="none" extrusionOk="0">
                  <a:moveTo>
                    <a:pt x="2966" y="831"/>
                  </a:moveTo>
                  <a:cubicBezTo>
                    <a:pt x="1958" y="594"/>
                    <a:pt x="969" y="35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5" name="Google Shape;30535;p49"/>
            <p:cNvSpPr/>
            <p:nvPr/>
          </p:nvSpPr>
          <p:spPr>
            <a:xfrm>
              <a:off x="6169650" y="2615100"/>
              <a:ext cx="66250" cy="19800"/>
            </a:xfrm>
            <a:custGeom>
              <a:avLst/>
              <a:gdLst/>
              <a:ahLst/>
              <a:cxnLst/>
              <a:rect l="l" t="t" r="r" b="b"/>
              <a:pathLst>
                <a:path w="2650" h="792" fill="none" extrusionOk="0">
                  <a:moveTo>
                    <a:pt x="2650" y="791"/>
                  </a:moveTo>
                  <a:cubicBezTo>
                    <a:pt x="1819" y="593"/>
                    <a:pt x="811" y="257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6" name="Google Shape;30536;p49"/>
            <p:cNvSpPr/>
            <p:nvPr/>
          </p:nvSpPr>
          <p:spPr>
            <a:xfrm>
              <a:off x="6207700" y="2338350"/>
              <a:ext cx="318275" cy="208575"/>
            </a:xfrm>
            <a:custGeom>
              <a:avLst/>
              <a:gdLst/>
              <a:ahLst/>
              <a:cxnLst/>
              <a:rect l="l" t="t" r="r" b="b"/>
              <a:pathLst>
                <a:path w="12731" h="8343" fill="none" extrusionOk="0">
                  <a:moveTo>
                    <a:pt x="12731" y="8343"/>
                  </a:moveTo>
                  <a:cubicBezTo>
                    <a:pt x="9489" y="5476"/>
                    <a:pt x="4607" y="229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7" name="Google Shape;30537;p49"/>
            <p:cNvSpPr/>
            <p:nvPr/>
          </p:nvSpPr>
          <p:spPr>
            <a:xfrm>
              <a:off x="6181025" y="2608175"/>
              <a:ext cx="48450" cy="16325"/>
            </a:xfrm>
            <a:custGeom>
              <a:avLst/>
              <a:gdLst/>
              <a:ahLst/>
              <a:cxnLst/>
              <a:rect l="l" t="t" r="r" b="b"/>
              <a:pathLst>
                <a:path w="1938" h="653" fill="none" extrusionOk="0">
                  <a:moveTo>
                    <a:pt x="1938" y="653"/>
                  </a:moveTo>
                  <a:cubicBezTo>
                    <a:pt x="1285" y="495"/>
                    <a:pt x="633" y="277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8" name="Google Shape;30538;p49"/>
            <p:cNvSpPr/>
            <p:nvPr/>
          </p:nvSpPr>
          <p:spPr>
            <a:xfrm>
              <a:off x="6185975" y="2599275"/>
              <a:ext cx="53875" cy="18800"/>
            </a:xfrm>
            <a:custGeom>
              <a:avLst/>
              <a:gdLst/>
              <a:ahLst/>
              <a:cxnLst/>
              <a:rect l="l" t="t" r="r" b="b"/>
              <a:pathLst>
                <a:path w="2155" h="752" fill="none" extrusionOk="0">
                  <a:moveTo>
                    <a:pt x="2155" y="752"/>
                  </a:moveTo>
                  <a:cubicBezTo>
                    <a:pt x="1404" y="594"/>
                    <a:pt x="672" y="337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9" name="Google Shape;30539;p49"/>
            <p:cNvSpPr/>
            <p:nvPr/>
          </p:nvSpPr>
          <p:spPr>
            <a:xfrm>
              <a:off x="6160275" y="2422875"/>
              <a:ext cx="172975" cy="115150"/>
            </a:xfrm>
            <a:custGeom>
              <a:avLst/>
              <a:gdLst/>
              <a:ahLst/>
              <a:cxnLst/>
              <a:rect l="l" t="t" r="r" b="b"/>
              <a:pathLst>
                <a:path w="6919" h="4606" fill="none" extrusionOk="0">
                  <a:moveTo>
                    <a:pt x="6919" y="4606"/>
                  </a:moveTo>
                  <a:cubicBezTo>
                    <a:pt x="4013" y="4151"/>
                    <a:pt x="1068" y="2392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0" name="Google Shape;30540;p49"/>
            <p:cNvSpPr/>
            <p:nvPr/>
          </p:nvSpPr>
          <p:spPr>
            <a:xfrm>
              <a:off x="6160775" y="2443625"/>
              <a:ext cx="114175" cy="88475"/>
            </a:xfrm>
            <a:custGeom>
              <a:avLst/>
              <a:gdLst/>
              <a:ahLst/>
              <a:cxnLst/>
              <a:rect l="l" t="t" r="r" b="b"/>
              <a:pathLst>
                <a:path w="4567" h="3539" fill="none" extrusionOk="0">
                  <a:moveTo>
                    <a:pt x="4566" y="3539"/>
                  </a:moveTo>
                  <a:cubicBezTo>
                    <a:pt x="2135" y="2590"/>
                    <a:pt x="988" y="144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1" name="Google Shape;30541;p49"/>
            <p:cNvSpPr/>
            <p:nvPr/>
          </p:nvSpPr>
          <p:spPr>
            <a:xfrm>
              <a:off x="6147925" y="2483150"/>
              <a:ext cx="115650" cy="58825"/>
            </a:xfrm>
            <a:custGeom>
              <a:avLst/>
              <a:gdLst/>
              <a:ahLst/>
              <a:cxnLst/>
              <a:rect l="l" t="t" r="r" b="b"/>
              <a:pathLst>
                <a:path w="4626" h="2353" fill="none" extrusionOk="0">
                  <a:moveTo>
                    <a:pt x="4626" y="2353"/>
                  </a:moveTo>
                  <a:cubicBezTo>
                    <a:pt x="2945" y="1878"/>
                    <a:pt x="1364" y="106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2" name="Google Shape;30542;p49"/>
            <p:cNvSpPr/>
            <p:nvPr/>
          </p:nvSpPr>
          <p:spPr>
            <a:xfrm>
              <a:off x="6134575" y="2457950"/>
              <a:ext cx="72675" cy="51425"/>
            </a:xfrm>
            <a:custGeom>
              <a:avLst/>
              <a:gdLst/>
              <a:ahLst/>
              <a:cxnLst/>
              <a:rect l="l" t="t" r="r" b="b"/>
              <a:pathLst>
                <a:path w="2907" h="2057" fill="none" extrusionOk="0">
                  <a:moveTo>
                    <a:pt x="2906" y="2056"/>
                  </a:moveTo>
                  <a:cubicBezTo>
                    <a:pt x="1839" y="1503"/>
                    <a:pt x="870" y="811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3" name="Google Shape;30543;p49"/>
            <p:cNvSpPr/>
            <p:nvPr/>
          </p:nvSpPr>
          <p:spPr>
            <a:xfrm>
              <a:off x="6145450" y="2493525"/>
              <a:ext cx="99850" cy="53900"/>
            </a:xfrm>
            <a:custGeom>
              <a:avLst/>
              <a:gdLst/>
              <a:ahLst/>
              <a:cxnLst/>
              <a:rect l="l" t="t" r="r" b="b"/>
              <a:pathLst>
                <a:path w="3994" h="2156" fill="none" extrusionOk="0">
                  <a:moveTo>
                    <a:pt x="3993" y="2155"/>
                  </a:moveTo>
                  <a:cubicBezTo>
                    <a:pt x="2570" y="1681"/>
                    <a:pt x="1186" y="93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4" name="Google Shape;30544;p49"/>
            <p:cNvSpPr/>
            <p:nvPr/>
          </p:nvSpPr>
          <p:spPr>
            <a:xfrm>
              <a:off x="6143950" y="2508350"/>
              <a:ext cx="94425" cy="46000"/>
            </a:xfrm>
            <a:custGeom>
              <a:avLst/>
              <a:gdLst/>
              <a:ahLst/>
              <a:cxnLst/>
              <a:rect l="l" t="t" r="r" b="b"/>
              <a:pathLst>
                <a:path w="3777" h="1840" fill="none" extrusionOk="0">
                  <a:moveTo>
                    <a:pt x="3776" y="1839"/>
                  </a:moveTo>
                  <a:cubicBezTo>
                    <a:pt x="2413" y="1365"/>
                    <a:pt x="1187" y="83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5" name="Google Shape;30545;p49"/>
            <p:cNvSpPr/>
            <p:nvPr/>
          </p:nvSpPr>
          <p:spPr>
            <a:xfrm>
              <a:off x="6140500" y="2519225"/>
              <a:ext cx="89975" cy="42525"/>
            </a:xfrm>
            <a:custGeom>
              <a:avLst/>
              <a:gdLst/>
              <a:ahLst/>
              <a:cxnLst/>
              <a:rect l="l" t="t" r="r" b="b"/>
              <a:pathLst>
                <a:path w="3599" h="1701" fill="none" extrusionOk="0">
                  <a:moveTo>
                    <a:pt x="3598" y="1701"/>
                  </a:moveTo>
                  <a:cubicBezTo>
                    <a:pt x="2274" y="1285"/>
                    <a:pt x="1127" y="79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6" name="Google Shape;30546;p49"/>
            <p:cNvSpPr/>
            <p:nvPr/>
          </p:nvSpPr>
          <p:spPr>
            <a:xfrm>
              <a:off x="6137050" y="2529600"/>
              <a:ext cx="91925" cy="42525"/>
            </a:xfrm>
            <a:custGeom>
              <a:avLst/>
              <a:gdLst/>
              <a:ahLst/>
              <a:cxnLst/>
              <a:rect l="l" t="t" r="r" b="b"/>
              <a:pathLst>
                <a:path w="3677" h="1701" fill="none" extrusionOk="0">
                  <a:moveTo>
                    <a:pt x="3677" y="1701"/>
                  </a:moveTo>
                  <a:cubicBezTo>
                    <a:pt x="2530" y="1325"/>
                    <a:pt x="1265" y="831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7" name="Google Shape;30547;p49"/>
            <p:cNvSpPr/>
            <p:nvPr/>
          </p:nvSpPr>
          <p:spPr>
            <a:xfrm>
              <a:off x="6134075" y="2539000"/>
              <a:ext cx="94425" cy="44500"/>
            </a:xfrm>
            <a:custGeom>
              <a:avLst/>
              <a:gdLst/>
              <a:ahLst/>
              <a:cxnLst/>
              <a:rect l="l" t="t" r="r" b="b"/>
              <a:pathLst>
                <a:path w="3777" h="1780" fill="none" extrusionOk="0">
                  <a:moveTo>
                    <a:pt x="3776" y="1779"/>
                  </a:moveTo>
                  <a:cubicBezTo>
                    <a:pt x="2511" y="1364"/>
                    <a:pt x="1127" y="65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8" name="Google Shape;30548;p49"/>
            <p:cNvSpPr/>
            <p:nvPr/>
          </p:nvSpPr>
          <p:spPr>
            <a:xfrm>
              <a:off x="6134575" y="2550350"/>
              <a:ext cx="87975" cy="42525"/>
            </a:xfrm>
            <a:custGeom>
              <a:avLst/>
              <a:gdLst/>
              <a:ahLst/>
              <a:cxnLst/>
              <a:rect l="l" t="t" r="r" b="b"/>
              <a:pathLst>
                <a:path w="3519" h="1701" fill="none" extrusionOk="0">
                  <a:moveTo>
                    <a:pt x="3519" y="1701"/>
                  </a:moveTo>
                  <a:cubicBezTo>
                    <a:pt x="2432" y="1325"/>
                    <a:pt x="989" y="614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9" name="Google Shape;30549;p49"/>
            <p:cNvSpPr/>
            <p:nvPr/>
          </p:nvSpPr>
          <p:spPr>
            <a:xfrm>
              <a:off x="6159275" y="2574575"/>
              <a:ext cx="90475" cy="37575"/>
            </a:xfrm>
            <a:custGeom>
              <a:avLst/>
              <a:gdLst/>
              <a:ahLst/>
              <a:cxnLst/>
              <a:rect l="l" t="t" r="r" b="b"/>
              <a:pathLst>
                <a:path w="3619" h="1503" fill="none" extrusionOk="0">
                  <a:moveTo>
                    <a:pt x="3618" y="1503"/>
                  </a:moveTo>
                  <a:cubicBezTo>
                    <a:pt x="2491" y="1186"/>
                    <a:pt x="1009" y="574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0" name="Google Shape;30550;p49"/>
            <p:cNvSpPr/>
            <p:nvPr/>
          </p:nvSpPr>
          <p:spPr>
            <a:xfrm>
              <a:off x="6346575" y="2208400"/>
              <a:ext cx="66725" cy="51400"/>
            </a:xfrm>
            <a:custGeom>
              <a:avLst/>
              <a:gdLst/>
              <a:ahLst/>
              <a:cxnLst/>
              <a:rect l="l" t="t" r="r" b="b"/>
              <a:pathLst>
                <a:path w="2669" h="2056" fill="none" extrusionOk="0">
                  <a:moveTo>
                    <a:pt x="2669" y="2056"/>
                  </a:moveTo>
                  <a:cubicBezTo>
                    <a:pt x="2135" y="1028"/>
                    <a:pt x="1127" y="257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1" name="Google Shape;30551;p49"/>
            <p:cNvSpPr/>
            <p:nvPr/>
          </p:nvSpPr>
          <p:spPr>
            <a:xfrm>
              <a:off x="6521025" y="2261775"/>
              <a:ext cx="53375" cy="122075"/>
            </a:xfrm>
            <a:custGeom>
              <a:avLst/>
              <a:gdLst/>
              <a:ahLst/>
              <a:cxnLst/>
              <a:rect l="l" t="t" r="r" b="b"/>
              <a:pathLst>
                <a:path w="2135" h="4883" fill="none" extrusionOk="0">
                  <a:moveTo>
                    <a:pt x="0" y="0"/>
                  </a:moveTo>
                  <a:cubicBezTo>
                    <a:pt x="573" y="712"/>
                    <a:pt x="1087" y="1463"/>
                    <a:pt x="1483" y="2273"/>
                  </a:cubicBezTo>
                  <a:cubicBezTo>
                    <a:pt x="1878" y="3084"/>
                    <a:pt x="2135" y="3973"/>
                    <a:pt x="2135" y="488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2" name="Google Shape;30552;p49"/>
            <p:cNvSpPr/>
            <p:nvPr/>
          </p:nvSpPr>
          <p:spPr>
            <a:xfrm>
              <a:off x="6473575" y="2393225"/>
              <a:ext cx="46975" cy="105775"/>
            </a:xfrm>
            <a:custGeom>
              <a:avLst/>
              <a:gdLst/>
              <a:ahLst/>
              <a:cxnLst/>
              <a:rect l="l" t="t" r="r" b="b"/>
              <a:pathLst>
                <a:path w="1879" h="4231" fill="none" extrusionOk="0">
                  <a:moveTo>
                    <a:pt x="0" y="0"/>
                  </a:moveTo>
                  <a:cubicBezTo>
                    <a:pt x="0" y="1581"/>
                    <a:pt x="712" y="3163"/>
                    <a:pt x="1878" y="423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3" name="Google Shape;30553;p49"/>
            <p:cNvSpPr/>
            <p:nvPr/>
          </p:nvSpPr>
          <p:spPr>
            <a:xfrm>
              <a:off x="6577350" y="2540975"/>
              <a:ext cx="135925" cy="131975"/>
            </a:xfrm>
            <a:custGeom>
              <a:avLst/>
              <a:gdLst/>
              <a:ahLst/>
              <a:cxnLst/>
              <a:rect l="l" t="t" r="r" b="b"/>
              <a:pathLst>
                <a:path w="5437" h="5279" fill="none" extrusionOk="0">
                  <a:moveTo>
                    <a:pt x="5436" y="5278"/>
                  </a:moveTo>
                  <a:cubicBezTo>
                    <a:pt x="3895" y="3262"/>
                    <a:pt x="2056" y="148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4" name="Google Shape;30554;p49"/>
            <p:cNvSpPr/>
            <p:nvPr/>
          </p:nvSpPr>
          <p:spPr>
            <a:xfrm>
              <a:off x="6497800" y="2679350"/>
              <a:ext cx="157150" cy="31650"/>
            </a:xfrm>
            <a:custGeom>
              <a:avLst/>
              <a:gdLst/>
              <a:ahLst/>
              <a:cxnLst/>
              <a:rect l="l" t="t" r="r" b="b"/>
              <a:pathLst>
                <a:path w="6286" h="1266" fill="none" extrusionOk="0">
                  <a:moveTo>
                    <a:pt x="6286" y="0"/>
                  </a:moveTo>
                  <a:lnTo>
                    <a:pt x="1759" y="1008"/>
                  </a:lnTo>
                  <a:cubicBezTo>
                    <a:pt x="1186" y="1127"/>
                    <a:pt x="593" y="1265"/>
                    <a:pt x="0" y="118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5" name="Google Shape;30555;p49"/>
            <p:cNvSpPr/>
            <p:nvPr/>
          </p:nvSpPr>
          <p:spPr>
            <a:xfrm>
              <a:off x="6778975" y="2721850"/>
              <a:ext cx="87500" cy="34600"/>
            </a:xfrm>
            <a:custGeom>
              <a:avLst/>
              <a:gdLst/>
              <a:ahLst/>
              <a:cxnLst/>
              <a:rect l="l" t="t" r="r" b="b"/>
              <a:pathLst>
                <a:path w="3500" h="1384" fill="none" extrusionOk="0">
                  <a:moveTo>
                    <a:pt x="3499" y="0"/>
                  </a:moveTo>
                  <a:cubicBezTo>
                    <a:pt x="2610" y="593"/>
                    <a:pt x="1621" y="1028"/>
                    <a:pt x="574" y="1305"/>
                  </a:cubicBezTo>
                  <a:cubicBezTo>
                    <a:pt x="376" y="1344"/>
                    <a:pt x="178" y="1384"/>
                    <a:pt x="0" y="134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6" name="Google Shape;30556;p49"/>
            <p:cNvSpPr/>
            <p:nvPr/>
          </p:nvSpPr>
          <p:spPr>
            <a:xfrm>
              <a:off x="6785900" y="2746050"/>
              <a:ext cx="56350" cy="17325"/>
            </a:xfrm>
            <a:custGeom>
              <a:avLst/>
              <a:gdLst/>
              <a:ahLst/>
              <a:cxnLst/>
              <a:rect l="l" t="t" r="r" b="b"/>
              <a:pathLst>
                <a:path w="2254" h="693" fill="none" extrusionOk="0">
                  <a:moveTo>
                    <a:pt x="2254" y="1"/>
                  </a:moveTo>
                  <a:cubicBezTo>
                    <a:pt x="1542" y="337"/>
                    <a:pt x="791" y="574"/>
                    <a:pt x="0" y="69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7" name="Google Shape;30557;p49"/>
            <p:cNvSpPr/>
            <p:nvPr/>
          </p:nvSpPr>
          <p:spPr>
            <a:xfrm>
              <a:off x="6789350" y="2757900"/>
              <a:ext cx="45000" cy="14850"/>
            </a:xfrm>
            <a:custGeom>
              <a:avLst/>
              <a:gdLst/>
              <a:ahLst/>
              <a:cxnLst/>
              <a:rect l="l" t="t" r="r" b="b"/>
              <a:pathLst>
                <a:path w="1800" h="594" fill="none" extrusionOk="0">
                  <a:moveTo>
                    <a:pt x="1799" y="1"/>
                  </a:moveTo>
                  <a:cubicBezTo>
                    <a:pt x="1226" y="258"/>
                    <a:pt x="613" y="456"/>
                    <a:pt x="1" y="59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8" name="Google Shape;30558;p49"/>
            <p:cNvSpPr/>
            <p:nvPr/>
          </p:nvSpPr>
          <p:spPr>
            <a:xfrm>
              <a:off x="6794775" y="2766325"/>
              <a:ext cx="38075" cy="14850"/>
            </a:xfrm>
            <a:custGeom>
              <a:avLst/>
              <a:gdLst/>
              <a:ahLst/>
              <a:cxnLst/>
              <a:rect l="l" t="t" r="r" b="b"/>
              <a:pathLst>
                <a:path w="1523" h="594" fill="none" extrusionOk="0">
                  <a:moveTo>
                    <a:pt x="1523" y="0"/>
                  </a:moveTo>
                  <a:cubicBezTo>
                    <a:pt x="1049" y="297"/>
                    <a:pt x="535" y="494"/>
                    <a:pt x="1" y="59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9" name="Google Shape;30559;p49"/>
            <p:cNvSpPr/>
            <p:nvPr/>
          </p:nvSpPr>
          <p:spPr>
            <a:xfrm>
              <a:off x="6799725" y="2775700"/>
              <a:ext cx="35125" cy="13875"/>
            </a:xfrm>
            <a:custGeom>
              <a:avLst/>
              <a:gdLst/>
              <a:ahLst/>
              <a:cxnLst/>
              <a:rect l="l" t="t" r="r" b="b"/>
              <a:pathLst>
                <a:path w="1405" h="555" fill="none" extrusionOk="0">
                  <a:moveTo>
                    <a:pt x="1404" y="1"/>
                  </a:moveTo>
                  <a:cubicBezTo>
                    <a:pt x="969" y="258"/>
                    <a:pt x="495" y="455"/>
                    <a:pt x="1" y="55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0" name="Google Shape;30560;p49"/>
            <p:cNvSpPr/>
            <p:nvPr/>
          </p:nvSpPr>
          <p:spPr>
            <a:xfrm>
              <a:off x="6804675" y="2784100"/>
              <a:ext cx="33625" cy="12375"/>
            </a:xfrm>
            <a:custGeom>
              <a:avLst/>
              <a:gdLst/>
              <a:ahLst/>
              <a:cxnLst/>
              <a:rect l="l" t="t" r="r" b="b"/>
              <a:pathLst>
                <a:path w="1345" h="495" fill="none" extrusionOk="0">
                  <a:moveTo>
                    <a:pt x="1344" y="1"/>
                  </a:moveTo>
                  <a:cubicBezTo>
                    <a:pt x="929" y="258"/>
                    <a:pt x="475" y="416"/>
                    <a:pt x="0" y="49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1" name="Google Shape;30561;p49"/>
            <p:cNvSpPr/>
            <p:nvPr/>
          </p:nvSpPr>
          <p:spPr>
            <a:xfrm>
              <a:off x="6810100" y="2792000"/>
              <a:ext cx="30175" cy="11400"/>
            </a:xfrm>
            <a:custGeom>
              <a:avLst/>
              <a:gdLst/>
              <a:ahLst/>
              <a:cxnLst/>
              <a:rect l="l" t="t" r="r" b="b"/>
              <a:pathLst>
                <a:path w="1207" h="456" fill="none" extrusionOk="0">
                  <a:moveTo>
                    <a:pt x="1207" y="1"/>
                  </a:moveTo>
                  <a:cubicBezTo>
                    <a:pt x="831" y="218"/>
                    <a:pt x="416" y="376"/>
                    <a:pt x="1" y="45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2" name="Google Shape;30562;p49"/>
            <p:cNvSpPr/>
            <p:nvPr/>
          </p:nvSpPr>
          <p:spPr>
            <a:xfrm>
              <a:off x="6815050" y="2799425"/>
              <a:ext cx="29175" cy="11875"/>
            </a:xfrm>
            <a:custGeom>
              <a:avLst/>
              <a:gdLst/>
              <a:ahLst/>
              <a:cxnLst/>
              <a:rect l="l" t="t" r="r" b="b"/>
              <a:pathLst>
                <a:path w="1167" h="475" fill="none" extrusionOk="0">
                  <a:moveTo>
                    <a:pt x="1167" y="0"/>
                  </a:moveTo>
                  <a:cubicBezTo>
                    <a:pt x="811" y="238"/>
                    <a:pt x="416" y="396"/>
                    <a:pt x="0" y="47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3" name="Google Shape;30563;p49"/>
            <p:cNvSpPr/>
            <p:nvPr/>
          </p:nvSpPr>
          <p:spPr>
            <a:xfrm>
              <a:off x="6820975" y="2806350"/>
              <a:ext cx="28200" cy="12875"/>
            </a:xfrm>
            <a:custGeom>
              <a:avLst/>
              <a:gdLst/>
              <a:ahLst/>
              <a:cxnLst/>
              <a:rect l="l" t="t" r="r" b="b"/>
              <a:pathLst>
                <a:path w="1128" h="515" fill="none" extrusionOk="0">
                  <a:moveTo>
                    <a:pt x="1127" y="0"/>
                  </a:moveTo>
                  <a:cubicBezTo>
                    <a:pt x="791" y="237"/>
                    <a:pt x="396" y="395"/>
                    <a:pt x="1" y="51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4" name="Google Shape;30564;p49"/>
            <p:cNvSpPr/>
            <p:nvPr/>
          </p:nvSpPr>
          <p:spPr>
            <a:xfrm>
              <a:off x="6825425" y="2812775"/>
              <a:ext cx="28200" cy="12375"/>
            </a:xfrm>
            <a:custGeom>
              <a:avLst/>
              <a:gdLst/>
              <a:ahLst/>
              <a:cxnLst/>
              <a:rect l="l" t="t" r="r" b="b"/>
              <a:pathLst>
                <a:path w="1128" h="495" fill="none" extrusionOk="0">
                  <a:moveTo>
                    <a:pt x="1127" y="0"/>
                  </a:moveTo>
                  <a:cubicBezTo>
                    <a:pt x="791" y="237"/>
                    <a:pt x="416" y="415"/>
                    <a:pt x="1" y="49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5" name="Google Shape;30565;p49"/>
            <p:cNvSpPr/>
            <p:nvPr/>
          </p:nvSpPr>
          <p:spPr>
            <a:xfrm>
              <a:off x="6832350" y="2819675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396" y="396"/>
                    <a:pt x="0" y="5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6" name="Google Shape;30566;p49"/>
            <p:cNvSpPr/>
            <p:nvPr/>
          </p:nvSpPr>
          <p:spPr>
            <a:xfrm>
              <a:off x="6836800" y="2826100"/>
              <a:ext cx="28175" cy="12875"/>
            </a:xfrm>
            <a:custGeom>
              <a:avLst/>
              <a:gdLst/>
              <a:ahLst/>
              <a:cxnLst/>
              <a:rect l="l" t="t" r="r" b="b"/>
              <a:pathLst>
                <a:path w="1127" h="515" fill="none" extrusionOk="0">
                  <a:moveTo>
                    <a:pt x="1127" y="1"/>
                  </a:moveTo>
                  <a:cubicBezTo>
                    <a:pt x="791" y="238"/>
                    <a:pt x="415" y="416"/>
                    <a:pt x="0" y="51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7" name="Google Shape;30567;p49"/>
            <p:cNvSpPr/>
            <p:nvPr/>
          </p:nvSpPr>
          <p:spPr>
            <a:xfrm>
              <a:off x="6881275" y="2857250"/>
              <a:ext cx="72175" cy="16825"/>
            </a:xfrm>
            <a:custGeom>
              <a:avLst/>
              <a:gdLst/>
              <a:ahLst/>
              <a:cxnLst/>
              <a:rect l="l" t="t" r="r" b="b"/>
              <a:pathLst>
                <a:path w="2887" h="673" fill="none" extrusionOk="0">
                  <a:moveTo>
                    <a:pt x="2886" y="672"/>
                  </a:moveTo>
                  <a:cubicBezTo>
                    <a:pt x="1898" y="554"/>
                    <a:pt x="929" y="316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8" name="Google Shape;30568;p49"/>
            <p:cNvSpPr/>
            <p:nvPr/>
          </p:nvSpPr>
          <p:spPr>
            <a:xfrm>
              <a:off x="6828400" y="2497975"/>
              <a:ext cx="10400" cy="89975"/>
            </a:xfrm>
            <a:custGeom>
              <a:avLst/>
              <a:gdLst/>
              <a:ahLst/>
              <a:cxnLst/>
              <a:rect l="l" t="t" r="r" b="b"/>
              <a:pathLst>
                <a:path w="416" h="3599" fill="none" extrusionOk="0">
                  <a:moveTo>
                    <a:pt x="395" y="1"/>
                  </a:moveTo>
                  <a:cubicBezTo>
                    <a:pt x="415" y="1206"/>
                    <a:pt x="277" y="2412"/>
                    <a:pt x="0" y="359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9" name="Google Shape;30569;p49"/>
            <p:cNvSpPr/>
            <p:nvPr/>
          </p:nvSpPr>
          <p:spPr>
            <a:xfrm>
              <a:off x="6837775" y="2536525"/>
              <a:ext cx="6450" cy="50925"/>
            </a:xfrm>
            <a:custGeom>
              <a:avLst/>
              <a:gdLst/>
              <a:ahLst/>
              <a:cxnLst/>
              <a:rect l="l" t="t" r="r" b="b"/>
              <a:pathLst>
                <a:path w="258" h="2037" fill="none" extrusionOk="0">
                  <a:moveTo>
                    <a:pt x="258" y="0"/>
                  </a:moveTo>
                  <a:cubicBezTo>
                    <a:pt x="218" y="673"/>
                    <a:pt x="139" y="1364"/>
                    <a:pt x="1" y="20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0" name="Google Shape;30570;p49"/>
            <p:cNvSpPr/>
            <p:nvPr/>
          </p:nvSpPr>
          <p:spPr>
            <a:xfrm>
              <a:off x="6621825" y="2208400"/>
              <a:ext cx="83550" cy="203125"/>
            </a:xfrm>
            <a:custGeom>
              <a:avLst/>
              <a:gdLst/>
              <a:ahLst/>
              <a:cxnLst/>
              <a:rect l="l" t="t" r="r" b="b"/>
              <a:pathLst>
                <a:path w="3342" h="8125" fill="none" extrusionOk="0">
                  <a:moveTo>
                    <a:pt x="1" y="0"/>
                  </a:moveTo>
                  <a:cubicBezTo>
                    <a:pt x="1424" y="2570"/>
                    <a:pt x="2728" y="5238"/>
                    <a:pt x="3341" y="812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1" name="Google Shape;30571;p49"/>
            <p:cNvSpPr/>
            <p:nvPr/>
          </p:nvSpPr>
          <p:spPr>
            <a:xfrm>
              <a:off x="6638125" y="2215800"/>
              <a:ext cx="41050" cy="96900"/>
            </a:xfrm>
            <a:custGeom>
              <a:avLst/>
              <a:gdLst/>
              <a:ahLst/>
              <a:cxnLst/>
              <a:rect l="l" t="t" r="r" b="b"/>
              <a:pathLst>
                <a:path w="1642" h="3876" fill="none" extrusionOk="0">
                  <a:moveTo>
                    <a:pt x="1" y="1"/>
                  </a:moveTo>
                  <a:cubicBezTo>
                    <a:pt x="673" y="1226"/>
                    <a:pt x="1226" y="2531"/>
                    <a:pt x="1642" y="387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2" name="Google Shape;30572;p49"/>
            <p:cNvSpPr/>
            <p:nvPr/>
          </p:nvSpPr>
          <p:spPr>
            <a:xfrm>
              <a:off x="6650975" y="2217300"/>
              <a:ext cx="34625" cy="91425"/>
            </a:xfrm>
            <a:custGeom>
              <a:avLst/>
              <a:gdLst/>
              <a:ahLst/>
              <a:cxnLst/>
              <a:rect l="l" t="t" r="r" b="b"/>
              <a:pathLst>
                <a:path w="1385" h="3657" fill="none" extrusionOk="0">
                  <a:moveTo>
                    <a:pt x="1" y="0"/>
                  </a:moveTo>
                  <a:cubicBezTo>
                    <a:pt x="554" y="1186"/>
                    <a:pt x="1029" y="2412"/>
                    <a:pt x="1384" y="365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3" name="Google Shape;30573;p49"/>
            <p:cNvSpPr/>
            <p:nvPr/>
          </p:nvSpPr>
          <p:spPr>
            <a:xfrm>
              <a:off x="6663825" y="2227175"/>
              <a:ext cx="29675" cy="76125"/>
            </a:xfrm>
            <a:custGeom>
              <a:avLst/>
              <a:gdLst/>
              <a:ahLst/>
              <a:cxnLst/>
              <a:rect l="l" t="t" r="r" b="b"/>
              <a:pathLst>
                <a:path w="1187" h="3045" fill="none" extrusionOk="0">
                  <a:moveTo>
                    <a:pt x="1" y="0"/>
                  </a:moveTo>
                  <a:cubicBezTo>
                    <a:pt x="633" y="890"/>
                    <a:pt x="910" y="1977"/>
                    <a:pt x="1187" y="304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4" name="Google Shape;30574;p49"/>
            <p:cNvSpPr/>
            <p:nvPr/>
          </p:nvSpPr>
          <p:spPr>
            <a:xfrm>
              <a:off x="6677175" y="2231625"/>
              <a:ext cx="20775" cy="49925"/>
            </a:xfrm>
            <a:custGeom>
              <a:avLst/>
              <a:gdLst/>
              <a:ahLst/>
              <a:cxnLst/>
              <a:rect l="l" t="t" r="r" b="b"/>
              <a:pathLst>
                <a:path w="831" h="1997" fill="none" extrusionOk="0">
                  <a:moveTo>
                    <a:pt x="0" y="0"/>
                  </a:moveTo>
                  <a:cubicBezTo>
                    <a:pt x="435" y="593"/>
                    <a:pt x="712" y="1285"/>
                    <a:pt x="831" y="199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5" name="Google Shape;30575;p49"/>
            <p:cNvSpPr/>
            <p:nvPr/>
          </p:nvSpPr>
          <p:spPr>
            <a:xfrm>
              <a:off x="6693975" y="2240525"/>
              <a:ext cx="17825" cy="55350"/>
            </a:xfrm>
            <a:custGeom>
              <a:avLst/>
              <a:gdLst/>
              <a:ahLst/>
              <a:cxnLst/>
              <a:rect l="l" t="t" r="r" b="b"/>
              <a:pathLst>
                <a:path w="713" h="2214" fill="none" extrusionOk="0">
                  <a:moveTo>
                    <a:pt x="1" y="0"/>
                  </a:moveTo>
                  <a:cubicBezTo>
                    <a:pt x="396" y="692"/>
                    <a:pt x="633" y="1443"/>
                    <a:pt x="712" y="221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6" name="Google Shape;30576;p49"/>
            <p:cNvSpPr/>
            <p:nvPr/>
          </p:nvSpPr>
          <p:spPr>
            <a:xfrm>
              <a:off x="6706325" y="2246450"/>
              <a:ext cx="12875" cy="47950"/>
            </a:xfrm>
            <a:custGeom>
              <a:avLst/>
              <a:gdLst/>
              <a:ahLst/>
              <a:cxnLst/>
              <a:rect l="l" t="t" r="r" b="b"/>
              <a:pathLst>
                <a:path w="515" h="1918" fill="none" extrusionOk="0">
                  <a:moveTo>
                    <a:pt x="1" y="0"/>
                  </a:moveTo>
                  <a:cubicBezTo>
                    <a:pt x="317" y="593"/>
                    <a:pt x="495" y="1246"/>
                    <a:pt x="515" y="191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7" name="Google Shape;30577;p49"/>
            <p:cNvSpPr/>
            <p:nvPr/>
          </p:nvSpPr>
          <p:spPr>
            <a:xfrm>
              <a:off x="6717200" y="2244975"/>
              <a:ext cx="11400" cy="45975"/>
            </a:xfrm>
            <a:custGeom>
              <a:avLst/>
              <a:gdLst/>
              <a:ahLst/>
              <a:cxnLst/>
              <a:rect l="l" t="t" r="r" b="b"/>
              <a:pathLst>
                <a:path w="456" h="1839" fill="none" extrusionOk="0">
                  <a:moveTo>
                    <a:pt x="1" y="0"/>
                  </a:moveTo>
                  <a:cubicBezTo>
                    <a:pt x="297" y="573"/>
                    <a:pt x="435" y="1206"/>
                    <a:pt x="455" y="1838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8" name="Google Shape;30578;p49"/>
            <p:cNvSpPr/>
            <p:nvPr/>
          </p:nvSpPr>
          <p:spPr>
            <a:xfrm>
              <a:off x="6734500" y="2255825"/>
              <a:ext cx="6950" cy="34625"/>
            </a:xfrm>
            <a:custGeom>
              <a:avLst/>
              <a:gdLst/>
              <a:ahLst/>
              <a:cxnLst/>
              <a:rect l="l" t="t" r="r" b="b"/>
              <a:pathLst>
                <a:path w="278" h="1385" fill="none" extrusionOk="0">
                  <a:moveTo>
                    <a:pt x="0" y="1"/>
                  </a:moveTo>
                  <a:cubicBezTo>
                    <a:pt x="178" y="436"/>
                    <a:pt x="257" y="910"/>
                    <a:pt x="277" y="138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9" name="Google Shape;30579;p49"/>
            <p:cNvSpPr/>
            <p:nvPr/>
          </p:nvSpPr>
          <p:spPr>
            <a:xfrm>
              <a:off x="6763150" y="2503425"/>
              <a:ext cx="5975" cy="62275"/>
            </a:xfrm>
            <a:custGeom>
              <a:avLst/>
              <a:gdLst/>
              <a:ahLst/>
              <a:cxnLst/>
              <a:rect l="l" t="t" r="r" b="b"/>
              <a:pathLst>
                <a:path w="239" h="2491" fill="none" extrusionOk="0">
                  <a:moveTo>
                    <a:pt x="1" y="0"/>
                  </a:moveTo>
                  <a:cubicBezTo>
                    <a:pt x="199" y="811"/>
                    <a:pt x="238" y="1660"/>
                    <a:pt x="119" y="249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0" name="Google Shape;30580;p49"/>
            <p:cNvSpPr/>
            <p:nvPr/>
          </p:nvSpPr>
          <p:spPr>
            <a:xfrm>
              <a:off x="6594650" y="2472775"/>
              <a:ext cx="19300" cy="79575"/>
            </a:xfrm>
            <a:custGeom>
              <a:avLst/>
              <a:gdLst/>
              <a:ahLst/>
              <a:cxnLst/>
              <a:rect l="l" t="t" r="r" b="b"/>
              <a:pathLst>
                <a:path w="772" h="3183" fill="none" extrusionOk="0">
                  <a:moveTo>
                    <a:pt x="0" y="1"/>
                  </a:moveTo>
                  <a:cubicBezTo>
                    <a:pt x="139" y="1088"/>
                    <a:pt x="396" y="2155"/>
                    <a:pt x="771" y="318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1" name="Google Shape;30581;p49"/>
            <p:cNvSpPr/>
            <p:nvPr/>
          </p:nvSpPr>
          <p:spPr>
            <a:xfrm>
              <a:off x="6587725" y="2480200"/>
              <a:ext cx="13375" cy="60800"/>
            </a:xfrm>
            <a:custGeom>
              <a:avLst/>
              <a:gdLst/>
              <a:ahLst/>
              <a:cxnLst/>
              <a:rect l="l" t="t" r="r" b="b"/>
              <a:pathLst>
                <a:path w="535" h="2432" fill="none" extrusionOk="0">
                  <a:moveTo>
                    <a:pt x="1" y="0"/>
                  </a:moveTo>
                  <a:cubicBezTo>
                    <a:pt x="99" y="830"/>
                    <a:pt x="277" y="1641"/>
                    <a:pt x="534" y="243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2" name="Google Shape;30582;p49"/>
            <p:cNvSpPr/>
            <p:nvPr/>
          </p:nvSpPr>
          <p:spPr>
            <a:xfrm>
              <a:off x="6582775" y="2488600"/>
              <a:ext cx="7950" cy="45475"/>
            </a:xfrm>
            <a:custGeom>
              <a:avLst/>
              <a:gdLst/>
              <a:ahLst/>
              <a:cxnLst/>
              <a:rect l="l" t="t" r="r" b="b"/>
              <a:pathLst>
                <a:path w="318" h="1819" fill="none" extrusionOk="0">
                  <a:moveTo>
                    <a:pt x="1" y="0"/>
                  </a:moveTo>
                  <a:cubicBezTo>
                    <a:pt x="1" y="613"/>
                    <a:pt x="120" y="1226"/>
                    <a:pt x="317" y="181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3" name="Google Shape;30583;p49"/>
            <p:cNvSpPr/>
            <p:nvPr/>
          </p:nvSpPr>
          <p:spPr>
            <a:xfrm>
              <a:off x="6573900" y="2493525"/>
              <a:ext cx="6450" cy="34125"/>
            </a:xfrm>
            <a:custGeom>
              <a:avLst/>
              <a:gdLst/>
              <a:ahLst/>
              <a:cxnLst/>
              <a:rect l="l" t="t" r="r" b="b"/>
              <a:pathLst>
                <a:path w="258" h="1365" fill="none" extrusionOk="0">
                  <a:moveTo>
                    <a:pt x="0" y="1"/>
                  </a:moveTo>
                  <a:cubicBezTo>
                    <a:pt x="20" y="455"/>
                    <a:pt x="99" y="930"/>
                    <a:pt x="257" y="1365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4" name="Google Shape;30584;p49"/>
            <p:cNvSpPr/>
            <p:nvPr/>
          </p:nvSpPr>
          <p:spPr>
            <a:xfrm>
              <a:off x="6455775" y="2295850"/>
              <a:ext cx="10900" cy="62800"/>
            </a:xfrm>
            <a:custGeom>
              <a:avLst/>
              <a:gdLst/>
              <a:ahLst/>
              <a:cxnLst/>
              <a:rect l="l" t="t" r="r" b="b"/>
              <a:pathLst>
                <a:path w="436" h="2512" fill="none" extrusionOk="0">
                  <a:moveTo>
                    <a:pt x="1" y="1"/>
                  </a:moveTo>
                  <a:cubicBezTo>
                    <a:pt x="238" y="811"/>
                    <a:pt x="376" y="1661"/>
                    <a:pt x="436" y="251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5" name="Google Shape;30585;p49"/>
            <p:cNvSpPr/>
            <p:nvPr/>
          </p:nvSpPr>
          <p:spPr>
            <a:xfrm>
              <a:off x="6128650" y="2275600"/>
              <a:ext cx="234250" cy="112200"/>
            </a:xfrm>
            <a:custGeom>
              <a:avLst/>
              <a:gdLst/>
              <a:ahLst/>
              <a:cxnLst/>
              <a:rect l="l" t="t" r="r" b="b"/>
              <a:pathLst>
                <a:path w="9370" h="4488" fill="none" extrusionOk="0">
                  <a:moveTo>
                    <a:pt x="9370" y="4488"/>
                  </a:moveTo>
                  <a:cubicBezTo>
                    <a:pt x="7037" y="2788"/>
                    <a:pt x="3380" y="87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6" name="Google Shape;30586;p49"/>
            <p:cNvSpPr/>
            <p:nvPr/>
          </p:nvSpPr>
          <p:spPr>
            <a:xfrm>
              <a:off x="6128650" y="2266700"/>
              <a:ext cx="196700" cy="84050"/>
            </a:xfrm>
            <a:custGeom>
              <a:avLst/>
              <a:gdLst/>
              <a:ahLst/>
              <a:cxnLst/>
              <a:rect l="l" t="t" r="r" b="b"/>
              <a:pathLst>
                <a:path w="7868" h="3362" fill="none" extrusionOk="0">
                  <a:moveTo>
                    <a:pt x="7867" y="3361"/>
                  </a:moveTo>
                  <a:cubicBezTo>
                    <a:pt x="5614" y="1938"/>
                    <a:pt x="2590" y="673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7" name="Google Shape;30587;p49"/>
            <p:cNvSpPr/>
            <p:nvPr/>
          </p:nvSpPr>
          <p:spPr>
            <a:xfrm>
              <a:off x="6148900" y="2257800"/>
              <a:ext cx="179425" cy="85525"/>
            </a:xfrm>
            <a:custGeom>
              <a:avLst/>
              <a:gdLst/>
              <a:ahLst/>
              <a:cxnLst/>
              <a:rect l="l" t="t" r="r" b="b"/>
              <a:pathLst>
                <a:path w="7177" h="3421" fill="none" extrusionOk="0">
                  <a:moveTo>
                    <a:pt x="7176" y="3421"/>
                  </a:moveTo>
                  <a:cubicBezTo>
                    <a:pt x="5357" y="2215"/>
                    <a:pt x="2096" y="65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8" name="Google Shape;30588;p49"/>
            <p:cNvSpPr/>
            <p:nvPr/>
          </p:nvSpPr>
          <p:spPr>
            <a:xfrm>
              <a:off x="6169650" y="2254350"/>
              <a:ext cx="154225" cy="75625"/>
            </a:xfrm>
            <a:custGeom>
              <a:avLst/>
              <a:gdLst/>
              <a:ahLst/>
              <a:cxnLst/>
              <a:rect l="l" t="t" r="r" b="b"/>
              <a:pathLst>
                <a:path w="6169" h="3025" fill="none" extrusionOk="0">
                  <a:moveTo>
                    <a:pt x="6168" y="3025"/>
                  </a:moveTo>
                  <a:cubicBezTo>
                    <a:pt x="4527" y="1938"/>
                    <a:pt x="1879" y="61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9" name="Google Shape;30589;p49"/>
            <p:cNvSpPr/>
            <p:nvPr/>
          </p:nvSpPr>
          <p:spPr>
            <a:xfrm>
              <a:off x="6188925" y="2251375"/>
              <a:ext cx="147800" cy="78600"/>
            </a:xfrm>
            <a:custGeom>
              <a:avLst/>
              <a:gdLst/>
              <a:ahLst/>
              <a:cxnLst/>
              <a:rect l="l" t="t" r="r" b="b"/>
              <a:pathLst>
                <a:path w="5912" h="3144" fill="none" extrusionOk="0">
                  <a:moveTo>
                    <a:pt x="5911" y="3144"/>
                  </a:moveTo>
                  <a:cubicBezTo>
                    <a:pt x="4172" y="1820"/>
                    <a:pt x="1977" y="67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0" name="Google Shape;30590;p49"/>
            <p:cNvSpPr/>
            <p:nvPr/>
          </p:nvSpPr>
          <p:spPr>
            <a:xfrm>
              <a:off x="6204250" y="2244975"/>
              <a:ext cx="138400" cy="77600"/>
            </a:xfrm>
            <a:custGeom>
              <a:avLst/>
              <a:gdLst/>
              <a:ahLst/>
              <a:cxnLst/>
              <a:rect l="l" t="t" r="r" b="b"/>
              <a:pathLst>
                <a:path w="5536" h="3104" fill="none" extrusionOk="0">
                  <a:moveTo>
                    <a:pt x="5535" y="3103"/>
                  </a:moveTo>
                  <a:cubicBezTo>
                    <a:pt x="3816" y="1819"/>
                    <a:pt x="1977" y="810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1" name="Google Shape;30591;p49"/>
            <p:cNvSpPr/>
            <p:nvPr/>
          </p:nvSpPr>
          <p:spPr>
            <a:xfrm>
              <a:off x="6225000" y="2244475"/>
              <a:ext cx="122575" cy="70200"/>
            </a:xfrm>
            <a:custGeom>
              <a:avLst/>
              <a:gdLst/>
              <a:ahLst/>
              <a:cxnLst/>
              <a:rect l="l" t="t" r="r" b="b"/>
              <a:pathLst>
                <a:path w="4903" h="2808" fill="none" extrusionOk="0">
                  <a:moveTo>
                    <a:pt x="4903" y="2807"/>
                  </a:moveTo>
                  <a:cubicBezTo>
                    <a:pt x="3460" y="1582"/>
                    <a:pt x="1800" y="633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2" name="Google Shape;30592;p49"/>
            <p:cNvSpPr/>
            <p:nvPr/>
          </p:nvSpPr>
          <p:spPr>
            <a:xfrm>
              <a:off x="6233400" y="2239025"/>
              <a:ext cx="115675" cy="67725"/>
            </a:xfrm>
            <a:custGeom>
              <a:avLst/>
              <a:gdLst/>
              <a:ahLst/>
              <a:cxnLst/>
              <a:rect l="l" t="t" r="r" b="b"/>
              <a:pathLst>
                <a:path w="4627" h="2709" fill="none" extrusionOk="0">
                  <a:moveTo>
                    <a:pt x="4626" y="2709"/>
                  </a:moveTo>
                  <a:cubicBezTo>
                    <a:pt x="3322" y="1464"/>
                    <a:pt x="1720" y="535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3" name="Google Shape;30593;p49"/>
            <p:cNvSpPr/>
            <p:nvPr/>
          </p:nvSpPr>
          <p:spPr>
            <a:xfrm>
              <a:off x="6253175" y="2234100"/>
              <a:ext cx="105275" cy="69200"/>
            </a:xfrm>
            <a:custGeom>
              <a:avLst/>
              <a:gdLst/>
              <a:ahLst/>
              <a:cxnLst/>
              <a:rect l="l" t="t" r="r" b="b"/>
              <a:pathLst>
                <a:path w="4211" h="2768" fill="none" extrusionOk="0">
                  <a:moveTo>
                    <a:pt x="4211" y="2767"/>
                  </a:moveTo>
                  <a:cubicBezTo>
                    <a:pt x="2906" y="1700"/>
                    <a:pt x="1562" y="61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4" name="Google Shape;30594;p49"/>
            <p:cNvSpPr/>
            <p:nvPr/>
          </p:nvSpPr>
          <p:spPr>
            <a:xfrm>
              <a:off x="6267000" y="2230125"/>
              <a:ext cx="99375" cy="65275"/>
            </a:xfrm>
            <a:custGeom>
              <a:avLst/>
              <a:gdLst/>
              <a:ahLst/>
              <a:cxnLst/>
              <a:rect l="l" t="t" r="r" b="b"/>
              <a:pathLst>
                <a:path w="3975" h="2611" fill="none" extrusionOk="0">
                  <a:moveTo>
                    <a:pt x="3974" y="2610"/>
                  </a:moveTo>
                  <a:cubicBezTo>
                    <a:pt x="2828" y="1602"/>
                    <a:pt x="1424" y="59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5" name="Google Shape;30595;p49"/>
            <p:cNvSpPr/>
            <p:nvPr/>
          </p:nvSpPr>
          <p:spPr>
            <a:xfrm>
              <a:off x="6278375" y="2227675"/>
              <a:ext cx="98375" cy="63275"/>
            </a:xfrm>
            <a:custGeom>
              <a:avLst/>
              <a:gdLst/>
              <a:ahLst/>
              <a:cxnLst/>
              <a:rect l="l" t="t" r="r" b="b"/>
              <a:pathLst>
                <a:path w="3935" h="2531" fill="none" extrusionOk="0">
                  <a:moveTo>
                    <a:pt x="3934" y="2530"/>
                  </a:moveTo>
                  <a:cubicBezTo>
                    <a:pt x="2768" y="1463"/>
                    <a:pt x="1542" y="435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6" name="Google Shape;30596;p49"/>
            <p:cNvSpPr/>
            <p:nvPr/>
          </p:nvSpPr>
          <p:spPr>
            <a:xfrm>
              <a:off x="6304075" y="2227675"/>
              <a:ext cx="82550" cy="59800"/>
            </a:xfrm>
            <a:custGeom>
              <a:avLst/>
              <a:gdLst/>
              <a:ahLst/>
              <a:cxnLst/>
              <a:rect l="l" t="t" r="r" b="b"/>
              <a:pathLst>
                <a:path w="3302" h="2392" fill="none" extrusionOk="0">
                  <a:moveTo>
                    <a:pt x="3302" y="2392"/>
                  </a:moveTo>
                  <a:cubicBezTo>
                    <a:pt x="2135" y="1325"/>
                    <a:pt x="1522" y="633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7" name="Google Shape;30597;p49"/>
            <p:cNvSpPr/>
            <p:nvPr/>
          </p:nvSpPr>
          <p:spPr>
            <a:xfrm>
              <a:off x="6141500" y="2317100"/>
              <a:ext cx="168025" cy="87500"/>
            </a:xfrm>
            <a:custGeom>
              <a:avLst/>
              <a:gdLst/>
              <a:ahLst/>
              <a:cxnLst/>
              <a:rect l="l" t="t" r="r" b="b"/>
              <a:pathLst>
                <a:path w="6721" h="3500" fill="none" extrusionOk="0">
                  <a:moveTo>
                    <a:pt x="6721" y="3500"/>
                  </a:moveTo>
                  <a:cubicBezTo>
                    <a:pt x="5535" y="2808"/>
                    <a:pt x="4547" y="2195"/>
                    <a:pt x="3341" y="1582"/>
                  </a:cubicBezTo>
                  <a:cubicBezTo>
                    <a:pt x="2155" y="970"/>
                    <a:pt x="1206" y="436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8" name="Google Shape;30598;p49"/>
            <p:cNvSpPr/>
            <p:nvPr/>
          </p:nvSpPr>
          <p:spPr>
            <a:xfrm>
              <a:off x="6135075" y="2291900"/>
              <a:ext cx="28675" cy="10400"/>
            </a:xfrm>
            <a:custGeom>
              <a:avLst/>
              <a:gdLst/>
              <a:ahLst/>
              <a:cxnLst/>
              <a:rect l="l" t="t" r="r" b="b"/>
              <a:pathLst>
                <a:path w="1147" h="416" fill="none" extrusionOk="0">
                  <a:moveTo>
                    <a:pt x="1147" y="416"/>
                  </a:moveTo>
                  <a:cubicBezTo>
                    <a:pt x="771" y="258"/>
                    <a:pt x="396" y="100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99" name="Google Shape;30599;p49"/>
            <p:cNvSpPr/>
            <p:nvPr/>
          </p:nvSpPr>
          <p:spPr>
            <a:xfrm>
              <a:off x="6140000" y="2304275"/>
              <a:ext cx="23750" cy="8425"/>
            </a:xfrm>
            <a:custGeom>
              <a:avLst/>
              <a:gdLst/>
              <a:ahLst/>
              <a:cxnLst/>
              <a:rect l="l" t="t" r="r" b="b"/>
              <a:pathLst>
                <a:path w="950" h="337" fill="none" extrusionOk="0">
                  <a:moveTo>
                    <a:pt x="950" y="336"/>
                  </a:moveTo>
                  <a:lnTo>
                    <a:pt x="1" y="0"/>
                  </a:ln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0" name="Google Shape;30600;p49"/>
            <p:cNvSpPr/>
            <p:nvPr/>
          </p:nvSpPr>
          <p:spPr>
            <a:xfrm>
              <a:off x="6143475" y="2327500"/>
              <a:ext cx="158650" cy="82550"/>
            </a:xfrm>
            <a:custGeom>
              <a:avLst/>
              <a:gdLst/>
              <a:ahLst/>
              <a:cxnLst/>
              <a:rect l="l" t="t" r="r" b="b"/>
              <a:pathLst>
                <a:path w="6346" h="3302" fill="none" extrusionOk="0">
                  <a:moveTo>
                    <a:pt x="6345" y="3301"/>
                  </a:moveTo>
                  <a:cubicBezTo>
                    <a:pt x="4309" y="2076"/>
                    <a:pt x="2175" y="969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1" name="Google Shape;30601;p49"/>
            <p:cNvSpPr/>
            <p:nvPr/>
          </p:nvSpPr>
          <p:spPr>
            <a:xfrm>
              <a:off x="6144950" y="2338850"/>
              <a:ext cx="142850" cy="75650"/>
            </a:xfrm>
            <a:custGeom>
              <a:avLst/>
              <a:gdLst/>
              <a:ahLst/>
              <a:cxnLst/>
              <a:rect l="l" t="t" r="r" b="b"/>
              <a:pathLst>
                <a:path w="5714" h="3026" fill="none" extrusionOk="0">
                  <a:moveTo>
                    <a:pt x="5713" y="3025"/>
                  </a:moveTo>
                  <a:cubicBezTo>
                    <a:pt x="3993" y="1879"/>
                    <a:pt x="1918" y="890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2" name="Google Shape;30602;p49"/>
            <p:cNvSpPr/>
            <p:nvPr/>
          </p:nvSpPr>
          <p:spPr>
            <a:xfrm>
              <a:off x="6147425" y="2349725"/>
              <a:ext cx="125550" cy="67225"/>
            </a:xfrm>
            <a:custGeom>
              <a:avLst/>
              <a:gdLst/>
              <a:ahLst/>
              <a:cxnLst/>
              <a:rect l="l" t="t" r="r" b="b"/>
              <a:pathLst>
                <a:path w="5022" h="2689" fill="none" extrusionOk="0">
                  <a:moveTo>
                    <a:pt x="5021" y="2689"/>
                  </a:moveTo>
                  <a:cubicBezTo>
                    <a:pt x="3440" y="1661"/>
                    <a:pt x="1700" y="811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3" name="Google Shape;30603;p49"/>
            <p:cNvSpPr/>
            <p:nvPr/>
          </p:nvSpPr>
          <p:spPr>
            <a:xfrm>
              <a:off x="6145950" y="2357625"/>
              <a:ext cx="120600" cy="65750"/>
            </a:xfrm>
            <a:custGeom>
              <a:avLst/>
              <a:gdLst/>
              <a:ahLst/>
              <a:cxnLst/>
              <a:rect l="l" t="t" r="r" b="b"/>
              <a:pathLst>
                <a:path w="4824" h="2630" fill="none" extrusionOk="0">
                  <a:moveTo>
                    <a:pt x="4823" y="2630"/>
                  </a:moveTo>
                  <a:cubicBezTo>
                    <a:pt x="3222" y="1641"/>
                    <a:pt x="1542" y="732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4" name="Google Shape;30604;p49"/>
            <p:cNvSpPr/>
            <p:nvPr/>
          </p:nvSpPr>
          <p:spPr>
            <a:xfrm>
              <a:off x="6146425" y="2368500"/>
              <a:ext cx="105300" cy="56375"/>
            </a:xfrm>
            <a:custGeom>
              <a:avLst/>
              <a:gdLst/>
              <a:ahLst/>
              <a:cxnLst/>
              <a:rect l="l" t="t" r="r" b="b"/>
              <a:pathLst>
                <a:path w="4212" h="2255" fill="none" extrusionOk="0">
                  <a:moveTo>
                    <a:pt x="4211" y="2254"/>
                  </a:moveTo>
                  <a:cubicBezTo>
                    <a:pt x="2808" y="1404"/>
                    <a:pt x="1345" y="653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5" name="Google Shape;30605;p49"/>
            <p:cNvSpPr/>
            <p:nvPr/>
          </p:nvSpPr>
          <p:spPr>
            <a:xfrm>
              <a:off x="6144950" y="2377900"/>
              <a:ext cx="71675" cy="37075"/>
            </a:xfrm>
            <a:custGeom>
              <a:avLst/>
              <a:gdLst/>
              <a:ahLst/>
              <a:cxnLst/>
              <a:rect l="l" t="t" r="r" b="b"/>
              <a:pathLst>
                <a:path w="2867" h="1483" fill="none" extrusionOk="0">
                  <a:moveTo>
                    <a:pt x="2867" y="1483"/>
                  </a:moveTo>
                  <a:cubicBezTo>
                    <a:pt x="1898" y="949"/>
                    <a:pt x="910" y="435"/>
                    <a:pt x="1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6" name="Google Shape;30606;p49"/>
            <p:cNvSpPr/>
            <p:nvPr/>
          </p:nvSpPr>
          <p:spPr>
            <a:xfrm>
              <a:off x="6180525" y="2404575"/>
              <a:ext cx="78600" cy="39575"/>
            </a:xfrm>
            <a:custGeom>
              <a:avLst/>
              <a:gdLst/>
              <a:ahLst/>
              <a:cxnLst/>
              <a:rect l="l" t="t" r="r" b="b"/>
              <a:pathLst>
                <a:path w="3144" h="1583" fill="none" extrusionOk="0">
                  <a:moveTo>
                    <a:pt x="3144" y="1582"/>
                  </a:moveTo>
                  <a:cubicBezTo>
                    <a:pt x="2076" y="1108"/>
                    <a:pt x="1029" y="574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7" name="Google Shape;30607;p49"/>
            <p:cNvSpPr/>
            <p:nvPr/>
          </p:nvSpPr>
          <p:spPr>
            <a:xfrm>
              <a:off x="6435025" y="2485125"/>
              <a:ext cx="80575" cy="66750"/>
            </a:xfrm>
            <a:custGeom>
              <a:avLst/>
              <a:gdLst/>
              <a:ahLst/>
              <a:cxnLst/>
              <a:rect l="l" t="t" r="r" b="b"/>
              <a:pathLst>
                <a:path w="3223" h="2670" fill="none" extrusionOk="0">
                  <a:moveTo>
                    <a:pt x="3223" y="2669"/>
                  </a:moveTo>
                  <a:cubicBezTo>
                    <a:pt x="2215" y="1720"/>
                    <a:pt x="1127" y="831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8" name="Google Shape;30608;p49"/>
            <p:cNvSpPr/>
            <p:nvPr/>
          </p:nvSpPr>
          <p:spPr>
            <a:xfrm>
              <a:off x="6448375" y="2509350"/>
              <a:ext cx="55875" cy="42525"/>
            </a:xfrm>
            <a:custGeom>
              <a:avLst/>
              <a:gdLst/>
              <a:ahLst/>
              <a:cxnLst/>
              <a:rect l="l" t="t" r="r" b="b"/>
              <a:pathLst>
                <a:path w="2235" h="1701" fill="none" extrusionOk="0">
                  <a:moveTo>
                    <a:pt x="2234" y="1700"/>
                  </a:moveTo>
                  <a:cubicBezTo>
                    <a:pt x="1562" y="1048"/>
                    <a:pt x="811" y="475"/>
                    <a:pt x="0" y="0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09" name="Google Shape;30609;p49"/>
            <p:cNvSpPr/>
            <p:nvPr/>
          </p:nvSpPr>
          <p:spPr>
            <a:xfrm>
              <a:off x="6455775" y="2525650"/>
              <a:ext cx="34625" cy="26225"/>
            </a:xfrm>
            <a:custGeom>
              <a:avLst/>
              <a:gdLst/>
              <a:ahLst/>
              <a:cxnLst/>
              <a:rect l="l" t="t" r="r" b="b"/>
              <a:pathLst>
                <a:path w="1385" h="1049" fill="none" extrusionOk="0">
                  <a:moveTo>
                    <a:pt x="1385" y="1048"/>
                  </a:moveTo>
                  <a:cubicBezTo>
                    <a:pt x="950" y="673"/>
                    <a:pt x="495" y="317"/>
                    <a:pt x="1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0" name="Google Shape;30610;p49"/>
            <p:cNvSpPr/>
            <p:nvPr/>
          </p:nvSpPr>
          <p:spPr>
            <a:xfrm>
              <a:off x="6448375" y="2533550"/>
              <a:ext cx="31150" cy="21275"/>
            </a:xfrm>
            <a:custGeom>
              <a:avLst/>
              <a:gdLst/>
              <a:ahLst/>
              <a:cxnLst/>
              <a:rect l="l" t="t" r="r" b="b"/>
              <a:pathLst>
                <a:path w="1246" h="851" fill="none" extrusionOk="0">
                  <a:moveTo>
                    <a:pt x="1246" y="851"/>
                  </a:moveTo>
                  <a:cubicBezTo>
                    <a:pt x="870" y="515"/>
                    <a:pt x="455" y="218"/>
                    <a:pt x="0" y="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1" name="Google Shape;30611;p49"/>
            <p:cNvSpPr/>
            <p:nvPr/>
          </p:nvSpPr>
          <p:spPr>
            <a:xfrm>
              <a:off x="6447875" y="2931375"/>
              <a:ext cx="154700" cy="15325"/>
            </a:xfrm>
            <a:custGeom>
              <a:avLst/>
              <a:gdLst/>
              <a:ahLst/>
              <a:cxnLst/>
              <a:rect l="l" t="t" r="r" b="b"/>
              <a:pathLst>
                <a:path w="6188" h="613" fill="none" extrusionOk="0">
                  <a:moveTo>
                    <a:pt x="6188" y="139"/>
                  </a:moveTo>
                  <a:cubicBezTo>
                    <a:pt x="4132" y="0"/>
                    <a:pt x="2056" y="316"/>
                    <a:pt x="1" y="61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2" name="Google Shape;30612;p49"/>
            <p:cNvSpPr/>
            <p:nvPr/>
          </p:nvSpPr>
          <p:spPr>
            <a:xfrm>
              <a:off x="6600575" y="2719375"/>
              <a:ext cx="93425" cy="17800"/>
            </a:xfrm>
            <a:custGeom>
              <a:avLst/>
              <a:gdLst/>
              <a:ahLst/>
              <a:cxnLst/>
              <a:rect l="l" t="t" r="r" b="b"/>
              <a:pathLst>
                <a:path w="3737" h="712" fill="none" extrusionOk="0">
                  <a:moveTo>
                    <a:pt x="3737" y="79"/>
                  </a:moveTo>
                  <a:cubicBezTo>
                    <a:pt x="2471" y="0"/>
                    <a:pt x="1266" y="573"/>
                    <a:pt x="1" y="71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3" name="Google Shape;30613;p49"/>
            <p:cNvSpPr/>
            <p:nvPr/>
          </p:nvSpPr>
          <p:spPr>
            <a:xfrm>
              <a:off x="6695950" y="2770275"/>
              <a:ext cx="49450" cy="50925"/>
            </a:xfrm>
            <a:custGeom>
              <a:avLst/>
              <a:gdLst/>
              <a:ahLst/>
              <a:cxnLst/>
              <a:rect l="l" t="t" r="r" b="b"/>
              <a:pathLst>
                <a:path w="1978" h="2037" fill="none" extrusionOk="0">
                  <a:moveTo>
                    <a:pt x="1977" y="0"/>
                  </a:moveTo>
                  <a:cubicBezTo>
                    <a:pt x="1384" y="751"/>
                    <a:pt x="732" y="1423"/>
                    <a:pt x="1" y="203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4" name="Google Shape;30614;p49"/>
            <p:cNvSpPr/>
            <p:nvPr/>
          </p:nvSpPr>
          <p:spPr>
            <a:xfrm>
              <a:off x="6705825" y="2762850"/>
              <a:ext cx="34625" cy="37575"/>
            </a:xfrm>
            <a:custGeom>
              <a:avLst/>
              <a:gdLst/>
              <a:ahLst/>
              <a:cxnLst/>
              <a:rect l="l" t="t" r="r" b="b"/>
              <a:pathLst>
                <a:path w="1385" h="1503" fill="none" extrusionOk="0">
                  <a:moveTo>
                    <a:pt x="1385" y="1"/>
                  </a:moveTo>
                  <a:cubicBezTo>
                    <a:pt x="1049" y="534"/>
                    <a:pt x="535" y="1088"/>
                    <a:pt x="1" y="150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5" name="Google Shape;30615;p49"/>
            <p:cNvSpPr/>
            <p:nvPr/>
          </p:nvSpPr>
          <p:spPr>
            <a:xfrm>
              <a:off x="6710775" y="2754450"/>
              <a:ext cx="25225" cy="31150"/>
            </a:xfrm>
            <a:custGeom>
              <a:avLst/>
              <a:gdLst/>
              <a:ahLst/>
              <a:cxnLst/>
              <a:rect l="l" t="t" r="r" b="b"/>
              <a:pathLst>
                <a:path w="1009" h="1246" fill="none" extrusionOk="0">
                  <a:moveTo>
                    <a:pt x="1009" y="1"/>
                  </a:moveTo>
                  <a:cubicBezTo>
                    <a:pt x="752" y="475"/>
                    <a:pt x="376" y="851"/>
                    <a:pt x="1" y="1246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6" name="Google Shape;30616;p49"/>
            <p:cNvSpPr/>
            <p:nvPr/>
          </p:nvSpPr>
          <p:spPr>
            <a:xfrm>
              <a:off x="6711775" y="2748525"/>
              <a:ext cx="20275" cy="24225"/>
            </a:xfrm>
            <a:custGeom>
              <a:avLst/>
              <a:gdLst/>
              <a:ahLst/>
              <a:cxnLst/>
              <a:rect l="l" t="t" r="r" b="b"/>
              <a:pathLst>
                <a:path w="811" h="969" fill="none" extrusionOk="0">
                  <a:moveTo>
                    <a:pt x="811" y="0"/>
                  </a:moveTo>
                  <a:cubicBezTo>
                    <a:pt x="534" y="376"/>
                    <a:pt x="297" y="653"/>
                    <a:pt x="0" y="96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7" name="Google Shape;30617;p49"/>
            <p:cNvSpPr/>
            <p:nvPr/>
          </p:nvSpPr>
          <p:spPr>
            <a:xfrm>
              <a:off x="6708800" y="2742600"/>
              <a:ext cx="19800" cy="20275"/>
            </a:xfrm>
            <a:custGeom>
              <a:avLst/>
              <a:gdLst/>
              <a:ahLst/>
              <a:cxnLst/>
              <a:rect l="l" t="t" r="r" b="b"/>
              <a:pathLst>
                <a:path w="792" h="811" fill="none" extrusionOk="0">
                  <a:moveTo>
                    <a:pt x="791" y="0"/>
                  </a:moveTo>
                  <a:cubicBezTo>
                    <a:pt x="554" y="277"/>
                    <a:pt x="218" y="613"/>
                    <a:pt x="1" y="81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8" name="Google Shape;30618;p49"/>
            <p:cNvSpPr/>
            <p:nvPr/>
          </p:nvSpPr>
          <p:spPr>
            <a:xfrm>
              <a:off x="6706325" y="2736175"/>
              <a:ext cx="17325" cy="16825"/>
            </a:xfrm>
            <a:custGeom>
              <a:avLst/>
              <a:gdLst/>
              <a:ahLst/>
              <a:cxnLst/>
              <a:rect l="l" t="t" r="r" b="b"/>
              <a:pathLst>
                <a:path w="693" h="673" fill="none" extrusionOk="0">
                  <a:moveTo>
                    <a:pt x="693" y="0"/>
                  </a:moveTo>
                  <a:cubicBezTo>
                    <a:pt x="495" y="257"/>
                    <a:pt x="258" y="475"/>
                    <a:pt x="1" y="6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9" name="Google Shape;30619;p49"/>
            <p:cNvSpPr/>
            <p:nvPr/>
          </p:nvSpPr>
          <p:spPr>
            <a:xfrm>
              <a:off x="6701400" y="2729750"/>
              <a:ext cx="17800" cy="16825"/>
            </a:xfrm>
            <a:custGeom>
              <a:avLst/>
              <a:gdLst/>
              <a:ahLst/>
              <a:cxnLst/>
              <a:rect l="l" t="t" r="r" b="b"/>
              <a:pathLst>
                <a:path w="712" h="673" fill="none" extrusionOk="0">
                  <a:moveTo>
                    <a:pt x="712" y="0"/>
                  </a:moveTo>
                  <a:cubicBezTo>
                    <a:pt x="514" y="257"/>
                    <a:pt x="277" y="475"/>
                    <a:pt x="0" y="67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0" name="Google Shape;30620;p49"/>
            <p:cNvSpPr/>
            <p:nvPr/>
          </p:nvSpPr>
          <p:spPr>
            <a:xfrm>
              <a:off x="6696450" y="2723825"/>
              <a:ext cx="17800" cy="17300"/>
            </a:xfrm>
            <a:custGeom>
              <a:avLst/>
              <a:gdLst/>
              <a:ahLst/>
              <a:cxnLst/>
              <a:rect l="l" t="t" r="r" b="b"/>
              <a:pathLst>
                <a:path w="712" h="692" fill="none" extrusionOk="0">
                  <a:moveTo>
                    <a:pt x="712" y="0"/>
                  </a:moveTo>
                  <a:cubicBezTo>
                    <a:pt x="514" y="277"/>
                    <a:pt x="277" y="494"/>
                    <a:pt x="0" y="69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1" name="Google Shape;30621;p49"/>
            <p:cNvSpPr/>
            <p:nvPr/>
          </p:nvSpPr>
          <p:spPr>
            <a:xfrm>
              <a:off x="6691000" y="2718375"/>
              <a:ext cx="17825" cy="17325"/>
            </a:xfrm>
            <a:custGeom>
              <a:avLst/>
              <a:gdLst/>
              <a:ahLst/>
              <a:cxnLst/>
              <a:rect l="l" t="t" r="r" b="b"/>
              <a:pathLst>
                <a:path w="713" h="693" fill="none" extrusionOk="0">
                  <a:moveTo>
                    <a:pt x="713" y="1"/>
                  </a:moveTo>
                  <a:cubicBezTo>
                    <a:pt x="515" y="277"/>
                    <a:pt x="278" y="495"/>
                    <a:pt x="1" y="69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2" name="Google Shape;30622;p49"/>
            <p:cNvSpPr/>
            <p:nvPr/>
          </p:nvSpPr>
          <p:spPr>
            <a:xfrm>
              <a:off x="6706825" y="2798425"/>
              <a:ext cx="66250" cy="58850"/>
            </a:xfrm>
            <a:custGeom>
              <a:avLst/>
              <a:gdLst/>
              <a:ahLst/>
              <a:cxnLst/>
              <a:rect l="l" t="t" r="r" b="b"/>
              <a:pathLst>
                <a:path w="2650" h="2354" fill="none" extrusionOk="0">
                  <a:moveTo>
                    <a:pt x="2649" y="1"/>
                  </a:moveTo>
                  <a:cubicBezTo>
                    <a:pt x="1859" y="890"/>
                    <a:pt x="969" y="1681"/>
                    <a:pt x="0" y="2353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3" name="Google Shape;30623;p49"/>
            <p:cNvSpPr/>
            <p:nvPr/>
          </p:nvSpPr>
          <p:spPr>
            <a:xfrm>
              <a:off x="6730050" y="2805850"/>
              <a:ext cx="48450" cy="44500"/>
            </a:xfrm>
            <a:custGeom>
              <a:avLst/>
              <a:gdLst/>
              <a:ahLst/>
              <a:cxnLst/>
              <a:rect l="l" t="t" r="r" b="b"/>
              <a:pathLst>
                <a:path w="1938" h="1780" fill="none" extrusionOk="0">
                  <a:moveTo>
                    <a:pt x="1938" y="0"/>
                  </a:moveTo>
                  <a:cubicBezTo>
                    <a:pt x="1443" y="593"/>
                    <a:pt x="712" y="1285"/>
                    <a:pt x="1" y="1779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4" name="Google Shape;30624;p49"/>
            <p:cNvSpPr/>
            <p:nvPr/>
          </p:nvSpPr>
          <p:spPr>
            <a:xfrm>
              <a:off x="6747350" y="2810800"/>
              <a:ext cx="36100" cy="37575"/>
            </a:xfrm>
            <a:custGeom>
              <a:avLst/>
              <a:gdLst/>
              <a:ahLst/>
              <a:cxnLst/>
              <a:rect l="l" t="t" r="r" b="b"/>
              <a:pathLst>
                <a:path w="1444" h="1503" fill="none" extrusionOk="0">
                  <a:moveTo>
                    <a:pt x="1443" y="0"/>
                  </a:moveTo>
                  <a:cubicBezTo>
                    <a:pt x="1127" y="534"/>
                    <a:pt x="534" y="1107"/>
                    <a:pt x="0" y="150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5" name="Google Shape;30625;p49"/>
            <p:cNvSpPr/>
            <p:nvPr/>
          </p:nvSpPr>
          <p:spPr>
            <a:xfrm>
              <a:off x="6755750" y="2818200"/>
              <a:ext cx="32625" cy="34625"/>
            </a:xfrm>
            <a:custGeom>
              <a:avLst/>
              <a:gdLst/>
              <a:ahLst/>
              <a:cxnLst/>
              <a:rect l="l" t="t" r="r" b="b"/>
              <a:pathLst>
                <a:path w="1305" h="1385" fill="none" extrusionOk="0">
                  <a:moveTo>
                    <a:pt x="1305" y="1"/>
                  </a:moveTo>
                  <a:cubicBezTo>
                    <a:pt x="1008" y="534"/>
                    <a:pt x="475" y="1009"/>
                    <a:pt x="0" y="1384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6" name="Google Shape;30626;p49"/>
            <p:cNvSpPr/>
            <p:nvPr/>
          </p:nvSpPr>
          <p:spPr>
            <a:xfrm>
              <a:off x="6766625" y="2827600"/>
              <a:ext cx="26200" cy="28675"/>
            </a:xfrm>
            <a:custGeom>
              <a:avLst/>
              <a:gdLst/>
              <a:ahLst/>
              <a:cxnLst/>
              <a:rect l="l" t="t" r="r" b="b"/>
              <a:pathLst>
                <a:path w="1048" h="1147" fill="none" extrusionOk="0">
                  <a:moveTo>
                    <a:pt x="1048" y="0"/>
                  </a:moveTo>
                  <a:cubicBezTo>
                    <a:pt x="751" y="455"/>
                    <a:pt x="237" y="890"/>
                    <a:pt x="0" y="114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7" name="Google Shape;30627;p49"/>
            <p:cNvSpPr/>
            <p:nvPr/>
          </p:nvSpPr>
          <p:spPr>
            <a:xfrm>
              <a:off x="6768600" y="2836975"/>
              <a:ext cx="25725" cy="28200"/>
            </a:xfrm>
            <a:custGeom>
              <a:avLst/>
              <a:gdLst/>
              <a:ahLst/>
              <a:cxnLst/>
              <a:rect l="l" t="t" r="r" b="b"/>
              <a:pathLst>
                <a:path w="1029" h="1128" fill="none" extrusionOk="0">
                  <a:moveTo>
                    <a:pt x="1028" y="1"/>
                  </a:moveTo>
                  <a:cubicBezTo>
                    <a:pt x="751" y="455"/>
                    <a:pt x="238" y="870"/>
                    <a:pt x="0" y="1127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8" name="Google Shape;30628;p49"/>
            <p:cNvSpPr/>
            <p:nvPr/>
          </p:nvSpPr>
          <p:spPr>
            <a:xfrm>
              <a:off x="6774025" y="2851800"/>
              <a:ext cx="19800" cy="20775"/>
            </a:xfrm>
            <a:custGeom>
              <a:avLst/>
              <a:gdLst/>
              <a:ahLst/>
              <a:cxnLst/>
              <a:rect l="l" t="t" r="r" b="b"/>
              <a:pathLst>
                <a:path w="792" h="831" fill="none" extrusionOk="0">
                  <a:moveTo>
                    <a:pt x="791" y="1"/>
                  </a:moveTo>
                  <a:cubicBezTo>
                    <a:pt x="574" y="297"/>
                    <a:pt x="258" y="613"/>
                    <a:pt x="1" y="831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29" name="Google Shape;30629;p49"/>
            <p:cNvSpPr/>
            <p:nvPr/>
          </p:nvSpPr>
          <p:spPr>
            <a:xfrm>
              <a:off x="6775525" y="2862675"/>
              <a:ext cx="17300" cy="18300"/>
            </a:xfrm>
            <a:custGeom>
              <a:avLst/>
              <a:gdLst/>
              <a:ahLst/>
              <a:cxnLst/>
              <a:rect l="l" t="t" r="r" b="b"/>
              <a:pathLst>
                <a:path w="692" h="732" fill="none" extrusionOk="0">
                  <a:moveTo>
                    <a:pt x="692" y="1"/>
                  </a:moveTo>
                  <a:cubicBezTo>
                    <a:pt x="514" y="277"/>
                    <a:pt x="277" y="534"/>
                    <a:pt x="0" y="732"/>
                  </a:cubicBezTo>
                </a:path>
              </a:pathLst>
            </a:custGeom>
            <a:solidFill>
              <a:srgbClr val="37604C"/>
            </a:solidFill>
            <a:ln w="9525" cap="flat" cmpd="sng">
              <a:solidFill>
                <a:srgbClr val="37604C"/>
              </a:solidFill>
              <a:prstDash val="solid"/>
              <a:miter lim="19766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endPara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8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8" name="Google Shape;30828;p60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 sz="2400"/>
              <a:t>The </a:t>
            </a:r>
            <a:r>
              <a:rPr lang="en" sz="2400">
                <a:solidFill>
                  <a:srgbClr val="B45F06"/>
                </a:solidFill>
              </a:rPr>
              <a:t>Spectrum of Opportunities</a:t>
            </a:r>
            <a:r>
              <a:rPr lang="en" sz="2400"/>
              <a:t> Framework for State-Level Obesity Prevention Efforts Targeting the Early Care and Education Setting</a:t>
            </a:r>
            <a:endParaRPr sz="2400"/>
          </a:p>
        </p:txBody>
      </p:sp>
      <p:pic>
        <p:nvPicPr>
          <p:cNvPr id="30829" name="Google Shape;30829;p6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74500" y="1404300"/>
            <a:ext cx="3899779" cy="3739200"/>
          </a:xfrm>
          <a:prstGeom prst="rect">
            <a:avLst/>
          </a:prstGeom>
          <a:noFill/>
          <a:ln>
            <a:noFill/>
          </a:ln>
        </p:spPr>
      </p:pic>
      <p:sp>
        <p:nvSpPr>
          <p:cNvPr id="30830" name="Google Shape;30830;p60"/>
          <p:cNvSpPr txBox="1"/>
          <p:nvPr/>
        </p:nvSpPr>
        <p:spPr>
          <a:xfrm>
            <a:off x="4383675" y="1404300"/>
            <a:ext cx="4336800" cy="277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457200" marR="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165C7D"/>
              </a:buClr>
              <a:buSzPts val="1400"/>
              <a:buFont typeface="Alatsi"/>
              <a:buChar char="●"/>
            </a:pPr>
            <a:r>
              <a:rPr lang="en" sz="1400" b="0" i="0" u="none" strike="noStrike" cap="none">
                <a:solidFill>
                  <a:srgbClr val="165C7D"/>
                </a:solidFill>
                <a:latin typeface="Alatsi"/>
                <a:ea typeface="Alatsi"/>
                <a:cs typeface="Alatsi"/>
                <a:sym typeface="Alatsi"/>
              </a:rPr>
              <a:t>How and where to embed standards and support for ECE providers/programs to achieve those standards into the ECE system</a:t>
            </a:r>
            <a:endParaRPr sz="1400" b="0" i="0" u="none" strike="noStrike" cap="none">
              <a:solidFill>
                <a:srgbClr val="165C7D"/>
              </a:solidFill>
              <a:latin typeface="Alatsi"/>
              <a:ea typeface="Alatsi"/>
              <a:cs typeface="Alatsi"/>
              <a:sym typeface="Alatsi"/>
            </a:endParaRPr>
          </a:p>
          <a:p>
            <a:pPr marL="457200" marR="0" lvl="0" indent="-3175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165C7D"/>
              </a:buClr>
              <a:buSzPts val="1400"/>
              <a:buFont typeface="Alatsi"/>
              <a:buChar char="●"/>
            </a:pPr>
            <a:r>
              <a:rPr lang="en" sz="1400" b="0" i="0" u="none" strike="noStrike" cap="none">
                <a:solidFill>
                  <a:srgbClr val="165C7D"/>
                </a:solidFill>
                <a:latin typeface="Alatsi"/>
                <a:ea typeface="Alatsi"/>
                <a:cs typeface="Alatsi"/>
                <a:sym typeface="Alatsi"/>
              </a:rPr>
              <a:t>Sample strategies (suboptions) provided</a:t>
            </a:r>
            <a:endParaRPr sz="1400" b="0" i="0" u="none" strike="noStrike" cap="none">
              <a:solidFill>
                <a:srgbClr val="165C7D"/>
              </a:solidFill>
              <a:latin typeface="Alatsi"/>
              <a:ea typeface="Alatsi"/>
              <a:cs typeface="Alatsi"/>
              <a:sym typeface="Alatsi"/>
            </a:endParaRPr>
          </a:p>
          <a:p>
            <a:pPr marL="457200" marR="0" lvl="0" indent="-3175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165C7D"/>
              </a:buClr>
              <a:buSzPts val="1400"/>
              <a:buFont typeface="Alatsi"/>
              <a:buChar char="●"/>
            </a:pPr>
            <a:r>
              <a:rPr lang="en" sz="1400" b="0" i="0" u="none" strike="noStrike" cap="none">
                <a:solidFill>
                  <a:srgbClr val="165C7D"/>
                </a:solidFill>
                <a:latin typeface="Alatsi"/>
                <a:ea typeface="Alatsi"/>
                <a:cs typeface="Alatsi"/>
                <a:sym typeface="Alatsi"/>
              </a:rPr>
              <a:t>Systems level changes for equitable impact</a:t>
            </a:r>
            <a:endParaRPr sz="1400" b="0" i="0" u="none" strike="noStrike" cap="none">
              <a:solidFill>
                <a:srgbClr val="165C7D"/>
              </a:solidFill>
              <a:latin typeface="Alatsi"/>
              <a:ea typeface="Alatsi"/>
              <a:cs typeface="Alatsi"/>
              <a:sym typeface="Alatsi"/>
            </a:endParaRPr>
          </a:p>
          <a:p>
            <a:pPr marL="457200" marR="0" lvl="0" indent="-3175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165C7D"/>
              </a:buClr>
              <a:buSzPts val="1400"/>
              <a:buFont typeface="Alatsi"/>
              <a:buChar char="●"/>
            </a:pPr>
            <a:r>
              <a:rPr lang="en" sz="1400" b="0" i="0" u="none" strike="noStrike" cap="none">
                <a:solidFill>
                  <a:srgbClr val="165C7D"/>
                </a:solidFill>
                <a:latin typeface="Alatsi"/>
                <a:ea typeface="Alatsi"/>
                <a:cs typeface="Alatsi"/>
                <a:sym typeface="Alatsi"/>
              </a:rPr>
              <a:t>9 opportunity areas do not operate in silos</a:t>
            </a:r>
            <a:endParaRPr sz="1400" b="0" i="0" u="none" strike="noStrike" cap="none">
              <a:solidFill>
                <a:srgbClr val="165C7D"/>
              </a:solidFill>
              <a:latin typeface="Alatsi"/>
              <a:ea typeface="Alatsi"/>
              <a:cs typeface="Alatsi"/>
              <a:sym typeface="Alatsi"/>
            </a:endParaRPr>
          </a:p>
          <a:p>
            <a:pPr marL="457200" marR="0" lvl="0" indent="-317500" algn="l" rtl="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rgbClr val="165C7D"/>
              </a:buClr>
              <a:buSzPts val="1400"/>
              <a:buFont typeface="Alatsi"/>
              <a:buChar char="●"/>
            </a:pPr>
            <a:r>
              <a:rPr lang="en" sz="1400" b="0" i="0" u="none" strike="noStrike" cap="none">
                <a:solidFill>
                  <a:srgbClr val="165C7D"/>
                </a:solidFill>
                <a:latin typeface="Alatsi"/>
                <a:ea typeface="Alatsi"/>
                <a:cs typeface="Alatsi"/>
                <a:sym typeface="Alatsi"/>
              </a:rPr>
              <a:t>Do not need to take on all areas to be successful</a:t>
            </a:r>
            <a:endParaRPr sz="1400" b="0" i="0" u="none" strike="noStrike" cap="none">
              <a:solidFill>
                <a:srgbClr val="165C7D"/>
              </a:solidFill>
              <a:latin typeface="Alatsi"/>
              <a:ea typeface="Alatsi"/>
              <a:cs typeface="Alatsi"/>
              <a:sym typeface="Alatsi"/>
            </a:endParaRPr>
          </a:p>
          <a:p>
            <a:pPr marL="457200" marR="0" lvl="0" indent="-317500" algn="l" rtl="0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Clr>
                <a:srgbClr val="165C7D"/>
              </a:buClr>
              <a:buSzPts val="1400"/>
              <a:buFont typeface="Alatsi"/>
              <a:buChar char="●"/>
            </a:pPr>
            <a:r>
              <a:rPr lang="en" sz="1400" b="0" i="0" u="none" strike="noStrike" cap="none">
                <a:solidFill>
                  <a:srgbClr val="165C7D"/>
                </a:solidFill>
                <a:latin typeface="Alatsi"/>
                <a:ea typeface="Alatsi"/>
                <a:cs typeface="Alatsi"/>
                <a:sym typeface="Alatsi"/>
              </a:rPr>
              <a:t>Partnerships &amp; Equity </a:t>
            </a:r>
            <a:endParaRPr sz="1400" b="0" i="0" u="none" strike="noStrike" cap="none">
              <a:solidFill>
                <a:srgbClr val="165C7D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35" name="Google Shape;30835;p61"/>
          <p:cNvSpPr txBox="1">
            <a:spLocks noGrp="1"/>
          </p:cNvSpPr>
          <p:nvPr>
            <p:ph type="title"/>
          </p:nvPr>
        </p:nvSpPr>
        <p:spPr>
          <a:xfrm>
            <a:off x="720000" y="1212475"/>
            <a:ext cx="3733800" cy="46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n" sz="2700"/>
              <a:t>Hawai‘i’s Opportunities </a:t>
            </a:r>
            <a:endParaRPr sz="2700"/>
          </a:p>
        </p:txBody>
      </p:sp>
      <p:sp>
        <p:nvSpPr>
          <p:cNvPr id="30836" name="Google Shape;30836;p61"/>
          <p:cNvSpPr txBox="1">
            <a:spLocks noGrp="1"/>
          </p:cNvSpPr>
          <p:nvPr>
            <p:ph type="body" idx="1"/>
          </p:nvPr>
        </p:nvSpPr>
        <p:spPr>
          <a:xfrm>
            <a:off x="720000" y="1678675"/>
            <a:ext cx="3907200" cy="2874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Opportunity areas selected based on feedback from cross-sector stakeholders, as well as careful consideration of factors that impact the viability of any opportunity at a given time such as: </a:t>
            </a:r>
            <a:endParaRPr/>
          </a:p>
          <a:p>
            <a:pPr marL="457200" lvl="0" indent="-317500" algn="l" rtl="0">
              <a:lnSpc>
                <a:spcPct val="100000"/>
              </a:lnSpc>
              <a:spcBef>
                <a:spcPts val="120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costs (resource, personnel)</a:t>
            </a:r>
            <a:endParaRPr/>
          </a:p>
          <a:p>
            <a:pPr marL="45720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stakeholder needs/support/political will</a:t>
            </a:r>
            <a:endParaRPr/>
          </a:p>
          <a:p>
            <a:pPr marL="45720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available resources</a:t>
            </a:r>
            <a:endParaRPr/>
          </a:p>
          <a:p>
            <a:pPr marL="45720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reach</a:t>
            </a:r>
            <a:endParaRPr/>
          </a:p>
          <a:p>
            <a:pPr marL="45720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timing</a:t>
            </a:r>
            <a:endParaRPr/>
          </a:p>
          <a:p>
            <a:pPr marL="45720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ECE provider/system needs</a:t>
            </a:r>
            <a:endParaRPr/>
          </a:p>
        </p:txBody>
      </p:sp>
      <p:pic>
        <p:nvPicPr>
          <p:cNvPr id="30837" name="Google Shape;30837;p6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883675" y="196675"/>
            <a:ext cx="3695500" cy="2097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38" name="Google Shape;30838;p6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883675" y="1807725"/>
            <a:ext cx="3808675" cy="1909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39" name="Google Shape;30839;p6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909000" y="2994425"/>
            <a:ext cx="1891375" cy="1992350"/>
          </a:xfrm>
          <a:prstGeom prst="rect">
            <a:avLst/>
          </a:prstGeom>
          <a:noFill/>
          <a:ln>
            <a:noFill/>
          </a:ln>
        </p:spPr>
      </p:pic>
      <p:sp>
        <p:nvSpPr>
          <p:cNvPr id="30840" name="Google Shape;30840;p61"/>
          <p:cNvSpPr/>
          <p:nvPr/>
        </p:nvSpPr>
        <p:spPr>
          <a:xfrm>
            <a:off x="5032875" y="3197875"/>
            <a:ext cx="1705200" cy="1714500"/>
          </a:xfrm>
          <a:prstGeom prst="ellipse">
            <a:avLst/>
          </a:prstGeom>
          <a:solidFill>
            <a:srgbClr val="CCCCCC"/>
          </a:solidFill>
          <a:ln w="19050" cap="flat" cmpd="sng">
            <a:solidFill>
              <a:srgbClr val="B7B7B7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41" name="Google Shape;30841;p61"/>
          <p:cNvSpPr txBox="1"/>
          <p:nvPr/>
        </p:nvSpPr>
        <p:spPr>
          <a:xfrm>
            <a:off x="5102025" y="3681775"/>
            <a:ext cx="1566900" cy="74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900"/>
              <a:buFont typeface="Arial"/>
              <a:buNone/>
            </a:pPr>
            <a:r>
              <a:rPr lang="en" sz="1900" b="0" i="0" u="none" strike="noStrike" cap="none">
                <a:solidFill>
                  <a:schemeClr val="accent6"/>
                </a:solidFill>
                <a:latin typeface="Calibri"/>
                <a:ea typeface="Calibri"/>
                <a:cs typeface="Calibri"/>
                <a:sym typeface="Calibri"/>
              </a:rPr>
              <a:t>Partnerships &amp; Equity</a:t>
            </a:r>
            <a:endParaRPr sz="1900" b="0" i="0" u="none" strike="noStrike" cap="none">
              <a:solidFill>
                <a:schemeClr val="accent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42" name="Google Shape;30842;p61"/>
          <p:cNvSpPr/>
          <p:nvPr/>
        </p:nvSpPr>
        <p:spPr>
          <a:xfrm>
            <a:off x="4883675" y="3434700"/>
            <a:ext cx="461400" cy="466200"/>
          </a:xfrm>
          <a:prstGeom prst="star5">
            <a:avLst>
              <a:gd name="adj" fmla="val 19098"/>
              <a:gd name="hf" fmla="val 105146"/>
              <a:gd name="vf" fmla="val 110557"/>
            </a:avLst>
          </a:prstGeom>
          <a:solidFill>
            <a:schemeClr val="lt2"/>
          </a:solidFill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47" name="Google Shape;30847;p62"/>
          <p:cNvSpPr txBox="1">
            <a:spLocks noGrp="1"/>
          </p:cNvSpPr>
          <p:nvPr>
            <p:ph type="title"/>
          </p:nvPr>
        </p:nvSpPr>
        <p:spPr>
          <a:xfrm>
            <a:off x="720000" y="367850"/>
            <a:ext cx="7704000" cy="559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7 Projects Across 5 Opportunity Areas</a:t>
            </a:r>
            <a:endParaRPr/>
          </a:p>
        </p:txBody>
      </p:sp>
      <p:pic>
        <p:nvPicPr>
          <p:cNvPr id="30848" name="Google Shape;30848;p6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327150" y="3850125"/>
            <a:ext cx="4856650" cy="1079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49" name="Google Shape;30849;p6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20000" y="989125"/>
            <a:ext cx="3437200" cy="2799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50" name="Google Shape;30850;p6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682625" y="856750"/>
            <a:ext cx="3263075" cy="30792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55" name="Google Shape;30855;p63"/>
          <p:cNvPicPr preferRelativeResize="0"/>
          <p:nvPr/>
        </p:nvPicPr>
        <p:blipFill rotWithShape="1">
          <a:blip r:embed="rId3">
            <a:alphaModFix/>
          </a:blip>
          <a:srcRect t="9449" b="9441"/>
          <a:stretch/>
        </p:blipFill>
        <p:spPr>
          <a:xfrm>
            <a:off x="2437596" y="1628056"/>
            <a:ext cx="1767600" cy="17682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30856" name="Google Shape;30856;p63"/>
          <p:cNvPicPr preferRelativeResize="0"/>
          <p:nvPr/>
        </p:nvPicPr>
        <p:blipFill rotWithShape="1">
          <a:blip r:embed="rId4">
            <a:alphaModFix/>
          </a:blip>
          <a:srcRect t="12098" b="12098"/>
          <a:stretch/>
        </p:blipFill>
        <p:spPr>
          <a:xfrm>
            <a:off x="4575752" y="1575439"/>
            <a:ext cx="1767600" cy="17679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30857" name="Google Shape;30857;p63"/>
          <p:cNvSpPr txBox="1">
            <a:spLocks noGrp="1"/>
          </p:cNvSpPr>
          <p:nvPr>
            <p:ph type="title" idx="2"/>
          </p:nvPr>
        </p:nvSpPr>
        <p:spPr>
          <a:xfrm>
            <a:off x="2660800" y="3560850"/>
            <a:ext cx="1473600" cy="37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>
                <a:solidFill>
                  <a:schemeClr val="accent1"/>
                </a:solidFill>
              </a:rPr>
              <a:t>100+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0858" name="Google Shape;30858;p63"/>
          <p:cNvSpPr txBox="1">
            <a:spLocks noGrp="1"/>
          </p:cNvSpPr>
          <p:nvPr>
            <p:ph type="title" idx="3"/>
          </p:nvPr>
        </p:nvSpPr>
        <p:spPr>
          <a:xfrm>
            <a:off x="4490000" y="3587150"/>
            <a:ext cx="1986300" cy="37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>
                <a:solidFill>
                  <a:schemeClr val="accent1"/>
                </a:solidFill>
              </a:rPr>
              <a:t>5000+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0859" name="Google Shape;30859;p63"/>
          <p:cNvSpPr txBox="1">
            <a:spLocks noGrp="1"/>
          </p:cNvSpPr>
          <p:nvPr>
            <p:ph type="subTitle" idx="1"/>
          </p:nvPr>
        </p:nvSpPr>
        <p:spPr>
          <a:xfrm>
            <a:off x="4564100" y="4104350"/>
            <a:ext cx="1838100" cy="46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solidFill>
                  <a:srgbClr val="237164"/>
                </a:solidFill>
              </a:rPr>
              <a:t>Children ages 0-5 in ECE settings impacted </a:t>
            </a:r>
            <a:endParaRPr>
              <a:solidFill>
                <a:srgbClr val="237164"/>
              </a:solidFill>
            </a:endParaRPr>
          </a:p>
        </p:txBody>
      </p:sp>
      <p:sp>
        <p:nvSpPr>
          <p:cNvPr id="30860" name="Google Shape;30860;p63"/>
          <p:cNvSpPr txBox="1">
            <a:spLocks noGrp="1"/>
          </p:cNvSpPr>
          <p:nvPr>
            <p:ph type="subTitle" idx="4"/>
          </p:nvPr>
        </p:nvSpPr>
        <p:spPr>
          <a:xfrm>
            <a:off x="2402350" y="4104350"/>
            <a:ext cx="1838100" cy="467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solidFill>
                  <a:srgbClr val="237164"/>
                </a:solidFill>
              </a:rPr>
              <a:t>ECE programs reached *</a:t>
            </a:r>
            <a:endParaRPr>
              <a:solidFill>
                <a:srgbClr val="237164"/>
              </a:solidFill>
            </a:endParaRPr>
          </a:p>
        </p:txBody>
      </p:sp>
      <p:sp>
        <p:nvSpPr>
          <p:cNvPr id="30861" name="Google Shape;30861;p63"/>
          <p:cNvSpPr txBox="1">
            <a:spLocks noGrp="1"/>
          </p:cNvSpPr>
          <p:nvPr>
            <p:ph type="title" idx="6"/>
          </p:nvPr>
        </p:nvSpPr>
        <p:spPr>
          <a:xfrm>
            <a:off x="713250" y="82588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 sz="3700"/>
              <a:t>HKHF Reach and Impact</a:t>
            </a:r>
            <a:endParaRPr sz="3700"/>
          </a:p>
        </p:txBody>
      </p:sp>
      <p:pic>
        <p:nvPicPr>
          <p:cNvPr id="30862" name="Google Shape;30862;p63"/>
          <p:cNvPicPr preferRelativeResize="0"/>
          <p:nvPr/>
        </p:nvPicPr>
        <p:blipFill rotWithShape="1">
          <a:blip r:embed="rId5">
            <a:alphaModFix/>
          </a:blip>
          <a:srcRect l="-8094" t="-25876" r="5887" b="-25890"/>
          <a:stretch/>
        </p:blipFill>
        <p:spPr>
          <a:xfrm rot="-487650">
            <a:off x="123544" y="1617302"/>
            <a:ext cx="1863113" cy="1845046"/>
          </a:xfrm>
          <a:prstGeom prst="ellipse">
            <a:avLst/>
          </a:prstGeom>
          <a:noFill/>
          <a:ln>
            <a:noFill/>
          </a:ln>
        </p:spPr>
      </p:pic>
      <p:sp>
        <p:nvSpPr>
          <p:cNvPr id="30863" name="Google Shape;30863;p63"/>
          <p:cNvSpPr txBox="1">
            <a:spLocks noGrp="1"/>
          </p:cNvSpPr>
          <p:nvPr>
            <p:ph type="title"/>
          </p:nvPr>
        </p:nvSpPr>
        <p:spPr>
          <a:xfrm>
            <a:off x="661400" y="3581239"/>
            <a:ext cx="1144500" cy="37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>
                <a:solidFill>
                  <a:schemeClr val="accent1"/>
                </a:solidFill>
              </a:rPr>
              <a:t>4</a:t>
            </a:r>
            <a:endParaRPr>
              <a:solidFill>
                <a:schemeClr val="accent1"/>
              </a:solidFill>
            </a:endParaRPr>
          </a:p>
        </p:txBody>
      </p:sp>
      <p:sp>
        <p:nvSpPr>
          <p:cNvPr id="30864" name="Google Shape;30864;p63"/>
          <p:cNvSpPr txBox="1">
            <a:spLocks noGrp="1"/>
          </p:cNvSpPr>
          <p:nvPr>
            <p:ph type="subTitle" idx="5"/>
          </p:nvPr>
        </p:nvSpPr>
        <p:spPr>
          <a:xfrm>
            <a:off x="178098" y="4023650"/>
            <a:ext cx="2111100" cy="62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solidFill>
                  <a:srgbClr val="237164"/>
                </a:solidFill>
              </a:rPr>
              <a:t>Providers, trainers, &amp; TA specialists in four major counties reached*</a:t>
            </a:r>
            <a:endParaRPr>
              <a:solidFill>
                <a:srgbClr val="237164"/>
              </a:solidFill>
            </a:endParaRPr>
          </a:p>
        </p:txBody>
      </p:sp>
      <p:pic>
        <p:nvPicPr>
          <p:cNvPr id="30865" name="Google Shape;30865;p63"/>
          <p:cNvPicPr preferRelativeResize="0"/>
          <p:nvPr/>
        </p:nvPicPr>
        <p:blipFill rotWithShape="1">
          <a:blip r:embed="rId6">
            <a:alphaModFix/>
          </a:blip>
          <a:srcRect l="-6934" r="-8833" b="-15807"/>
          <a:stretch/>
        </p:blipFill>
        <p:spPr>
          <a:xfrm>
            <a:off x="6928271" y="1575456"/>
            <a:ext cx="1767600" cy="1768200"/>
          </a:xfrm>
          <a:prstGeom prst="ellipse">
            <a:avLst/>
          </a:prstGeom>
          <a:noFill/>
          <a:ln w="9525" cap="flat" cmpd="sng">
            <a:solidFill>
              <a:schemeClr val="accent4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30866" name="Google Shape;30866;p63"/>
          <p:cNvSpPr txBox="1">
            <a:spLocks noGrp="1"/>
          </p:cNvSpPr>
          <p:nvPr>
            <p:ph type="title" idx="2"/>
          </p:nvPr>
        </p:nvSpPr>
        <p:spPr>
          <a:xfrm>
            <a:off x="6298125" y="3587150"/>
            <a:ext cx="3027900" cy="37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</a:pPr>
            <a:r>
              <a:rPr lang="en" sz="4600">
                <a:solidFill>
                  <a:schemeClr val="accent1"/>
                </a:solidFill>
              </a:rPr>
              <a:t>$200,000</a:t>
            </a:r>
            <a:endParaRPr sz="4600">
              <a:solidFill>
                <a:schemeClr val="accent1"/>
              </a:solidFill>
            </a:endParaRPr>
          </a:p>
        </p:txBody>
      </p:sp>
      <p:sp>
        <p:nvSpPr>
          <p:cNvPr id="30867" name="Google Shape;30867;p63"/>
          <p:cNvSpPr txBox="1">
            <a:spLocks noGrp="1"/>
          </p:cNvSpPr>
          <p:nvPr>
            <p:ph type="subTitle" idx="4"/>
          </p:nvPr>
        </p:nvSpPr>
        <p:spPr>
          <a:xfrm>
            <a:off x="6673675" y="4047250"/>
            <a:ext cx="2406000" cy="774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solidFill>
                  <a:srgbClr val="237164"/>
                </a:solidFill>
              </a:rPr>
              <a:t>Federal dollars infused into local economy for physical activity and nutrition in ECE</a:t>
            </a:r>
            <a:endParaRPr>
              <a:solidFill>
                <a:srgbClr val="237164"/>
              </a:solidFill>
            </a:endParaRPr>
          </a:p>
        </p:txBody>
      </p:sp>
      <p:sp>
        <p:nvSpPr>
          <p:cNvPr id="30868" name="Google Shape;30868;p63"/>
          <p:cNvSpPr txBox="1"/>
          <p:nvPr/>
        </p:nvSpPr>
        <p:spPr>
          <a:xfrm>
            <a:off x="0" y="4863075"/>
            <a:ext cx="2946000" cy="277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</a:pPr>
            <a:r>
              <a:rPr lang="en" sz="1000" b="0" i="0" u="none" strike="noStrike" cap="none">
                <a:solidFill>
                  <a:srgbClr val="000000"/>
                </a:solidFill>
                <a:latin typeface="Alatsi"/>
                <a:ea typeface="Alatsi"/>
                <a:cs typeface="Alatsi"/>
                <a:sym typeface="Alatsi"/>
              </a:rPr>
              <a:t>*virtually and in person</a:t>
            </a:r>
            <a:endParaRPr sz="1000" b="0" i="0" u="none" strike="noStrike" cap="none">
              <a:solidFill>
                <a:srgbClr val="000000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30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73" name="Google Shape;30873;p64"/>
          <p:cNvSpPr/>
          <p:nvPr/>
        </p:nvSpPr>
        <p:spPr>
          <a:xfrm>
            <a:off x="0" y="1420950"/>
            <a:ext cx="9216900" cy="3236100"/>
          </a:xfrm>
          <a:prstGeom prst="rect">
            <a:avLst/>
          </a:prstGeom>
          <a:solidFill>
            <a:srgbClr val="D9EA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lang="en-US"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74" name="Google Shape;30874;p64"/>
          <p:cNvSpPr/>
          <p:nvPr/>
        </p:nvSpPr>
        <p:spPr>
          <a:xfrm>
            <a:off x="2615934" y="3239201"/>
            <a:ext cx="1911000" cy="1050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                              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75" name="Google Shape;30875;p64"/>
          <p:cNvSpPr/>
          <p:nvPr/>
        </p:nvSpPr>
        <p:spPr>
          <a:xfrm>
            <a:off x="4617767" y="3239201"/>
            <a:ext cx="1911000" cy="1050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                              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76" name="Google Shape;30876;p64"/>
          <p:cNvSpPr/>
          <p:nvPr/>
        </p:nvSpPr>
        <p:spPr>
          <a:xfrm>
            <a:off x="6619601" y="3239201"/>
            <a:ext cx="1911000" cy="1050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                              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77" name="Google Shape;30877;p64"/>
          <p:cNvSpPr/>
          <p:nvPr/>
        </p:nvSpPr>
        <p:spPr>
          <a:xfrm>
            <a:off x="613200" y="3239210"/>
            <a:ext cx="1911900" cy="10503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                                </a:t>
            </a: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78" name="Google Shape;30878;p64"/>
          <p:cNvSpPr/>
          <p:nvPr/>
        </p:nvSpPr>
        <p:spPr>
          <a:xfrm>
            <a:off x="-68275" y="284725"/>
            <a:ext cx="9280500" cy="7356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 dirty="0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879" name="Google Shape;30879;p64"/>
          <p:cNvGrpSpPr/>
          <p:nvPr/>
        </p:nvGrpSpPr>
        <p:grpSpPr>
          <a:xfrm>
            <a:off x="334122" y="2397204"/>
            <a:ext cx="8623775" cy="218752"/>
            <a:chOff x="857973" y="2939025"/>
            <a:chExt cx="7864820" cy="199500"/>
          </a:xfrm>
        </p:grpSpPr>
        <p:cxnSp>
          <p:nvCxnSpPr>
            <p:cNvPr id="30880" name="Google Shape;30880;p64"/>
            <p:cNvCxnSpPr/>
            <p:nvPr/>
          </p:nvCxnSpPr>
          <p:spPr>
            <a:xfrm>
              <a:off x="1165093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1" name="Google Shape;30881;p64"/>
            <p:cNvCxnSpPr/>
            <p:nvPr/>
          </p:nvCxnSpPr>
          <p:spPr>
            <a:xfrm>
              <a:off x="1472214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2" name="Google Shape;30882;p64"/>
            <p:cNvCxnSpPr/>
            <p:nvPr/>
          </p:nvCxnSpPr>
          <p:spPr>
            <a:xfrm>
              <a:off x="2580382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3" name="Google Shape;30883;p64"/>
            <p:cNvCxnSpPr/>
            <p:nvPr/>
          </p:nvCxnSpPr>
          <p:spPr>
            <a:xfrm>
              <a:off x="2887503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4" name="Google Shape;30884;p64"/>
            <p:cNvCxnSpPr/>
            <p:nvPr/>
          </p:nvCxnSpPr>
          <p:spPr>
            <a:xfrm>
              <a:off x="3194623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5" name="Google Shape;30885;p64"/>
            <p:cNvCxnSpPr/>
            <p:nvPr/>
          </p:nvCxnSpPr>
          <p:spPr>
            <a:xfrm>
              <a:off x="4423105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6" name="Google Shape;30886;p64"/>
            <p:cNvCxnSpPr/>
            <p:nvPr/>
          </p:nvCxnSpPr>
          <p:spPr>
            <a:xfrm>
              <a:off x="5037346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7" name="Google Shape;30887;p64"/>
            <p:cNvCxnSpPr/>
            <p:nvPr/>
          </p:nvCxnSpPr>
          <p:spPr>
            <a:xfrm>
              <a:off x="4730226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8" name="Google Shape;30888;p64"/>
            <p:cNvCxnSpPr/>
            <p:nvPr/>
          </p:nvCxnSpPr>
          <p:spPr>
            <a:xfrm>
              <a:off x="6265829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89" name="Google Shape;30889;p64"/>
            <p:cNvCxnSpPr/>
            <p:nvPr/>
          </p:nvCxnSpPr>
          <p:spPr>
            <a:xfrm>
              <a:off x="6572949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90" name="Google Shape;30890;p64"/>
            <p:cNvCxnSpPr/>
            <p:nvPr/>
          </p:nvCxnSpPr>
          <p:spPr>
            <a:xfrm>
              <a:off x="6880070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91" name="Google Shape;30891;p64"/>
            <p:cNvCxnSpPr/>
            <p:nvPr/>
          </p:nvCxnSpPr>
          <p:spPr>
            <a:xfrm>
              <a:off x="8108552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92" name="Google Shape;30892;p64"/>
            <p:cNvCxnSpPr/>
            <p:nvPr/>
          </p:nvCxnSpPr>
          <p:spPr>
            <a:xfrm>
              <a:off x="8415672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93" name="Google Shape;30893;p64"/>
            <p:cNvCxnSpPr/>
            <p:nvPr/>
          </p:nvCxnSpPr>
          <p:spPr>
            <a:xfrm>
              <a:off x="8722793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894" name="Google Shape;30894;p64"/>
            <p:cNvCxnSpPr/>
            <p:nvPr/>
          </p:nvCxnSpPr>
          <p:spPr>
            <a:xfrm>
              <a:off x="857973" y="2939025"/>
              <a:ext cx="0" cy="199500"/>
            </a:xfrm>
            <a:prstGeom prst="straightConnector1">
              <a:avLst/>
            </a:prstGeom>
            <a:noFill/>
            <a:ln w="19050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30895" name="Google Shape;30895;p64"/>
          <p:cNvSpPr txBox="1"/>
          <p:nvPr/>
        </p:nvSpPr>
        <p:spPr>
          <a:xfrm>
            <a:off x="572835" y="3353418"/>
            <a:ext cx="2053581" cy="2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b="1" i="0" u="none" strike="noStrike" cap="none" dirty="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Funding Advocacy</a:t>
            </a:r>
            <a:endParaRPr b="1" i="0" u="none" strike="noStrike" cap="none" dirty="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896" name="Google Shape;30896;p64"/>
          <p:cNvSpPr txBox="1"/>
          <p:nvPr/>
        </p:nvSpPr>
        <p:spPr>
          <a:xfrm>
            <a:off x="663675" y="3618950"/>
            <a:ext cx="1779000" cy="56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100" b="0" i="0" u="none" strike="noStrike" cap="none" dirty="0">
                <a:solidFill>
                  <a:srgbClr val="014023"/>
                </a:solidFill>
                <a:latin typeface="Open Sans"/>
                <a:ea typeface="Open Sans"/>
                <a:cs typeface="Open Sans"/>
                <a:sym typeface="Open Sans"/>
              </a:rPr>
              <a:t>Sustainable funding to support expansion and long-term programming</a:t>
            </a:r>
            <a:endParaRPr sz="1100" b="0" i="0" u="none" strike="noStrike" cap="none" dirty="0">
              <a:solidFill>
                <a:srgbClr val="01402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30897" name="Google Shape;30897;p64"/>
          <p:cNvSpPr txBox="1"/>
          <p:nvPr/>
        </p:nvSpPr>
        <p:spPr>
          <a:xfrm>
            <a:off x="2559502" y="3373875"/>
            <a:ext cx="2075615" cy="2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600"/>
              <a:buFont typeface="Arial"/>
              <a:buNone/>
            </a:pPr>
            <a:r>
              <a:rPr lang="en" b="1" i="0" u="none" strike="noStrike" cap="none" dirty="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Childhood Food Insecurity</a:t>
            </a:r>
            <a:endParaRPr sz="1200" b="1" i="0" u="none" strike="noStrike" cap="none" dirty="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03" name="Google Shape;30903;p64"/>
          <p:cNvSpPr txBox="1">
            <a:spLocks noGrp="1"/>
          </p:cNvSpPr>
          <p:nvPr>
            <p:ph type="title"/>
          </p:nvPr>
        </p:nvSpPr>
        <p:spPr>
          <a:xfrm>
            <a:off x="713225" y="2761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 dirty="0"/>
              <a:t>Looking Ahead: Needs &amp; Opportunities</a:t>
            </a:r>
            <a:endParaRPr dirty="0"/>
          </a:p>
        </p:txBody>
      </p:sp>
      <p:pic>
        <p:nvPicPr>
          <p:cNvPr id="30904" name="Google Shape;30904;p64"/>
          <p:cNvPicPr preferRelativeResize="0"/>
          <p:nvPr/>
        </p:nvPicPr>
        <p:blipFill rotWithShape="1">
          <a:blip r:embed="rId4">
            <a:alphaModFix/>
          </a:blip>
          <a:srcRect l="16865" r="16865"/>
          <a:stretch/>
        </p:blipFill>
        <p:spPr>
          <a:xfrm>
            <a:off x="1217857" y="2116125"/>
            <a:ext cx="687300" cy="694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30905" name="Google Shape;30905;p64"/>
          <p:cNvPicPr preferRelativeResize="0"/>
          <p:nvPr/>
        </p:nvPicPr>
        <p:blipFill rotWithShape="1">
          <a:blip r:embed="rId5">
            <a:alphaModFix/>
          </a:blip>
          <a:srcRect l="16865" r="16865"/>
          <a:stretch/>
        </p:blipFill>
        <p:spPr>
          <a:xfrm>
            <a:off x="3229555" y="2116125"/>
            <a:ext cx="687300" cy="694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30906" name="Google Shape;30906;p64"/>
          <p:cNvPicPr preferRelativeResize="0"/>
          <p:nvPr/>
        </p:nvPicPr>
        <p:blipFill rotWithShape="1">
          <a:blip r:embed="rId6">
            <a:alphaModFix/>
          </a:blip>
          <a:srcRect l="16865" r="16865"/>
          <a:stretch/>
        </p:blipFill>
        <p:spPr>
          <a:xfrm>
            <a:off x="5224488" y="2116125"/>
            <a:ext cx="687300" cy="6948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30907" name="Google Shape;30907;p64"/>
          <p:cNvPicPr preferRelativeResize="0"/>
          <p:nvPr/>
        </p:nvPicPr>
        <p:blipFill rotWithShape="1">
          <a:blip r:embed="rId7">
            <a:alphaModFix/>
          </a:blip>
          <a:srcRect l="16865" r="16865"/>
          <a:stretch/>
        </p:blipFill>
        <p:spPr>
          <a:xfrm>
            <a:off x="7212028" y="2116125"/>
            <a:ext cx="687300" cy="6948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30908" name="Google Shape;30908;p64"/>
          <p:cNvSpPr/>
          <p:nvPr/>
        </p:nvSpPr>
        <p:spPr>
          <a:xfrm rot="2160277">
            <a:off x="1266294" y="2969334"/>
            <a:ext cx="566001" cy="453736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09" name="Google Shape;30909;p64"/>
          <p:cNvSpPr/>
          <p:nvPr/>
        </p:nvSpPr>
        <p:spPr>
          <a:xfrm rot="2160277">
            <a:off x="3290204" y="2969334"/>
            <a:ext cx="566001" cy="453736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10" name="Google Shape;30910;p64"/>
          <p:cNvSpPr/>
          <p:nvPr/>
        </p:nvSpPr>
        <p:spPr>
          <a:xfrm rot="2160277">
            <a:off x="5290250" y="2969334"/>
            <a:ext cx="566001" cy="453736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11" name="Google Shape;30911;p64"/>
          <p:cNvSpPr/>
          <p:nvPr/>
        </p:nvSpPr>
        <p:spPr>
          <a:xfrm rot="2160277">
            <a:off x="7258330" y="2969334"/>
            <a:ext cx="566001" cy="453736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30941;p65">
            <a:extLst>
              <a:ext uri="{FF2B5EF4-FFF2-40B4-BE49-F238E27FC236}">
                <a16:creationId xmlns:a16="http://schemas.microsoft.com/office/drawing/2014/main" id="{D1536497-ACEA-DE7B-DBFE-BA9447B61438}"/>
              </a:ext>
            </a:extLst>
          </p:cNvPr>
          <p:cNvSpPr txBox="1"/>
          <p:nvPr/>
        </p:nvSpPr>
        <p:spPr>
          <a:xfrm>
            <a:off x="2611708" y="3717156"/>
            <a:ext cx="1968339" cy="56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1100" b="0" i="0" u="none" strike="noStrike" cap="none" dirty="0">
                <a:solidFill>
                  <a:srgbClr val="014023"/>
                </a:solidFill>
                <a:latin typeface="Open Sans"/>
                <a:ea typeface="Open Sans"/>
                <a:cs typeface="Open Sans"/>
                <a:sym typeface="Open Sans"/>
              </a:rPr>
              <a:t>Child and Adult Care Food Program Advisory Group</a:t>
            </a:r>
            <a:endParaRPr sz="1100" b="0" i="0" u="none" strike="noStrike" cap="none" dirty="0">
              <a:solidFill>
                <a:srgbClr val="01402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4" name="Google Shape;30953;p65">
            <a:extLst>
              <a:ext uri="{FF2B5EF4-FFF2-40B4-BE49-F238E27FC236}">
                <a16:creationId xmlns:a16="http://schemas.microsoft.com/office/drawing/2014/main" id="{47AC5EE0-77CC-8F8A-DF0A-AD944D7A4D2A}"/>
              </a:ext>
            </a:extLst>
          </p:cNvPr>
          <p:cNvSpPr txBox="1"/>
          <p:nvPr/>
        </p:nvSpPr>
        <p:spPr>
          <a:xfrm>
            <a:off x="6545272" y="3356479"/>
            <a:ext cx="2005328" cy="2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b="1" i="0" u="none" strike="noStrike" cap="none" dirty="0">
                <a:solidFill>
                  <a:schemeClr val="accent1"/>
                </a:solidFill>
                <a:latin typeface="Arial"/>
                <a:ea typeface="Arial"/>
                <a:cs typeface="Arial"/>
                <a:sym typeface="Arial"/>
              </a:rPr>
              <a:t>Training and Technical Assistance</a:t>
            </a:r>
            <a:endParaRPr b="1" i="0" u="none" strike="noStrike" cap="none" dirty="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" name="Google Shape;30953;p65">
            <a:extLst>
              <a:ext uri="{FF2B5EF4-FFF2-40B4-BE49-F238E27FC236}">
                <a16:creationId xmlns:a16="http://schemas.microsoft.com/office/drawing/2014/main" id="{D56C7896-65A9-67F6-CB22-9568FAE84329}"/>
              </a:ext>
            </a:extLst>
          </p:cNvPr>
          <p:cNvSpPr txBox="1"/>
          <p:nvPr/>
        </p:nvSpPr>
        <p:spPr>
          <a:xfrm>
            <a:off x="4359813" y="3373875"/>
            <a:ext cx="2394900" cy="26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dirty="0">
                <a:solidFill>
                  <a:schemeClr val="accent1"/>
                </a:solidFill>
              </a:rPr>
              <a:t>Data Collection and Evaluation</a:t>
            </a:r>
            <a:endParaRPr sz="1500" b="1" i="0" u="none" strike="noStrike" cap="none" dirty="0">
              <a:solidFill>
                <a:schemeClr val="accen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" name="Google Shape;30941;p65">
            <a:extLst>
              <a:ext uri="{FF2B5EF4-FFF2-40B4-BE49-F238E27FC236}">
                <a16:creationId xmlns:a16="http://schemas.microsoft.com/office/drawing/2014/main" id="{6E93FB78-640C-CFC9-0ED0-14D14485AD92}"/>
              </a:ext>
            </a:extLst>
          </p:cNvPr>
          <p:cNvSpPr txBox="1"/>
          <p:nvPr/>
        </p:nvSpPr>
        <p:spPr>
          <a:xfrm>
            <a:off x="4583968" y="3724334"/>
            <a:ext cx="1968339" cy="56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algn="ctr" rtl="0">
              <a:spcBef>
                <a:spcPts val="0"/>
              </a:spcBef>
              <a:spcAft>
                <a:spcPts val="0"/>
              </a:spcAft>
            </a:pPr>
            <a:r>
              <a:rPr lang="en-US" sz="1100" b="0" i="0" u="none" strike="noStrike" dirty="0">
                <a:solidFill>
                  <a:srgbClr val="014023"/>
                </a:solidFill>
                <a:effectLst/>
                <a:latin typeface="Open Sans" panose="020B0606030504020204" pitchFamily="34" charset="0"/>
              </a:rPr>
              <a:t>Establish benchmarks and systems to track progress</a:t>
            </a:r>
            <a:endParaRPr lang="en-US" sz="1100" b="0" dirty="0">
              <a:effectLst/>
            </a:endParaRPr>
          </a:p>
          <a:p>
            <a:br>
              <a:rPr lang="en-US" sz="1100" dirty="0"/>
            </a:br>
            <a:endParaRPr sz="1100" b="0" i="0" u="none" strike="noStrike" cap="none" dirty="0">
              <a:solidFill>
                <a:srgbClr val="014023"/>
              </a:solidFill>
              <a:latin typeface="Open Sans"/>
              <a:ea typeface="Open Sans"/>
              <a:cs typeface="Open Sans"/>
              <a:sym typeface="Open Sans"/>
            </a:endParaRPr>
          </a:p>
        </p:txBody>
      </p:sp>
      <p:sp>
        <p:nvSpPr>
          <p:cNvPr id="7" name="Google Shape;30941;p65">
            <a:extLst>
              <a:ext uri="{FF2B5EF4-FFF2-40B4-BE49-F238E27FC236}">
                <a16:creationId xmlns:a16="http://schemas.microsoft.com/office/drawing/2014/main" id="{A3221191-4E24-F788-BC52-246FBB6A1A40}"/>
              </a:ext>
            </a:extLst>
          </p:cNvPr>
          <p:cNvSpPr txBox="1"/>
          <p:nvPr/>
        </p:nvSpPr>
        <p:spPr>
          <a:xfrm>
            <a:off x="6590931" y="3695920"/>
            <a:ext cx="1968339" cy="56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-US" sz="1100" b="0" i="0" u="none" strike="noStrike" cap="none" dirty="0">
                <a:solidFill>
                  <a:srgbClr val="014023"/>
                </a:solidFill>
                <a:latin typeface="Open Sans"/>
                <a:ea typeface="Open Sans"/>
                <a:cs typeface="Open Sans"/>
                <a:sym typeface="Open Sans"/>
              </a:rPr>
              <a:t>Interest in increasing equitable access to PAN PD/TA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30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59" name="Google Shape;30959;p66"/>
          <p:cNvSpPr/>
          <p:nvPr/>
        </p:nvSpPr>
        <p:spPr>
          <a:xfrm>
            <a:off x="1246950" y="392700"/>
            <a:ext cx="6650100" cy="43581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60" name="Google Shape;30960;p66"/>
          <p:cNvSpPr txBox="1">
            <a:spLocks noGrp="1"/>
          </p:cNvSpPr>
          <p:nvPr>
            <p:ph type="title"/>
          </p:nvPr>
        </p:nvSpPr>
        <p:spPr>
          <a:xfrm>
            <a:off x="1666650" y="3217575"/>
            <a:ext cx="57417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 sz="2500"/>
              <a:t>Healthy Keiki, Healthy Future Web Page</a:t>
            </a:r>
            <a:endParaRPr sz="2500"/>
          </a:p>
        </p:txBody>
      </p:sp>
      <p:sp>
        <p:nvSpPr>
          <p:cNvPr id="30961" name="Google Shape;30961;p66"/>
          <p:cNvSpPr txBox="1">
            <a:spLocks noGrp="1"/>
          </p:cNvSpPr>
          <p:nvPr>
            <p:ph type="body" idx="1"/>
          </p:nvPr>
        </p:nvSpPr>
        <p:spPr>
          <a:xfrm>
            <a:off x="1735700" y="3721150"/>
            <a:ext cx="5672700" cy="69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>
                <a:solidFill>
                  <a:schemeClr val="accent4"/>
                </a:solidFill>
              </a:rPr>
              <a:t>Learn more about the initiative and access all documents and tools via the HKHF resource library</a:t>
            </a:r>
            <a:endParaRPr>
              <a:solidFill>
                <a:schemeClr val="accent4"/>
              </a:solidFill>
            </a:endParaRPr>
          </a:p>
        </p:txBody>
      </p:sp>
      <p:sp>
        <p:nvSpPr>
          <p:cNvPr id="30962" name="Google Shape;30962;p66"/>
          <p:cNvSpPr/>
          <p:nvPr/>
        </p:nvSpPr>
        <p:spPr>
          <a:xfrm>
            <a:off x="1100600" y="312613"/>
            <a:ext cx="566050" cy="453775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63" name="Google Shape;30963;p66"/>
          <p:cNvSpPr/>
          <p:nvPr/>
        </p:nvSpPr>
        <p:spPr>
          <a:xfrm>
            <a:off x="7491675" y="4381688"/>
            <a:ext cx="566050" cy="453775"/>
          </a:xfrm>
          <a:custGeom>
            <a:avLst/>
            <a:gdLst/>
            <a:ahLst/>
            <a:cxnLst/>
            <a:rect l="l" t="t" r="r" b="b"/>
            <a:pathLst>
              <a:path w="22642" h="18151" extrusionOk="0">
                <a:moveTo>
                  <a:pt x="19677" y="1"/>
                </a:moveTo>
                <a:lnTo>
                  <a:pt x="17558" y="144"/>
                </a:lnTo>
                <a:cubicBezTo>
                  <a:pt x="17534" y="156"/>
                  <a:pt x="17498" y="156"/>
                  <a:pt x="17486" y="179"/>
                </a:cubicBezTo>
                <a:lnTo>
                  <a:pt x="782" y="12133"/>
                </a:lnTo>
                <a:cubicBezTo>
                  <a:pt x="758" y="12145"/>
                  <a:pt x="734" y="12169"/>
                  <a:pt x="734" y="12205"/>
                </a:cubicBezTo>
                <a:lnTo>
                  <a:pt x="32" y="14074"/>
                </a:lnTo>
                <a:cubicBezTo>
                  <a:pt x="0" y="14148"/>
                  <a:pt x="52" y="14221"/>
                  <a:pt x="130" y="14221"/>
                </a:cubicBezTo>
                <a:cubicBezTo>
                  <a:pt x="140" y="14221"/>
                  <a:pt x="151" y="14220"/>
                  <a:pt x="163" y="14217"/>
                </a:cubicBezTo>
                <a:lnTo>
                  <a:pt x="1294" y="14014"/>
                </a:lnTo>
                <a:cubicBezTo>
                  <a:pt x="1305" y="14012"/>
                  <a:pt x="1316" y="14010"/>
                  <a:pt x="1326" y="14010"/>
                </a:cubicBezTo>
                <a:cubicBezTo>
                  <a:pt x="1404" y="14010"/>
                  <a:pt x="1456" y="14085"/>
                  <a:pt x="1425" y="14169"/>
                </a:cubicBezTo>
                <a:lnTo>
                  <a:pt x="972" y="15384"/>
                </a:lnTo>
                <a:cubicBezTo>
                  <a:pt x="941" y="15457"/>
                  <a:pt x="993" y="15531"/>
                  <a:pt x="1071" y="15531"/>
                </a:cubicBezTo>
                <a:cubicBezTo>
                  <a:pt x="1081" y="15531"/>
                  <a:pt x="1092" y="15529"/>
                  <a:pt x="1103" y="15527"/>
                </a:cubicBezTo>
                <a:lnTo>
                  <a:pt x="2222" y="15324"/>
                </a:lnTo>
                <a:cubicBezTo>
                  <a:pt x="2234" y="15321"/>
                  <a:pt x="2245" y="15320"/>
                  <a:pt x="2255" y="15320"/>
                </a:cubicBezTo>
                <a:cubicBezTo>
                  <a:pt x="2333" y="15320"/>
                  <a:pt x="2386" y="15394"/>
                  <a:pt x="2365" y="15467"/>
                </a:cubicBezTo>
                <a:lnTo>
                  <a:pt x="1913" y="16693"/>
                </a:lnTo>
                <a:cubicBezTo>
                  <a:pt x="1881" y="16767"/>
                  <a:pt x="1933" y="16840"/>
                  <a:pt x="2011" y="16840"/>
                </a:cubicBezTo>
                <a:cubicBezTo>
                  <a:pt x="2022" y="16840"/>
                  <a:pt x="2033" y="16839"/>
                  <a:pt x="2044" y="16836"/>
                </a:cubicBezTo>
                <a:lnTo>
                  <a:pt x="3163" y="16634"/>
                </a:lnTo>
                <a:cubicBezTo>
                  <a:pt x="3174" y="16631"/>
                  <a:pt x="3185" y="16630"/>
                  <a:pt x="3196" y="16630"/>
                </a:cubicBezTo>
                <a:cubicBezTo>
                  <a:pt x="3274" y="16630"/>
                  <a:pt x="3325" y="16703"/>
                  <a:pt x="3294" y="16777"/>
                </a:cubicBezTo>
                <a:lnTo>
                  <a:pt x="2842" y="18003"/>
                </a:lnTo>
                <a:cubicBezTo>
                  <a:pt x="2821" y="18077"/>
                  <a:pt x="2874" y="18150"/>
                  <a:pt x="2952" y="18150"/>
                </a:cubicBezTo>
                <a:cubicBezTo>
                  <a:pt x="2962" y="18150"/>
                  <a:pt x="2973" y="18149"/>
                  <a:pt x="2984" y="18146"/>
                </a:cubicBezTo>
                <a:lnTo>
                  <a:pt x="4758" y="17813"/>
                </a:lnTo>
                <a:cubicBezTo>
                  <a:pt x="4782" y="17813"/>
                  <a:pt x="4794" y="17801"/>
                  <a:pt x="4818" y="17789"/>
                </a:cubicBezTo>
                <a:lnTo>
                  <a:pt x="21534" y="5823"/>
                </a:lnTo>
                <a:cubicBezTo>
                  <a:pt x="21546" y="5811"/>
                  <a:pt x="21570" y="5787"/>
                  <a:pt x="21582" y="5775"/>
                </a:cubicBezTo>
                <a:lnTo>
                  <a:pt x="22594" y="4109"/>
                </a:lnTo>
                <a:cubicBezTo>
                  <a:pt x="22642" y="4025"/>
                  <a:pt x="22582" y="3930"/>
                  <a:pt x="22487" y="3930"/>
                </a:cubicBezTo>
                <a:lnTo>
                  <a:pt x="21118" y="4025"/>
                </a:lnTo>
                <a:cubicBezTo>
                  <a:pt x="21113" y="4026"/>
                  <a:pt x="21108" y="4026"/>
                  <a:pt x="21103" y="4026"/>
                </a:cubicBezTo>
                <a:cubicBezTo>
                  <a:pt x="21017" y="4026"/>
                  <a:pt x="20966" y="3926"/>
                  <a:pt x="21022" y="3847"/>
                </a:cubicBezTo>
                <a:lnTo>
                  <a:pt x="21653" y="2811"/>
                </a:lnTo>
                <a:cubicBezTo>
                  <a:pt x="21710" y="2721"/>
                  <a:pt x="21660" y="2631"/>
                  <a:pt x="21564" y="2631"/>
                </a:cubicBezTo>
                <a:cubicBezTo>
                  <a:pt x="21558" y="2631"/>
                  <a:pt x="21552" y="2631"/>
                  <a:pt x="21546" y="2632"/>
                </a:cubicBezTo>
                <a:lnTo>
                  <a:pt x="20189" y="2715"/>
                </a:lnTo>
                <a:cubicBezTo>
                  <a:pt x="20183" y="2716"/>
                  <a:pt x="20177" y="2716"/>
                  <a:pt x="20171" y="2716"/>
                </a:cubicBezTo>
                <a:cubicBezTo>
                  <a:pt x="20077" y="2716"/>
                  <a:pt x="20037" y="2627"/>
                  <a:pt x="20082" y="2537"/>
                </a:cubicBezTo>
                <a:lnTo>
                  <a:pt x="20713" y="1501"/>
                </a:lnTo>
                <a:cubicBezTo>
                  <a:pt x="20769" y="1411"/>
                  <a:pt x="20719" y="1321"/>
                  <a:pt x="20634" y="1321"/>
                </a:cubicBezTo>
                <a:cubicBezTo>
                  <a:pt x="20628" y="1321"/>
                  <a:pt x="20623" y="1322"/>
                  <a:pt x="20618" y="1322"/>
                </a:cubicBezTo>
                <a:lnTo>
                  <a:pt x="19248" y="1418"/>
                </a:lnTo>
                <a:cubicBezTo>
                  <a:pt x="19141" y="1418"/>
                  <a:pt x="19094" y="1311"/>
                  <a:pt x="19141" y="1227"/>
                </a:cubicBezTo>
                <a:lnTo>
                  <a:pt x="19772" y="179"/>
                </a:lnTo>
                <a:cubicBezTo>
                  <a:pt x="19832" y="96"/>
                  <a:pt x="19772" y="1"/>
                  <a:pt x="1967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964" name="Google Shape;30964;p66"/>
          <p:cNvSpPr txBox="1"/>
          <p:nvPr/>
        </p:nvSpPr>
        <p:spPr>
          <a:xfrm>
            <a:off x="3037650" y="4299625"/>
            <a:ext cx="4370700" cy="45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1" i="0" u="none" strike="noStrike" cap="none">
                <a:solidFill>
                  <a:srgbClr val="FF0000"/>
                </a:solidFill>
                <a:latin typeface="Alatsi"/>
                <a:ea typeface="Alatsi"/>
                <a:cs typeface="Alatsi"/>
                <a:sym typeface="Alatsi"/>
              </a:rPr>
              <a:t>https://hawaiiactionstrategy.org/hkhf</a:t>
            </a:r>
            <a:endParaRPr sz="1500" b="1" i="0" u="none" strike="noStrike" cap="none">
              <a:solidFill>
                <a:srgbClr val="FF0000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  <p:pic>
        <p:nvPicPr>
          <p:cNvPr id="30965" name="Google Shape;30965;p6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352850" y="594988"/>
            <a:ext cx="6438400" cy="25501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66" name="Google Shape;30966;p6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rot="902023">
            <a:off x="7367281" y="3244784"/>
            <a:ext cx="1552888" cy="193073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71" name="Google Shape;30971;p67"/>
          <p:cNvSpPr/>
          <p:nvPr/>
        </p:nvSpPr>
        <p:spPr>
          <a:xfrm>
            <a:off x="2471075" y="3880500"/>
            <a:ext cx="4923900" cy="8016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  <p:sp>
        <p:nvSpPr>
          <p:cNvPr id="30972" name="Google Shape;30972;p67"/>
          <p:cNvSpPr txBox="1">
            <a:spLocks noGrp="1"/>
          </p:cNvSpPr>
          <p:nvPr>
            <p:ph type="ctrTitle"/>
          </p:nvPr>
        </p:nvSpPr>
        <p:spPr>
          <a:xfrm>
            <a:off x="1895250" y="540000"/>
            <a:ext cx="5353500" cy="138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</a:pPr>
            <a:r>
              <a:rPr lang="en"/>
              <a:t>THANKS</a:t>
            </a:r>
            <a:endParaRPr/>
          </a:p>
        </p:txBody>
      </p:sp>
      <p:sp>
        <p:nvSpPr>
          <p:cNvPr id="30973" name="Google Shape;30973;p67"/>
          <p:cNvSpPr txBox="1">
            <a:spLocks noGrp="1"/>
          </p:cNvSpPr>
          <p:nvPr>
            <p:ph type="subTitle" idx="1"/>
          </p:nvPr>
        </p:nvSpPr>
        <p:spPr>
          <a:xfrm>
            <a:off x="1899600" y="1920301"/>
            <a:ext cx="5344800" cy="501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en"/>
              <a:t>DO YOU HAVE ANY QUESTIONS?</a:t>
            </a:r>
            <a:endParaRPr/>
          </a:p>
        </p:txBody>
      </p:sp>
      <p:sp>
        <p:nvSpPr>
          <p:cNvPr id="30974" name="Google Shape;30974;p67"/>
          <p:cNvSpPr txBox="1">
            <a:spLocks noGrp="1"/>
          </p:cNvSpPr>
          <p:nvPr>
            <p:ph type="subTitle" idx="2"/>
          </p:nvPr>
        </p:nvSpPr>
        <p:spPr>
          <a:xfrm>
            <a:off x="1895250" y="2421600"/>
            <a:ext cx="5353500" cy="80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Arial"/>
              <a:buNone/>
            </a:pPr>
            <a:r>
              <a:rPr lang="en"/>
              <a:t>Jordan Smith</a:t>
            </a:r>
            <a:endParaRPr/>
          </a:p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jnsconsulting1@outlook.com</a:t>
            </a:r>
            <a:endParaRPr/>
          </a:p>
        </p:txBody>
      </p:sp>
      <p:sp>
        <p:nvSpPr>
          <p:cNvPr id="30975" name="Google Shape;30975;p67"/>
          <p:cNvSpPr/>
          <p:nvPr/>
        </p:nvSpPr>
        <p:spPr>
          <a:xfrm>
            <a:off x="4455482" y="3385977"/>
            <a:ext cx="23354" cy="23312"/>
          </a:xfrm>
          <a:custGeom>
            <a:avLst/>
            <a:gdLst/>
            <a:ahLst/>
            <a:cxnLst/>
            <a:rect l="l" t="t" r="r" b="b"/>
            <a:pathLst>
              <a:path w="1119" h="1117" extrusionOk="0">
                <a:moveTo>
                  <a:pt x="559" y="1"/>
                </a:moveTo>
                <a:cubicBezTo>
                  <a:pt x="251" y="1"/>
                  <a:pt x="0" y="250"/>
                  <a:pt x="0" y="558"/>
                </a:cubicBezTo>
                <a:cubicBezTo>
                  <a:pt x="0" y="866"/>
                  <a:pt x="251" y="1117"/>
                  <a:pt x="559" y="1117"/>
                </a:cubicBezTo>
                <a:cubicBezTo>
                  <a:pt x="867" y="1117"/>
                  <a:pt x="1118" y="866"/>
                  <a:pt x="1118" y="558"/>
                </a:cubicBezTo>
                <a:cubicBezTo>
                  <a:pt x="1118" y="250"/>
                  <a:pt x="867" y="1"/>
                  <a:pt x="55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0976" name="Google Shape;30976;p6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579350" y="2518375"/>
            <a:ext cx="1985300" cy="1985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977" name="Google Shape;30977;p6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rot="-2">
            <a:off x="6974610" y="3223200"/>
            <a:ext cx="1223165" cy="15207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34" name="Google Shape;30634;p50"/>
          <p:cNvSpPr txBox="1">
            <a:spLocks noGrp="1"/>
          </p:cNvSpPr>
          <p:nvPr>
            <p:ph type="body" idx="1"/>
          </p:nvPr>
        </p:nvSpPr>
        <p:spPr>
          <a:xfrm>
            <a:off x="2763750" y="3882400"/>
            <a:ext cx="3616500" cy="89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115000"/>
              </a:lnSpc>
              <a:spcBef>
                <a:spcPts val="0"/>
              </a:spcBef>
              <a:spcAft>
                <a:spcPts val="1200"/>
              </a:spcAft>
              <a:buSzPts val="1400"/>
              <a:buNone/>
            </a:pPr>
            <a:r>
              <a:rPr lang="en"/>
              <a:t>Jordan Smith</a:t>
            </a:r>
            <a:br>
              <a:rPr lang="en"/>
            </a:br>
            <a:r>
              <a:rPr lang="en"/>
              <a:t>JNS Consulting</a:t>
            </a:r>
            <a:br>
              <a:rPr lang="en"/>
            </a:br>
            <a:r>
              <a:rPr lang="en"/>
              <a:t>Principal Consultant</a:t>
            </a:r>
            <a:endParaRPr/>
          </a:p>
        </p:txBody>
      </p:sp>
      <p:sp>
        <p:nvSpPr>
          <p:cNvPr id="30635" name="Google Shape;30635;p50"/>
          <p:cNvSpPr txBox="1">
            <a:spLocks noGrp="1"/>
          </p:cNvSpPr>
          <p:nvPr>
            <p:ph type="title" idx="3"/>
          </p:nvPr>
        </p:nvSpPr>
        <p:spPr>
          <a:xfrm>
            <a:off x="1988250" y="3328363"/>
            <a:ext cx="5167500" cy="4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 sz="1800"/>
              <a:t>Healthy Keiki, Healthy Future Project Coordinator</a:t>
            </a:r>
            <a:endParaRPr sz="1800"/>
          </a:p>
        </p:txBody>
      </p:sp>
      <p:pic>
        <p:nvPicPr>
          <p:cNvPr id="30636" name="Google Shape;30636;p50"/>
          <p:cNvPicPr preferRelativeResize="0"/>
          <p:nvPr/>
        </p:nvPicPr>
        <p:blipFill rotWithShape="1">
          <a:blip r:embed="rId3">
            <a:alphaModFix/>
          </a:blip>
          <a:srcRect l="14039" t="3050" r="9732" b="16872"/>
          <a:stretch/>
        </p:blipFill>
        <p:spPr>
          <a:xfrm>
            <a:off x="3085713" y="732050"/>
            <a:ext cx="2972575" cy="23467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637" name="Google Shape;30637;p5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437925" y="3665875"/>
            <a:ext cx="1597425" cy="15974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48" name="Google Shape;30648;p52"/>
          <p:cNvSpPr txBox="1">
            <a:spLocks noGrp="1"/>
          </p:cNvSpPr>
          <p:nvPr>
            <p:ph type="title"/>
          </p:nvPr>
        </p:nvSpPr>
        <p:spPr>
          <a:xfrm>
            <a:off x="1415681" y="186127"/>
            <a:ext cx="7543800" cy="102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62626"/>
              </a:buClr>
              <a:buSzPts val="3000"/>
              <a:buFont typeface="Avenir"/>
              <a:buNone/>
            </a:pPr>
            <a:r>
              <a:rPr lang="en" sz="2500" b="1" u="sng"/>
              <a:t>7 Guidelines and 77 Best Practices</a:t>
            </a:r>
            <a:endParaRPr sz="2500" b="1" u="sng"/>
          </a:p>
        </p:txBody>
      </p:sp>
      <p:sp>
        <p:nvSpPr>
          <p:cNvPr id="30649" name="Google Shape;30649;p52"/>
          <p:cNvSpPr txBox="1"/>
          <p:nvPr/>
        </p:nvSpPr>
        <p:spPr>
          <a:xfrm>
            <a:off x="1652494" y="1112606"/>
            <a:ext cx="2299800" cy="34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Infant Feeding</a:t>
            </a:r>
            <a:endParaRPr sz="1800" b="0" i="0" u="none" strike="noStrike" cap="none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sp>
        <p:nvSpPr>
          <p:cNvPr id="30650" name="Google Shape;30650;p52"/>
          <p:cNvSpPr txBox="1"/>
          <p:nvPr/>
        </p:nvSpPr>
        <p:spPr>
          <a:xfrm>
            <a:off x="1652494" y="2080422"/>
            <a:ext cx="2299800" cy="34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Nutrition Environment</a:t>
            </a:r>
            <a:endParaRPr sz="1800" b="0" i="0" u="none" strike="noStrike" cap="none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grpSp>
        <p:nvGrpSpPr>
          <p:cNvPr id="30651" name="Google Shape;30651;p52"/>
          <p:cNvGrpSpPr/>
          <p:nvPr/>
        </p:nvGrpSpPr>
        <p:grpSpPr>
          <a:xfrm>
            <a:off x="4274860" y="1158512"/>
            <a:ext cx="1587031" cy="2714328"/>
            <a:chOff x="3678250" y="1558500"/>
            <a:chExt cx="1788406" cy="2968750"/>
          </a:xfrm>
        </p:grpSpPr>
        <p:sp>
          <p:nvSpPr>
            <p:cNvPr id="30652" name="Google Shape;30652;p52"/>
            <p:cNvSpPr/>
            <p:nvPr/>
          </p:nvSpPr>
          <p:spPr>
            <a:xfrm>
              <a:off x="4735556" y="3795850"/>
              <a:ext cx="731100" cy="731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3" name="Google Shape;30653;p52"/>
            <p:cNvSpPr/>
            <p:nvPr/>
          </p:nvSpPr>
          <p:spPr>
            <a:xfrm>
              <a:off x="3678250" y="1558500"/>
              <a:ext cx="731100" cy="731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4" name="Google Shape;30654;p52"/>
            <p:cNvSpPr/>
            <p:nvPr/>
          </p:nvSpPr>
          <p:spPr>
            <a:xfrm>
              <a:off x="4735556" y="1558500"/>
              <a:ext cx="731100" cy="731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5" name="Google Shape;30655;p52"/>
            <p:cNvSpPr/>
            <p:nvPr/>
          </p:nvSpPr>
          <p:spPr>
            <a:xfrm>
              <a:off x="3678250" y="2677163"/>
              <a:ext cx="731100" cy="731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6" name="Google Shape;30656;p52"/>
            <p:cNvSpPr/>
            <p:nvPr/>
          </p:nvSpPr>
          <p:spPr>
            <a:xfrm>
              <a:off x="4735556" y="2677163"/>
              <a:ext cx="731100" cy="731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57" name="Google Shape;30657;p52"/>
            <p:cNvSpPr/>
            <p:nvPr/>
          </p:nvSpPr>
          <p:spPr>
            <a:xfrm>
              <a:off x="3678250" y="3795850"/>
              <a:ext cx="731100" cy="7314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30658" name="Google Shape;30658;p52"/>
            <p:cNvCxnSpPr>
              <a:stCxn id="30653" idx="6"/>
              <a:endCxn id="30654" idx="2"/>
            </p:cNvCxnSpPr>
            <p:nvPr/>
          </p:nvCxnSpPr>
          <p:spPr>
            <a:xfrm>
              <a:off x="4409350" y="1924200"/>
              <a:ext cx="326100" cy="0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659" name="Google Shape;30659;p52"/>
            <p:cNvCxnSpPr>
              <a:stCxn id="30654" idx="4"/>
              <a:endCxn id="30656" idx="0"/>
            </p:cNvCxnSpPr>
            <p:nvPr/>
          </p:nvCxnSpPr>
          <p:spPr>
            <a:xfrm>
              <a:off x="5101106" y="2289900"/>
              <a:ext cx="0" cy="387300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660" name="Google Shape;30660;p52"/>
            <p:cNvCxnSpPr>
              <a:stCxn id="30653" idx="4"/>
              <a:endCxn id="30655" idx="0"/>
            </p:cNvCxnSpPr>
            <p:nvPr/>
          </p:nvCxnSpPr>
          <p:spPr>
            <a:xfrm>
              <a:off x="4043800" y="2289900"/>
              <a:ext cx="0" cy="387300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661" name="Google Shape;30661;p52"/>
            <p:cNvCxnSpPr>
              <a:stCxn id="30655" idx="4"/>
              <a:endCxn id="30657" idx="0"/>
            </p:cNvCxnSpPr>
            <p:nvPr/>
          </p:nvCxnSpPr>
          <p:spPr>
            <a:xfrm>
              <a:off x="4043800" y="3408563"/>
              <a:ext cx="0" cy="387300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662" name="Google Shape;30662;p52"/>
            <p:cNvCxnSpPr>
              <a:endCxn id="30652" idx="2"/>
            </p:cNvCxnSpPr>
            <p:nvPr/>
          </p:nvCxnSpPr>
          <p:spPr>
            <a:xfrm>
              <a:off x="4409456" y="4161550"/>
              <a:ext cx="326100" cy="0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663" name="Google Shape;30663;p52"/>
            <p:cNvCxnSpPr>
              <a:stCxn id="30656" idx="4"/>
              <a:endCxn id="30652" idx="0"/>
            </p:cNvCxnSpPr>
            <p:nvPr/>
          </p:nvCxnSpPr>
          <p:spPr>
            <a:xfrm>
              <a:off x="5101106" y="3408563"/>
              <a:ext cx="0" cy="387300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30664" name="Google Shape;30664;p52"/>
          <p:cNvSpPr txBox="1"/>
          <p:nvPr/>
        </p:nvSpPr>
        <p:spPr>
          <a:xfrm>
            <a:off x="1652494" y="3048238"/>
            <a:ext cx="2299800" cy="34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Nutritious Food &amp; Beverages</a:t>
            </a:r>
            <a:endParaRPr sz="1800" b="0" i="0" u="none" strike="noStrike" cap="none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sp>
        <p:nvSpPr>
          <p:cNvPr id="30665" name="Google Shape;30665;p52"/>
          <p:cNvSpPr txBox="1"/>
          <p:nvPr/>
        </p:nvSpPr>
        <p:spPr>
          <a:xfrm>
            <a:off x="6184548" y="1214826"/>
            <a:ext cx="2775000" cy="34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Nutrition Learning Experience</a:t>
            </a:r>
            <a:endParaRPr sz="1800" b="0" i="0" u="none" strike="noStrike" cap="none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sp>
        <p:nvSpPr>
          <p:cNvPr id="30666" name="Google Shape;30666;p52"/>
          <p:cNvSpPr txBox="1"/>
          <p:nvPr/>
        </p:nvSpPr>
        <p:spPr>
          <a:xfrm>
            <a:off x="6184548" y="2080422"/>
            <a:ext cx="2299800" cy="34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Physical Activity</a:t>
            </a:r>
            <a:endParaRPr sz="1800" b="0" i="0" u="none" strike="noStrike" cap="none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sp>
        <p:nvSpPr>
          <p:cNvPr id="30667" name="Google Shape;30667;p52"/>
          <p:cNvSpPr txBox="1"/>
          <p:nvPr/>
        </p:nvSpPr>
        <p:spPr>
          <a:xfrm>
            <a:off x="6184548" y="3048238"/>
            <a:ext cx="2299800" cy="34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r>
              <a:rPr lang="en" sz="1800" b="0" i="0" u="none" strike="noStrike" cap="none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Screen Time</a:t>
            </a:r>
            <a:endParaRPr sz="1800" b="0" i="0" u="none" strike="noStrike" cap="none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grpSp>
        <p:nvGrpSpPr>
          <p:cNvPr id="30668" name="Google Shape;30668;p52"/>
          <p:cNvGrpSpPr/>
          <p:nvPr/>
        </p:nvGrpSpPr>
        <p:grpSpPr>
          <a:xfrm>
            <a:off x="5373366" y="1314700"/>
            <a:ext cx="329910" cy="339105"/>
            <a:chOff x="-41111350" y="3239100"/>
            <a:chExt cx="318200" cy="317425"/>
          </a:xfrm>
        </p:grpSpPr>
        <p:sp>
          <p:nvSpPr>
            <p:cNvPr id="30669" name="Google Shape;30669;p52"/>
            <p:cNvSpPr/>
            <p:nvPr/>
          </p:nvSpPr>
          <p:spPr>
            <a:xfrm>
              <a:off x="-41111350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2930" y="1670"/>
                  </a:moveTo>
                  <a:cubicBezTo>
                    <a:pt x="3119" y="1670"/>
                    <a:pt x="3308" y="1859"/>
                    <a:pt x="3308" y="2048"/>
                  </a:cubicBezTo>
                  <a:lnTo>
                    <a:pt x="3308" y="2489"/>
                  </a:lnTo>
                  <a:lnTo>
                    <a:pt x="3749" y="2489"/>
                  </a:lnTo>
                  <a:cubicBezTo>
                    <a:pt x="4001" y="2489"/>
                    <a:pt x="4159" y="2678"/>
                    <a:pt x="4159" y="2930"/>
                  </a:cubicBezTo>
                  <a:cubicBezTo>
                    <a:pt x="4159" y="3151"/>
                    <a:pt x="3938" y="3340"/>
                    <a:pt x="3749" y="3340"/>
                  </a:cubicBezTo>
                  <a:lnTo>
                    <a:pt x="3308" y="3340"/>
                  </a:lnTo>
                  <a:lnTo>
                    <a:pt x="3308" y="3781"/>
                  </a:lnTo>
                  <a:cubicBezTo>
                    <a:pt x="3308" y="4001"/>
                    <a:pt x="3119" y="4159"/>
                    <a:pt x="2930" y="4159"/>
                  </a:cubicBezTo>
                  <a:cubicBezTo>
                    <a:pt x="2710" y="4159"/>
                    <a:pt x="2520" y="3970"/>
                    <a:pt x="2520" y="3781"/>
                  </a:cubicBezTo>
                  <a:lnTo>
                    <a:pt x="2520" y="3340"/>
                  </a:lnTo>
                  <a:lnTo>
                    <a:pt x="2079" y="3340"/>
                  </a:lnTo>
                  <a:cubicBezTo>
                    <a:pt x="1859" y="3340"/>
                    <a:pt x="1701" y="3151"/>
                    <a:pt x="1701" y="2930"/>
                  </a:cubicBezTo>
                  <a:cubicBezTo>
                    <a:pt x="1701" y="2678"/>
                    <a:pt x="1859" y="2489"/>
                    <a:pt x="2079" y="2489"/>
                  </a:cubicBezTo>
                  <a:lnTo>
                    <a:pt x="2520" y="2489"/>
                  </a:lnTo>
                  <a:lnTo>
                    <a:pt x="2520" y="2048"/>
                  </a:lnTo>
                  <a:cubicBezTo>
                    <a:pt x="2520" y="1827"/>
                    <a:pt x="2710" y="1670"/>
                    <a:pt x="2930" y="1670"/>
                  </a:cubicBezTo>
                  <a:close/>
                  <a:moveTo>
                    <a:pt x="441" y="0"/>
                  </a:moveTo>
                  <a:cubicBezTo>
                    <a:pt x="189" y="0"/>
                    <a:pt x="0" y="189"/>
                    <a:pt x="0" y="441"/>
                  </a:cubicBezTo>
                  <a:lnTo>
                    <a:pt x="0" y="5387"/>
                  </a:lnTo>
                  <a:cubicBezTo>
                    <a:pt x="32" y="5639"/>
                    <a:pt x="221" y="5797"/>
                    <a:pt x="441" y="5797"/>
                  </a:cubicBezTo>
                  <a:lnTo>
                    <a:pt x="5387" y="5797"/>
                  </a:lnTo>
                  <a:cubicBezTo>
                    <a:pt x="5639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39" y="0"/>
                    <a:pt x="5387" y="0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0" name="Google Shape;30670;p52"/>
            <p:cNvSpPr/>
            <p:nvPr/>
          </p:nvSpPr>
          <p:spPr>
            <a:xfrm>
              <a:off x="-41110575" y="3412375"/>
              <a:ext cx="146525" cy="144150"/>
            </a:xfrm>
            <a:custGeom>
              <a:avLst/>
              <a:gdLst/>
              <a:ahLst/>
              <a:cxnLst/>
              <a:rect l="l" t="t" r="r" b="b"/>
              <a:pathLst>
                <a:path w="5861" h="5766" extrusionOk="0">
                  <a:moveTo>
                    <a:pt x="3450" y="1859"/>
                  </a:moveTo>
                  <a:cubicBezTo>
                    <a:pt x="3561" y="1859"/>
                    <a:pt x="3671" y="1890"/>
                    <a:pt x="3750" y="1953"/>
                  </a:cubicBezTo>
                  <a:cubicBezTo>
                    <a:pt x="3907" y="2111"/>
                    <a:pt x="3907" y="2395"/>
                    <a:pt x="3750" y="2552"/>
                  </a:cubicBezTo>
                  <a:lnTo>
                    <a:pt x="3466" y="2836"/>
                  </a:lnTo>
                  <a:lnTo>
                    <a:pt x="3750" y="3119"/>
                  </a:lnTo>
                  <a:cubicBezTo>
                    <a:pt x="3907" y="3277"/>
                    <a:pt x="3907" y="3529"/>
                    <a:pt x="3750" y="3686"/>
                  </a:cubicBezTo>
                  <a:cubicBezTo>
                    <a:pt x="3671" y="3765"/>
                    <a:pt x="3561" y="3804"/>
                    <a:pt x="3450" y="3804"/>
                  </a:cubicBezTo>
                  <a:cubicBezTo>
                    <a:pt x="3340" y="3804"/>
                    <a:pt x="3230" y="3765"/>
                    <a:pt x="3151" y="3686"/>
                  </a:cubicBezTo>
                  <a:lnTo>
                    <a:pt x="2899" y="3434"/>
                  </a:lnTo>
                  <a:lnTo>
                    <a:pt x="2616" y="3686"/>
                  </a:lnTo>
                  <a:cubicBezTo>
                    <a:pt x="2537" y="3765"/>
                    <a:pt x="2426" y="3804"/>
                    <a:pt x="2316" y="3804"/>
                  </a:cubicBezTo>
                  <a:cubicBezTo>
                    <a:pt x="2206" y="3804"/>
                    <a:pt x="2096" y="3765"/>
                    <a:pt x="2017" y="3686"/>
                  </a:cubicBezTo>
                  <a:cubicBezTo>
                    <a:pt x="1859" y="3529"/>
                    <a:pt x="1859" y="3277"/>
                    <a:pt x="2017" y="3119"/>
                  </a:cubicBezTo>
                  <a:lnTo>
                    <a:pt x="2300" y="2836"/>
                  </a:lnTo>
                  <a:lnTo>
                    <a:pt x="2017" y="2552"/>
                  </a:lnTo>
                  <a:cubicBezTo>
                    <a:pt x="1859" y="2395"/>
                    <a:pt x="1859" y="2111"/>
                    <a:pt x="2017" y="1953"/>
                  </a:cubicBezTo>
                  <a:cubicBezTo>
                    <a:pt x="2096" y="1890"/>
                    <a:pt x="2206" y="1859"/>
                    <a:pt x="2316" y="1859"/>
                  </a:cubicBezTo>
                  <a:cubicBezTo>
                    <a:pt x="2426" y="1859"/>
                    <a:pt x="2537" y="1890"/>
                    <a:pt x="2616" y="1953"/>
                  </a:cubicBezTo>
                  <a:lnTo>
                    <a:pt x="2899" y="2237"/>
                  </a:lnTo>
                  <a:lnTo>
                    <a:pt x="3151" y="1953"/>
                  </a:lnTo>
                  <a:cubicBezTo>
                    <a:pt x="3230" y="1890"/>
                    <a:pt x="3340" y="1859"/>
                    <a:pt x="3450" y="1859"/>
                  </a:cubicBezTo>
                  <a:close/>
                  <a:moveTo>
                    <a:pt x="442" y="0"/>
                  </a:moveTo>
                  <a:cubicBezTo>
                    <a:pt x="221" y="0"/>
                    <a:pt x="1" y="189"/>
                    <a:pt x="1" y="378"/>
                  </a:cubicBezTo>
                  <a:lnTo>
                    <a:pt x="1" y="5356"/>
                  </a:lnTo>
                  <a:cubicBezTo>
                    <a:pt x="1" y="5608"/>
                    <a:pt x="221" y="5766"/>
                    <a:pt x="442" y="5766"/>
                  </a:cubicBezTo>
                  <a:lnTo>
                    <a:pt x="5419" y="5766"/>
                  </a:lnTo>
                  <a:cubicBezTo>
                    <a:pt x="5640" y="5766"/>
                    <a:pt x="5861" y="5545"/>
                    <a:pt x="5861" y="5356"/>
                  </a:cubicBezTo>
                  <a:lnTo>
                    <a:pt x="5861" y="378"/>
                  </a:lnTo>
                  <a:cubicBezTo>
                    <a:pt x="5861" y="158"/>
                    <a:pt x="5640" y="0"/>
                    <a:pt x="5419" y="0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1" name="Google Shape;30671;p52"/>
            <p:cNvSpPr/>
            <p:nvPr/>
          </p:nvSpPr>
          <p:spPr>
            <a:xfrm>
              <a:off x="-40938875" y="3239100"/>
              <a:ext cx="145725" cy="144925"/>
            </a:xfrm>
            <a:custGeom>
              <a:avLst/>
              <a:gdLst/>
              <a:ahLst/>
              <a:cxnLst/>
              <a:rect l="l" t="t" r="r" b="b"/>
              <a:pathLst>
                <a:path w="5829" h="5797" extrusionOk="0">
                  <a:moveTo>
                    <a:pt x="3750" y="2457"/>
                  </a:moveTo>
                  <a:cubicBezTo>
                    <a:pt x="3970" y="2457"/>
                    <a:pt x="4128" y="2646"/>
                    <a:pt x="4128" y="2867"/>
                  </a:cubicBezTo>
                  <a:cubicBezTo>
                    <a:pt x="4159" y="3151"/>
                    <a:pt x="3970" y="3308"/>
                    <a:pt x="3750" y="3308"/>
                  </a:cubicBezTo>
                  <a:lnTo>
                    <a:pt x="2080" y="3308"/>
                  </a:lnTo>
                  <a:cubicBezTo>
                    <a:pt x="1859" y="3308"/>
                    <a:pt x="1702" y="3119"/>
                    <a:pt x="1702" y="2867"/>
                  </a:cubicBezTo>
                  <a:cubicBezTo>
                    <a:pt x="1702" y="2646"/>
                    <a:pt x="1891" y="2457"/>
                    <a:pt x="2080" y="2457"/>
                  </a:cubicBezTo>
                  <a:close/>
                  <a:moveTo>
                    <a:pt x="442" y="0"/>
                  </a:moveTo>
                  <a:cubicBezTo>
                    <a:pt x="190" y="0"/>
                    <a:pt x="1" y="189"/>
                    <a:pt x="1" y="441"/>
                  </a:cubicBezTo>
                  <a:lnTo>
                    <a:pt x="1" y="5387"/>
                  </a:lnTo>
                  <a:cubicBezTo>
                    <a:pt x="1" y="5639"/>
                    <a:pt x="190" y="5797"/>
                    <a:pt x="442" y="5797"/>
                  </a:cubicBezTo>
                  <a:lnTo>
                    <a:pt x="5388" y="5797"/>
                  </a:lnTo>
                  <a:cubicBezTo>
                    <a:pt x="5640" y="5797"/>
                    <a:pt x="5829" y="5608"/>
                    <a:pt x="5829" y="5387"/>
                  </a:cubicBezTo>
                  <a:lnTo>
                    <a:pt x="5829" y="441"/>
                  </a:lnTo>
                  <a:cubicBezTo>
                    <a:pt x="5829" y="189"/>
                    <a:pt x="5640" y="0"/>
                    <a:pt x="5388" y="0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2" name="Google Shape;30672;p52"/>
            <p:cNvSpPr/>
            <p:nvPr/>
          </p:nvSpPr>
          <p:spPr>
            <a:xfrm>
              <a:off x="-40938875" y="3411575"/>
              <a:ext cx="145725" cy="144950"/>
            </a:xfrm>
            <a:custGeom>
              <a:avLst/>
              <a:gdLst/>
              <a:ahLst/>
              <a:cxnLst/>
              <a:rect l="l" t="t" r="r" b="b"/>
              <a:pathLst>
                <a:path w="5829" h="5798" extrusionOk="0">
                  <a:moveTo>
                    <a:pt x="3750" y="1639"/>
                  </a:moveTo>
                  <a:cubicBezTo>
                    <a:pt x="3970" y="1639"/>
                    <a:pt x="4128" y="1859"/>
                    <a:pt x="4128" y="2080"/>
                  </a:cubicBezTo>
                  <a:cubicBezTo>
                    <a:pt x="4159" y="2332"/>
                    <a:pt x="3970" y="2490"/>
                    <a:pt x="3750" y="2490"/>
                  </a:cubicBezTo>
                  <a:lnTo>
                    <a:pt x="2080" y="2490"/>
                  </a:lnTo>
                  <a:cubicBezTo>
                    <a:pt x="1859" y="2490"/>
                    <a:pt x="1702" y="2269"/>
                    <a:pt x="1702" y="2080"/>
                  </a:cubicBezTo>
                  <a:cubicBezTo>
                    <a:pt x="1702" y="1859"/>
                    <a:pt x="1891" y="1639"/>
                    <a:pt x="2080" y="1639"/>
                  </a:cubicBezTo>
                  <a:close/>
                  <a:moveTo>
                    <a:pt x="3750" y="3309"/>
                  </a:moveTo>
                  <a:cubicBezTo>
                    <a:pt x="3970" y="3309"/>
                    <a:pt x="4128" y="3498"/>
                    <a:pt x="4128" y="3687"/>
                  </a:cubicBezTo>
                  <a:cubicBezTo>
                    <a:pt x="4159" y="3970"/>
                    <a:pt x="3970" y="4128"/>
                    <a:pt x="3750" y="4128"/>
                  </a:cubicBezTo>
                  <a:lnTo>
                    <a:pt x="2080" y="4128"/>
                  </a:lnTo>
                  <a:cubicBezTo>
                    <a:pt x="1859" y="4128"/>
                    <a:pt x="1702" y="3939"/>
                    <a:pt x="1702" y="3687"/>
                  </a:cubicBezTo>
                  <a:cubicBezTo>
                    <a:pt x="1702" y="3466"/>
                    <a:pt x="1891" y="3309"/>
                    <a:pt x="2080" y="3309"/>
                  </a:cubicBezTo>
                  <a:close/>
                  <a:moveTo>
                    <a:pt x="442" y="1"/>
                  </a:moveTo>
                  <a:cubicBezTo>
                    <a:pt x="190" y="1"/>
                    <a:pt x="1" y="190"/>
                    <a:pt x="1" y="379"/>
                  </a:cubicBezTo>
                  <a:lnTo>
                    <a:pt x="1" y="5388"/>
                  </a:lnTo>
                  <a:cubicBezTo>
                    <a:pt x="1" y="5640"/>
                    <a:pt x="190" y="5798"/>
                    <a:pt x="442" y="5798"/>
                  </a:cubicBezTo>
                  <a:lnTo>
                    <a:pt x="5388" y="5798"/>
                  </a:lnTo>
                  <a:cubicBezTo>
                    <a:pt x="5640" y="5798"/>
                    <a:pt x="5829" y="5577"/>
                    <a:pt x="5829" y="5388"/>
                  </a:cubicBezTo>
                  <a:lnTo>
                    <a:pt x="5829" y="410"/>
                  </a:lnTo>
                  <a:cubicBezTo>
                    <a:pt x="5829" y="190"/>
                    <a:pt x="5640" y="1"/>
                    <a:pt x="5388" y="1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673" name="Google Shape;30673;p52"/>
          <p:cNvGrpSpPr/>
          <p:nvPr/>
        </p:nvGrpSpPr>
        <p:grpSpPr>
          <a:xfrm>
            <a:off x="5369638" y="2343864"/>
            <a:ext cx="337271" cy="335660"/>
            <a:chOff x="-38905225" y="3591875"/>
            <a:chExt cx="325300" cy="314200"/>
          </a:xfrm>
        </p:grpSpPr>
        <p:sp>
          <p:nvSpPr>
            <p:cNvPr id="30674" name="Google Shape;30674;p52"/>
            <p:cNvSpPr/>
            <p:nvPr/>
          </p:nvSpPr>
          <p:spPr>
            <a:xfrm>
              <a:off x="-38716975" y="3591875"/>
              <a:ext cx="137050" cy="131625"/>
            </a:xfrm>
            <a:custGeom>
              <a:avLst/>
              <a:gdLst/>
              <a:ahLst/>
              <a:cxnLst/>
              <a:rect l="l" t="t" r="r" b="b"/>
              <a:pathLst>
                <a:path w="5482" h="5265" extrusionOk="0">
                  <a:moveTo>
                    <a:pt x="1543" y="1"/>
                  </a:moveTo>
                  <a:cubicBezTo>
                    <a:pt x="987" y="1"/>
                    <a:pt x="447" y="38"/>
                    <a:pt x="0" y="98"/>
                  </a:cubicBezTo>
                  <a:lnTo>
                    <a:pt x="5167" y="5265"/>
                  </a:lnTo>
                  <a:cubicBezTo>
                    <a:pt x="5482" y="3311"/>
                    <a:pt x="5198" y="1326"/>
                    <a:pt x="4568" y="696"/>
                  </a:cubicBezTo>
                  <a:cubicBezTo>
                    <a:pt x="4029" y="178"/>
                    <a:pt x="2751" y="1"/>
                    <a:pt x="1543" y="1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5" name="Google Shape;30675;p52"/>
            <p:cNvSpPr/>
            <p:nvPr/>
          </p:nvSpPr>
          <p:spPr>
            <a:xfrm>
              <a:off x="-38905225" y="3774675"/>
              <a:ext cx="137075" cy="131400"/>
            </a:xfrm>
            <a:custGeom>
              <a:avLst/>
              <a:gdLst/>
              <a:ahLst/>
              <a:cxnLst/>
              <a:rect l="l" t="t" r="r" b="b"/>
              <a:pathLst>
                <a:path w="5483" h="5256" extrusionOk="0">
                  <a:moveTo>
                    <a:pt x="316" y="0"/>
                  </a:moveTo>
                  <a:lnTo>
                    <a:pt x="316" y="0"/>
                  </a:lnTo>
                  <a:cubicBezTo>
                    <a:pt x="0" y="1922"/>
                    <a:pt x="253" y="3907"/>
                    <a:pt x="914" y="4569"/>
                  </a:cubicBezTo>
                  <a:cubicBezTo>
                    <a:pt x="1376" y="5031"/>
                    <a:pt x="2601" y="5256"/>
                    <a:pt x="3967" y="5256"/>
                  </a:cubicBezTo>
                  <a:cubicBezTo>
                    <a:pt x="4464" y="5256"/>
                    <a:pt x="4979" y="5226"/>
                    <a:pt x="5482" y="5167"/>
                  </a:cubicBezTo>
                  <a:lnTo>
                    <a:pt x="316" y="0"/>
                  </a:ln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6" name="Google Shape;30676;p52"/>
            <p:cNvSpPr/>
            <p:nvPr/>
          </p:nvSpPr>
          <p:spPr>
            <a:xfrm>
              <a:off x="-38891050" y="3599025"/>
              <a:ext cx="298525" cy="300900"/>
            </a:xfrm>
            <a:custGeom>
              <a:avLst/>
              <a:gdLst/>
              <a:ahLst/>
              <a:cxnLst/>
              <a:rect l="l" t="t" r="r" b="b"/>
              <a:pathLst>
                <a:path w="11941" h="12036" extrusionOk="0">
                  <a:moveTo>
                    <a:pt x="6349" y="2687"/>
                  </a:moveTo>
                  <a:cubicBezTo>
                    <a:pt x="6459" y="2687"/>
                    <a:pt x="6569" y="2726"/>
                    <a:pt x="6648" y="2805"/>
                  </a:cubicBezTo>
                  <a:lnTo>
                    <a:pt x="7593" y="3750"/>
                  </a:lnTo>
                  <a:lnTo>
                    <a:pt x="7719" y="3655"/>
                  </a:lnTo>
                  <a:cubicBezTo>
                    <a:pt x="7798" y="3577"/>
                    <a:pt x="7908" y="3537"/>
                    <a:pt x="8019" y="3537"/>
                  </a:cubicBezTo>
                  <a:cubicBezTo>
                    <a:pt x="8129" y="3537"/>
                    <a:pt x="8239" y="3577"/>
                    <a:pt x="8318" y="3655"/>
                  </a:cubicBezTo>
                  <a:cubicBezTo>
                    <a:pt x="8475" y="3813"/>
                    <a:pt x="8475" y="4065"/>
                    <a:pt x="8318" y="4222"/>
                  </a:cubicBezTo>
                  <a:lnTo>
                    <a:pt x="8192" y="4348"/>
                  </a:lnTo>
                  <a:lnTo>
                    <a:pt x="9137" y="5294"/>
                  </a:lnTo>
                  <a:cubicBezTo>
                    <a:pt x="9295" y="5451"/>
                    <a:pt x="9295" y="5735"/>
                    <a:pt x="9137" y="5892"/>
                  </a:cubicBezTo>
                  <a:cubicBezTo>
                    <a:pt x="9058" y="5971"/>
                    <a:pt x="8948" y="6010"/>
                    <a:pt x="8838" y="6010"/>
                  </a:cubicBezTo>
                  <a:cubicBezTo>
                    <a:pt x="8727" y="6010"/>
                    <a:pt x="8617" y="5971"/>
                    <a:pt x="8538" y="5892"/>
                  </a:cubicBezTo>
                  <a:lnTo>
                    <a:pt x="7593" y="4947"/>
                  </a:lnTo>
                  <a:lnTo>
                    <a:pt x="6522" y="6018"/>
                  </a:lnTo>
                  <a:lnTo>
                    <a:pt x="7467" y="6963"/>
                  </a:lnTo>
                  <a:cubicBezTo>
                    <a:pt x="7625" y="7089"/>
                    <a:pt x="7625" y="7373"/>
                    <a:pt x="7467" y="7530"/>
                  </a:cubicBezTo>
                  <a:cubicBezTo>
                    <a:pt x="7388" y="7609"/>
                    <a:pt x="7286" y="7649"/>
                    <a:pt x="7184" y="7649"/>
                  </a:cubicBezTo>
                  <a:cubicBezTo>
                    <a:pt x="7081" y="7649"/>
                    <a:pt x="6979" y="7609"/>
                    <a:pt x="6900" y="7530"/>
                  </a:cubicBezTo>
                  <a:lnTo>
                    <a:pt x="5955" y="6585"/>
                  </a:lnTo>
                  <a:lnTo>
                    <a:pt x="4884" y="7656"/>
                  </a:lnTo>
                  <a:lnTo>
                    <a:pt x="5829" y="8602"/>
                  </a:lnTo>
                  <a:cubicBezTo>
                    <a:pt x="5987" y="8759"/>
                    <a:pt x="5987" y="9043"/>
                    <a:pt x="5829" y="9200"/>
                  </a:cubicBezTo>
                  <a:cubicBezTo>
                    <a:pt x="5750" y="9279"/>
                    <a:pt x="5640" y="9318"/>
                    <a:pt x="5530" y="9318"/>
                  </a:cubicBezTo>
                  <a:cubicBezTo>
                    <a:pt x="5419" y="9318"/>
                    <a:pt x="5309" y="9279"/>
                    <a:pt x="5230" y="9200"/>
                  </a:cubicBezTo>
                  <a:lnTo>
                    <a:pt x="4285" y="8255"/>
                  </a:lnTo>
                  <a:lnTo>
                    <a:pt x="4159" y="8381"/>
                  </a:lnTo>
                  <a:cubicBezTo>
                    <a:pt x="4080" y="8460"/>
                    <a:pt x="3978" y="8499"/>
                    <a:pt x="3876" y="8499"/>
                  </a:cubicBezTo>
                  <a:cubicBezTo>
                    <a:pt x="3773" y="8499"/>
                    <a:pt x="3671" y="8460"/>
                    <a:pt x="3592" y="8381"/>
                  </a:cubicBezTo>
                  <a:cubicBezTo>
                    <a:pt x="3435" y="8224"/>
                    <a:pt x="3435" y="7940"/>
                    <a:pt x="3592" y="7782"/>
                  </a:cubicBezTo>
                  <a:lnTo>
                    <a:pt x="3687" y="7656"/>
                  </a:lnTo>
                  <a:lnTo>
                    <a:pt x="2742" y="6711"/>
                  </a:lnTo>
                  <a:cubicBezTo>
                    <a:pt x="2584" y="6554"/>
                    <a:pt x="2584" y="6270"/>
                    <a:pt x="2742" y="6113"/>
                  </a:cubicBezTo>
                  <a:cubicBezTo>
                    <a:pt x="2820" y="6034"/>
                    <a:pt x="2931" y="5995"/>
                    <a:pt x="3041" y="5995"/>
                  </a:cubicBezTo>
                  <a:cubicBezTo>
                    <a:pt x="3151" y="5995"/>
                    <a:pt x="3261" y="6034"/>
                    <a:pt x="3340" y="6113"/>
                  </a:cubicBezTo>
                  <a:lnTo>
                    <a:pt x="4285" y="7058"/>
                  </a:lnTo>
                  <a:lnTo>
                    <a:pt x="5356" y="6018"/>
                  </a:lnTo>
                  <a:lnTo>
                    <a:pt x="4411" y="5073"/>
                  </a:lnTo>
                  <a:cubicBezTo>
                    <a:pt x="4254" y="4916"/>
                    <a:pt x="4254" y="4632"/>
                    <a:pt x="4411" y="4474"/>
                  </a:cubicBezTo>
                  <a:cubicBezTo>
                    <a:pt x="4490" y="4396"/>
                    <a:pt x="4600" y="4356"/>
                    <a:pt x="4711" y="4356"/>
                  </a:cubicBezTo>
                  <a:cubicBezTo>
                    <a:pt x="4821" y="4356"/>
                    <a:pt x="4931" y="4396"/>
                    <a:pt x="5010" y="4474"/>
                  </a:cubicBezTo>
                  <a:lnTo>
                    <a:pt x="5955" y="5420"/>
                  </a:lnTo>
                  <a:lnTo>
                    <a:pt x="6995" y="4348"/>
                  </a:lnTo>
                  <a:lnTo>
                    <a:pt x="6050" y="3403"/>
                  </a:lnTo>
                  <a:cubicBezTo>
                    <a:pt x="5892" y="3246"/>
                    <a:pt x="5892" y="2962"/>
                    <a:pt x="6050" y="2805"/>
                  </a:cubicBezTo>
                  <a:cubicBezTo>
                    <a:pt x="6128" y="2726"/>
                    <a:pt x="6239" y="2687"/>
                    <a:pt x="6349" y="2687"/>
                  </a:cubicBezTo>
                  <a:close/>
                  <a:moveTo>
                    <a:pt x="5987" y="1"/>
                  </a:moveTo>
                  <a:cubicBezTo>
                    <a:pt x="2805" y="757"/>
                    <a:pt x="788" y="3025"/>
                    <a:pt x="1" y="6081"/>
                  </a:cubicBezTo>
                  <a:lnTo>
                    <a:pt x="5955" y="12036"/>
                  </a:lnTo>
                  <a:cubicBezTo>
                    <a:pt x="9106" y="11248"/>
                    <a:pt x="11153" y="9043"/>
                    <a:pt x="11941" y="5955"/>
                  </a:cubicBezTo>
                  <a:lnTo>
                    <a:pt x="5987" y="1"/>
                  </a:ln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677" name="Google Shape;30677;p52"/>
          <p:cNvGrpSpPr/>
          <p:nvPr/>
        </p:nvGrpSpPr>
        <p:grpSpPr>
          <a:xfrm>
            <a:off x="4435452" y="1329845"/>
            <a:ext cx="329106" cy="308819"/>
            <a:chOff x="-40378075" y="3267450"/>
            <a:chExt cx="317425" cy="289075"/>
          </a:xfrm>
        </p:grpSpPr>
        <p:sp>
          <p:nvSpPr>
            <p:cNvPr id="30678" name="Google Shape;30678;p52"/>
            <p:cNvSpPr/>
            <p:nvPr/>
          </p:nvSpPr>
          <p:spPr>
            <a:xfrm>
              <a:off x="-40218975" y="3308400"/>
              <a:ext cx="158325" cy="248125"/>
            </a:xfrm>
            <a:custGeom>
              <a:avLst/>
              <a:gdLst/>
              <a:ahLst/>
              <a:cxnLst/>
              <a:rect l="l" t="t" r="r" b="b"/>
              <a:pathLst>
                <a:path w="6333" h="9925" extrusionOk="0">
                  <a:moveTo>
                    <a:pt x="4694" y="1"/>
                  </a:moveTo>
                  <a:lnTo>
                    <a:pt x="4694" y="7877"/>
                  </a:lnTo>
                  <a:cubicBezTo>
                    <a:pt x="4694" y="8097"/>
                    <a:pt x="4474" y="8255"/>
                    <a:pt x="4253" y="8255"/>
                  </a:cubicBezTo>
                  <a:cubicBezTo>
                    <a:pt x="2993" y="8255"/>
                    <a:pt x="1638" y="8696"/>
                    <a:pt x="693" y="9452"/>
                  </a:cubicBezTo>
                  <a:cubicBezTo>
                    <a:pt x="536" y="9546"/>
                    <a:pt x="189" y="9925"/>
                    <a:pt x="0" y="9925"/>
                  </a:cubicBezTo>
                  <a:lnTo>
                    <a:pt x="5073" y="9925"/>
                  </a:lnTo>
                  <a:cubicBezTo>
                    <a:pt x="5734" y="9925"/>
                    <a:pt x="6333" y="9357"/>
                    <a:pt x="6333" y="8696"/>
                  </a:cubicBezTo>
                  <a:lnTo>
                    <a:pt x="6333" y="1229"/>
                  </a:lnTo>
                  <a:cubicBezTo>
                    <a:pt x="6333" y="536"/>
                    <a:pt x="5766" y="1"/>
                    <a:pt x="5073" y="1"/>
                  </a:cubicBez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9" name="Google Shape;30679;p52"/>
            <p:cNvSpPr/>
            <p:nvPr/>
          </p:nvSpPr>
          <p:spPr>
            <a:xfrm>
              <a:off x="-40316650" y="3267450"/>
              <a:ext cx="86675" cy="257575"/>
            </a:xfrm>
            <a:custGeom>
              <a:avLst/>
              <a:gdLst/>
              <a:ahLst/>
              <a:cxnLst/>
              <a:rect l="l" t="t" r="r" b="b"/>
              <a:pathLst>
                <a:path w="3467" h="10303" extrusionOk="0">
                  <a:moveTo>
                    <a:pt x="1" y="0"/>
                  </a:moveTo>
                  <a:lnTo>
                    <a:pt x="1" y="9105"/>
                  </a:lnTo>
                  <a:cubicBezTo>
                    <a:pt x="1166" y="9200"/>
                    <a:pt x="2489" y="9578"/>
                    <a:pt x="3466" y="10302"/>
                  </a:cubicBezTo>
                  <a:lnTo>
                    <a:pt x="3466" y="1197"/>
                  </a:lnTo>
                  <a:cubicBezTo>
                    <a:pt x="2489" y="473"/>
                    <a:pt x="1229" y="95"/>
                    <a:pt x="1" y="0"/>
                  </a:cubicBez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0" name="Google Shape;30680;p52"/>
            <p:cNvSpPr/>
            <p:nvPr/>
          </p:nvSpPr>
          <p:spPr>
            <a:xfrm>
              <a:off x="-40209525" y="3267450"/>
              <a:ext cx="86650" cy="257575"/>
            </a:xfrm>
            <a:custGeom>
              <a:avLst/>
              <a:gdLst/>
              <a:ahLst/>
              <a:cxnLst/>
              <a:rect l="l" t="t" r="r" b="b"/>
              <a:pathLst>
                <a:path w="3466" h="10303" extrusionOk="0">
                  <a:moveTo>
                    <a:pt x="3466" y="0"/>
                  </a:moveTo>
                  <a:cubicBezTo>
                    <a:pt x="2300" y="95"/>
                    <a:pt x="977" y="473"/>
                    <a:pt x="0" y="1197"/>
                  </a:cubicBezTo>
                  <a:lnTo>
                    <a:pt x="0" y="10302"/>
                  </a:lnTo>
                  <a:cubicBezTo>
                    <a:pt x="977" y="9578"/>
                    <a:pt x="2237" y="9200"/>
                    <a:pt x="3466" y="9105"/>
                  </a:cubicBezTo>
                  <a:lnTo>
                    <a:pt x="3466" y="0"/>
                  </a:ln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1" name="Google Shape;30681;p52"/>
            <p:cNvSpPr/>
            <p:nvPr/>
          </p:nvSpPr>
          <p:spPr>
            <a:xfrm>
              <a:off x="-40378075" y="3308400"/>
              <a:ext cx="157550" cy="248125"/>
            </a:xfrm>
            <a:custGeom>
              <a:avLst/>
              <a:gdLst/>
              <a:ahLst/>
              <a:cxnLst/>
              <a:rect l="l" t="t" r="r" b="b"/>
              <a:pathLst>
                <a:path w="6302" h="9925" extrusionOk="0">
                  <a:moveTo>
                    <a:pt x="1229" y="1"/>
                  </a:moveTo>
                  <a:cubicBezTo>
                    <a:pt x="567" y="1"/>
                    <a:pt x="0" y="536"/>
                    <a:pt x="0" y="1198"/>
                  </a:cubicBezTo>
                  <a:lnTo>
                    <a:pt x="0" y="8664"/>
                  </a:lnTo>
                  <a:cubicBezTo>
                    <a:pt x="32" y="9357"/>
                    <a:pt x="567" y="9925"/>
                    <a:pt x="1229" y="9925"/>
                  </a:cubicBezTo>
                  <a:lnTo>
                    <a:pt x="6301" y="9925"/>
                  </a:lnTo>
                  <a:cubicBezTo>
                    <a:pt x="6112" y="9925"/>
                    <a:pt x="5766" y="9609"/>
                    <a:pt x="5608" y="9452"/>
                  </a:cubicBezTo>
                  <a:cubicBezTo>
                    <a:pt x="4631" y="8664"/>
                    <a:pt x="3277" y="8255"/>
                    <a:pt x="2048" y="8255"/>
                  </a:cubicBezTo>
                  <a:cubicBezTo>
                    <a:pt x="1828" y="8255"/>
                    <a:pt x="1638" y="8066"/>
                    <a:pt x="1638" y="7877"/>
                  </a:cubicBezTo>
                  <a:lnTo>
                    <a:pt x="1638" y="1"/>
                  </a:ln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682" name="Google Shape;30682;p52"/>
          <p:cNvSpPr/>
          <p:nvPr/>
        </p:nvSpPr>
        <p:spPr>
          <a:xfrm>
            <a:off x="4404416" y="3392798"/>
            <a:ext cx="389552" cy="337423"/>
          </a:xfrm>
          <a:custGeom>
            <a:avLst/>
            <a:gdLst/>
            <a:ahLst/>
            <a:cxnLst/>
            <a:rect l="l" t="t" r="r" b="b"/>
            <a:pathLst>
              <a:path w="15029" h="12634" extrusionOk="0">
                <a:moveTo>
                  <a:pt x="10155" y="885"/>
                </a:moveTo>
                <a:cubicBezTo>
                  <a:pt x="10393" y="885"/>
                  <a:pt x="10643" y="915"/>
                  <a:pt x="10901" y="977"/>
                </a:cubicBezTo>
                <a:cubicBezTo>
                  <a:pt x="10586" y="2332"/>
                  <a:pt x="9546" y="2994"/>
                  <a:pt x="8475" y="3025"/>
                </a:cubicBezTo>
                <a:lnTo>
                  <a:pt x="8444" y="3025"/>
                </a:lnTo>
                <a:cubicBezTo>
                  <a:pt x="8192" y="3025"/>
                  <a:pt x="7971" y="2994"/>
                  <a:pt x="7719" y="2899"/>
                </a:cubicBezTo>
                <a:cubicBezTo>
                  <a:pt x="8009" y="1661"/>
                  <a:pt x="8937" y="885"/>
                  <a:pt x="10155" y="885"/>
                </a:cubicBezTo>
                <a:close/>
                <a:moveTo>
                  <a:pt x="9924" y="4348"/>
                </a:moveTo>
                <a:cubicBezTo>
                  <a:pt x="10271" y="4443"/>
                  <a:pt x="11122" y="5262"/>
                  <a:pt x="11122" y="6648"/>
                </a:cubicBezTo>
                <a:cubicBezTo>
                  <a:pt x="11122" y="7247"/>
                  <a:pt x="10996" y="7845"/>
                  <a:pt x="10807" y="8381"/>
                </a:cubicBezTo>
                <a:cubicBezTo>
                  <a:pt x="10744" y="8538"/>
                  <a:pt x="10555" y="8664"/>
                  <a:pt x="10397" y="8664"/>
                </a:cubicBezTo>
                <a:cubicBezTo>
                  <a:pt x="10176" y="8664"/>
                  <a:pt x="9956" y="8475"/>
                  <a:pt x="9956" y="8223"/>
                </a:cubicBezTo>
                <a:cubicBezTo>
                  <a:pt x="9956" y="8066"/>
                  <a:pt x="10807" y="6050"/>
                  <a:pt x="9641" y="5136"/>
                </a:cubicBezTo>
                <a:cubicBezTo>
                  <a:pt x="9546" y="5073"/>
                  <a:pt x="9483" y="4947"/>
                  <a:pt x="9483" y="4789"/>
                </a:cubicBezTo>
                <a:cubicBezTo>
                  <a:pt x="9483" y="4569"/>
                  <a:pt x="9704" y="4348"/>
                  <a:pt x="9924" y="4348"/>
                </a:cubicBezTo>
                <a:close/>
                <a:moveTo>
                  <a:pt x="10176" y="1"/>
                </a:moveTo>
                <a:cubicBezTo>
                  <a:pt x="8948" y="1"/>
                  <a:pt x="7688" y="631"/>
                  <a:pt x="7089" y="2048"/>
                </a:cubicBezTo>
                <a:cubicBezTo>
                  <a:pt x="6711" y="1450"/>
                  <a:pt x="6270" y="1166"/>
                  <a:pt x="5734" y="914"/>
                </a:cubicBezTo>
                <a:cubicBezTo>
                  <a:pt x="5659" y="879"/>
                  <a:pt x="5588" y="863"/>
                  <a:pt x="5522" y="863"/>
                </a:cubicBezTo>
                <a:cubicBezTo>
                  <a:pt x="5118" y="863"/>
                  <a:pt x="4923" y="1449"/>
                  <a:pt x="5356" y="1639"/>
                </a:cubicBezTo>
                <a:cubicBezTo>
                  <a:pt x="5986" y="1954"/>
                  <a:pt x="6459" y="2363"/>
                  <a:pt x="6711" y="3151"/>
                </a:cubicBezTo>
                <a:cubicBezTo>
                  <a:pt x="6207" y="2836"/>
                  <a:pt x="5797" y="2489"/>
                  <a:pt x="5199" y="2489"/>
                </a:cubicBezTo>
                <a:cubicBezTo>
                  <a:pt x="4537" y="2521"/>
                  <a:pt x="3718" y="2868"/>
                  <a:pt x="2993" y="3529"/>
                </a:cubicBezTo>
                <a:cubicBezTo>
                  <a:pt x="0" y="6491"/>
                  <a:pt x="3182" y="12634"/>
                  <a:pt x="5514" y="12634"/>
                </a:cubicBezTo>
                <a:cubicBezTo>
                  <a:pt x="5829" y="12634"/>
                  <a:pt x="6144" y="12571"/>
                  <a:pt x="6427" y="12350"/>
                </a:cubicBezTo>
                <a:cubicBezTo>
                  <a:pt x="6821" y="12098"/>
                  <a:pt x="7050" y="11972"/>
                  <a:pt x="7278" y="11972"/>
                </a:cubicBezTo>
                <a:cubicBezTo>
                  <a:pt x="7506" y="11972"/>
                  <a:pt x="7735" y="12098"/>
                  <a:pt x="8129" y="12350"/>
                </a:cubicBezTo>
                <a:cubicBezTo>
                  <a:pt x="8412" y="12571"/>
                  <a:pt x="8727" y="12634"/>
                  <a:pt x="9042" y="12634"/>
                </a:cubicBezTo>
                <a:cubicBezTo>
                  <a:pt x="11594" y="12634"/>
                  <a:pt x="15028" y="5325"/>
                  <a:pt x="10712" y="2899"/>
                </a:cubicBezTo>
                <a:cubicBezTo>
                  <a:pt x="11405" y="2237"/>
                  <a:pt x="11815" y="1261"/>
                  <a:pt x="11815" y="662"/>
                </a:cubicBezTo>
                <a:cubicBezTo>
                  <a:pt x="11815" y="505"/>
                  <a:pt x="11720" y="347"/>
                  <a:pt x="11563" y="284"/>
                </a:cubicBezTo>
                <a:cubicBezTo>
                  <a:pt x="11090" y="127"/>
                  <a:pt x="10649" y="1"/>
                  <a:pt x="10176" y="1"/>
                </a:cubicBezTo>
                <a:close/>
              </a:path>
            </a:pathLst>
          </a:custGeom>
          <a:solidFill>
            <a:srgbClr val="FFAF57"/>
          </a:solidFill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683" name="Google Shape;30683;p52"/>
          <p:cNvGrpSpPr/>
          <p:nvPr/>
        </p:nvGrpSpPr>
        <p:grpSpPr>
          <a:xfrm>
            <a:off x="4446624" y="2343853"/>
            <a:ext cx="305043" cy="310215"/>
            <a:chOff x="6232000" y="1435050"/>
            <a:chExt cx="488225" cy="481850"/>
          </a:xfrm>
        </p:grpSpPr>
        <p:sp>
          <p:nvSpPr>
            <p:cNvPr id="30684" name="Google Shape;30684;p52"/>
            <p:cNvSpPr/>
            <p:nvPr/>
          </p:nvSpPr>
          <p:spPr>
            <a:xfrm>
              <a:off x="6578000" y="1463375"/>
              <a:ext cx="83150" cy="78250"/>
            </a:xfrm>
            <a:custGeom>
              <a:avLst/>
              <a:gdLst/>
              <a:ahLst/>
              <a:cxnLst/>
              <a:rect l="l" t="t" r="r" b="b"/>
              <a:pathLst>
                <a:path w="3326" h="3130" extrusionOk="0">
                  <a:moveTo>
                    <a:pt x="482" y="1"/>
                  </a:moveTo>
                  <a:cubicBezTo>
                    <a:pt x="280" y="1"/>
                    <a:pt x="95" y="114"/>
                    <a:pt x="1" y="293"/>
                  </a:cubicBezTo>
                  <a:lnTo>
                    <a:pt x="3322" y="3130"/>
                  </a:lnTo>
                  <a:lnTo>
                    <a:pt x="3322" y="564"/>
                  </a:lnTo>
                  <a:cubicBezTo>
                    <a:pt x="3325" y="253"/>
                    <a:pt x="3072" y="1"/>
                    <a:pt x="2761" y="1"/>
                  </a:cubicBezTo>
                  <a:cubicBezTo>
                    <a:pt x="2760" y="1"/>
                    <a:pt x="2758" y="1"/>
                    <a:pt x="2756" y="1"/>
                  </a:cubicBezTo>
                  <a:lnTo>
                    <a:pt x="497" y="1"/>
                  </a:lnTo>
                  <a:cubicBezTo>
                    <a:pt x="492" y="1"/>
                    <a:pt x="487" y="1"/>
                    <a:pt x="482" y="1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5" name="Google Shape;30685;p52"/>
            <p:cNvSpPr/>
            <p:nvPr/>
          </p:nvSpPr>
          <p:spPr>
            <a:xfrm>
              <a:off x="6421725" y="1773850"/>
              <a:ext cx="112950" cy="143050"/>
            </a:xfrm>
            <a:custGeom>
              <a:avLst/>
              <a:gdLst/>
              <a:ahLst/>
              <a:cxnLst/>
              <a:rect l="l" t="t" r="r" b="b"/>
              <a:pathLst>
                <a:path w="4518" h="5722" extrusionOk="0">
                  <a:moveTo>
                    <a:pt x="2822" y="1130"/>
                  </a:moveTo>
                  <a:cubicBezTo>
                    <a:pt x="3325" y="1130"/>
                    <a:pt x="3578" y="1738"/>
                    <a:pt x="3222" y="2093"/>
                  </a:cubicBezTo>
                  <a:cubicBezTo>
                    <a:pt x="3106" y="2209"/>
                    <a:pt x="2964" y="2260"/>
                    <a:pt x="2825" y="2260"/>
                  </a:cubicBezTo>
                  <a:cubicBezTo>
                    <a:pt x="2535" y="2260"/>
                    <a:pt x="2259" y="2036"/>
                    <a:pt x="2259" y="1696"/>
                  </a:cubicBezTo>
                  <a:cubicBezTo>
                    <a:pt x="2259" y="1383"/>
                    <a:pt x="2509" y="1130"/>
                    <a:pt x="2822" y="1130"/>
                  </a:cubicBezTo>
                  <a:close/>
                  <a:moveTo>
                    <a:pt x="0" y="1"/>
                  </a:moveTo>
                  <a:lnTo>
                    <a:pt x="0" y="5722"/>
                  </a:lnTo>
                  <a:lnTo>
                    <a:pt x="4517" y="5722"/>
                  </a:lnTo>
                  <a:lnTo>
                    <a:pt x="4517" y="1"/>
                  </a:ln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6" name="Google Shape;30686;p52"/>
            <p:cNvSpPr/>
            <p:nvPr/>
          </p:nvSpPr>
          <p:spPr>
            <a:xfrm>
              <a:off x="6448975" y="1632700"/>
              <a:ext cx="56475" cy="56475"/>
            </a:xfrm>
            <a:custGeom>
              <a:avLst/>
              <a:gdLst/>
              <a:ahLst/>
              <a:cxnLst/>
              <a:rect l="l" t="t" r="r" b="b"/>
              <a:pathLst>
                <a:path w="2259" h="2259" extrusionOk="0">
                  <a:moveTo>
                    <a:pt x="0" y="0"/>
                  </a:moveTo>
                  <a:lnTo>
                    <a:pt x="0" y="2259"/>
                  </a:lnTo>
                  <a:lnTo>
                    <a:pt x="2259" y="2259"/>
                  </a:lnTo>
                  <a:lnTo>
                    <a:pt x="2259" y="0"/>
                  </a:ln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7" name="Google Shape;30687;p52"/>
            <p:cNvSpPr/>
            <p:nvPr/>
          </p:nvSpPr>
          <p:spPr>
            <a:xfrm>
              <a:off x="6232000" y="1435050"/>
              <a:ext cx="488225" cy="237825"/>
            </a:xfrm>
            <a:custGeom>
              <a:avLst/>
              <a:gdLst/>
              <a:ahLst/>
              <a:cxnLst/>
              <a:rect l="l" t="t" r="r" b="b"/>
              <a:pathLst>
                <a:path w="19529" h="9513" extrusionOk="0">
                  <a:moveTo>
                    <a:pt x="9821" y="0"/>
                  </a:moveTo>
                  <a:cubicBezTo>
                    <a:pt x="9559" y="0"/>
                    <a:pt x="9297" y="92"/>
                    <a:pt x="9086" y="276"/>
                  </a:cubicBezTo>
                  <a:lnTo>
                    <a:pt x="531" y="7521"/>
                  </a:lnTo>
                  <a:cubicBezTo>
                    <a:pt x="61" y="7921"/>
                    <a:pt x="1" y="8626"/>
                    <a:pt x="395" y="9099"/>
                  </a:cubicBezTo>
                  <a:cubicBezTo>
                    <a:pt x="620" y="9369"/>
                    <a:pt x="942" y="9508"/>
                    <a:pt x="1266" y="9508"/>
                  </a:cubicBezTo>
                  <a:cubicBezTo>
                    <a:pt x="1525" y="9508"/>
                    <a:pt x="1785" y="9419"/>
                    <a:pt x="1997" y="9237"/>
                  </a:cubicBezTo>
                  <a:lnTo>
                    <a:pt x="9821" y="2622"/>
                  </a:lnTo>
                  <a:lnTo>
                    <a:pt x="17544" y="9240"/>
                  </a:lnTo>
                  <a:cubicBezTo>
                    <a:pt x="17759" y="9425"/>
                    <a:pt x="18019" y="9513"/>
                    <a:pt x="18278" y="9513"/>
                  </a:cubicBezTo>
                  <a:cubicBezTo>
                    <a:pt x="18661" y="9513"/>
                    <a:pt x="19039" y="9318"/>
                    <a:pt x="19252" y="8954"/>
                  </a:cubicBezTo>
                  <a:cubicBezTo>
                    <a:pt x="19529" y="8482"/>
                    <a:pt x="19430" y="7879"/>
                    <a:pt x="19014" y="7524"/>
                  </a:cubicBezTo>
                  <a:lnTo>
                    <a:pt x="10555" y="276"/>
                  </a:lnTo>
                  <a:cubicBezTo>
                    <a:pt x="10345" y="92"/>
                    <a:pt x="10083" y="0"/>
                    <a:pt x="9821" y="0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88" name="Google Shape;30688;p52"/>
            <p:cNvSpPr/>
            <p:nvPr/>
          </p:nvSpPr>
          <p:spPr>
            <a:xfrm>
              <a:off x="6291025" y="1537700"/>
              <a:ext cx="369800" cy="379200"/>
            </a:xfrm>
            <a:custGeom>
              <a:avLst/>
              <a:gdLst/>
              <a:ahLst/>
              <a:cxnLst/>
              <a:rect l="l" t="t" r="r" b="b"/>
              <a:pathLst>
                <a:path w="14792" h="15168" extrusionOk="0">
                  <a:moveTo>
                    <a:pt x="9143" y="2671"/>
                  </a:moveTo>
                  <a:cubicBezTo>
                    <a:pt x="9453" y="2671"/>
                    <a:pt x="9706" y="2924"/>
                    <a:pt x="9706" y="3237"/>
                  </a:cubicBezTo>
                  <a:lnTo>
                    <a:pt x="9706" y="6625"/>
                  </a:lnTo>
                  <a:cubicBezTo>
                    <a:pt x="9706" y="6935"/>
                    <a:pt x="9453" y="7188"/>
                    <a:pt x="9143" y="7188"/>
                  </a:cubicBezTo>
                  <a:lnTo>
                    <a:pt x="5755" y="7188"/>
                  </a:lnTo>
                  <a:cubicBezTo>
                    <a:pt x="5442" y="7188"/>
                    <a:pt x="5189" y="6935"/>
                    <a:pt x="5189" y="6625"/>
                  </a:cubicBezTo>
                  <a:lnTo>
                    <a:pt x="5189" y="3237"/>
                  </a:lnTo>
                  <a:cubicBezTo>
                    <a:pt x="5189" y="2924"/>
                    <a:pt x="5442" y="2671"/>
                    <a:pt x="5755" y="2671"/>
                  </a:cubicBezTo>
                  <a:close/>
                  <a:moveTo>
                    <a:pt x="7448" y="0"/>
                  </a:moveTo>
                  <a:lnTo>
                    <a:pt x="4" y="6291"/>
                  </a:lnTo>
                  <a:lnTo>
                    <a:pt x="4" y="14605"/>
                  </a:lnTo>
                  <a:cubicBezTo>
                    <a:pt x="1" y="14913"/>
                    <a:pt x="254" y="15168"/>
                    <a:pt x="564" y="15168"/>
                  </a:cubicBezTo>
                  <a:cubicBezTo>
                    <a:pt x="566" y="15168"/>
                    <a:pt x="568" y="15168"/>
                    <a:pt x="570" y="15168"/>
                  </a:cubicBezTo>
                  <a:lnTo>
                    <a:pt x="4060" y="15168"/>
                  </a:lnTo>
                  <a:lnTo>
                    <a:pt x="4060" y="8883"/>
                  </a:lnTo>
                  <a:cubicBezTo>
                    <a:pt x="4060" y="8570"/>
                    <a:pt x="4313" y="8317"/>
                    <a:pt x="4626" y="8317"/>
                  </a:cubicBezTo>
                  <a:lnTo>
                    <a:pt x="10272" y="8317"/>
                  </a:lnTo>
                  <a:cubicBezTo>
                    <a:pt x="10582" y="8317"/>
                    <a:pt x="10835" y="8570"/>
                    <a:pt x="10835" y="8883"/>
                  </a:cubicBezTo>
                  <a:lnTo>
                    <a:pt x="10835" y="15168"/>
                  </a:lnTo>
                  <a:lnTo>
                    <a:pt x="14223" y="15168"/>
                  </a:lnTo>
                  <a:cubicBezTo>
                    <a:pt x="14225" y="15168"/>
                    <a:pt x="14227" y="15168"/>
                    <a:pt x="14228" y="15168"/>
                  </a:cubicBezTo>
                  <a:cubicBezTo>
                    <a:pt x="14539" y="15168"/>
                    <a:pt x="14792" y="14913"/>
                    <a:pt x="14789" y="14605"/>
                  </a:cubicBezTo>
                  <a:lnTo>
                    <a:pt x="14789" y="6291"/>
                  </a:lnTo>
                  <a:lnTo>
                    <a:pt x="7448" y="0"/>
                  </a:ln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689" name="Google Shape;30689;p52"/>
          <p:cNvGrpSpPr/>
          <p:nvPr/>
        </p:nvGrpSpPr>
        <p:grpSpPr>
          <a:xfrm>
            <a:off x="5413914" y="3369580"/>
            <a:ext cx="246952" cy="310199"/>
            <a:chOff x="3907325" y="2620775"/>
            <a:chExt cx="395250" cy="481825"/>
          </a:xfrm>
        </p:grpSpPr>
        <p:sp>
          <p:nvSpPr>
            <p:cNvPr id="30690" name="Google Shape;30690;p52"/>
            <p:cNvSpPr/>
            <p:nvPr/>
          </p:nvSpPr>
          <p:spPr>
            <a:xfrm>
              <a:off x="3907325" y="3016975"/>
              <a:ext cx="74550" cy="56475"/>
            </a:xfrm>
            <a:custGeom>
              <a:avLst/>
              <a:gdLst/>
              <a:ahLst/>
              <a:cxnLst/>
              <a:rect l="l" t="t" r="r" b="b"/>
              <a:pathLst>
                <a:path w="2982" h="2259" extrusionOk="0">
                  <a:moveTo>
                    <a:pt x="1" y="0"/>
                  </a:moveTo>
                  <a:lnTo>
                    <a:pt x="1" y="563"/>
                  </a:lnTo>
                  <a:cubicBezTo>
                    <a:pt x="1" y="1500"/>
                    <a:pt x="756" y="2256"/>
                    <a:pt x="1693" y="2259"/>
                  </a:cubicBezTo>
                  <a:lnTo>
                    <a:pt x="2982" y="2259"/>
                  </a:lnTo>
                  <a:cubicBezTo>
                    <a:pt x="2711" y="1527"/>
                    <a:pt x="2515" y="768"/>
                    <a:pt x="2401" y="0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1" name="Google Shape;30691;p52"/>
            <p:cNvSpPr/>
            <p:nvPr/>
          </p:nvSpPr>
          <p:spPr>
            <a:xfrm>
              <a:off x="3907325" y="2705450"/>
              <a:ext cx="282325" cy="283325"/>
            </a:xfrm>
            <a:custGeom>
              <a:avLst/>
              <a:gdLst/>
              <a:ahLst/>
              <a:cxnLst/>
              <a:rect l="l" t="t" r="r" b="b"/>
              <a:pathLst>
                <a:path w="11293" h="11333" extrusionOk="0">
                  <a:moveTo>
                    <a:pt x="1" y="1"/>
                  </a:moveTo>
                  <a:lnTo>
                    <a:pt x="1" y="11332"/>
                  </a:lnTo>
                  <a:lnTo>
                    <a:pt x="2283" y="11332"/>
                  </a:lnTo>
                  <a:cubicBezTo>
                    <a:pt x="2274" y="11142"/>
                    <a:pt x="2259" y="10956"/>
                    <a:pt x="2259" y="10766"/>
                  </a:cubicBezTo>
                  <a:lnTo>
                    <a:pt x="2259" y="9637"/>
                  </a:lnTo>
                  <a:cubicBezTo>
                    <a:pt x="2259" y="8396"/>
                    <a:pt x="2834" y="7249"/>
                    <a:pt x="3834" y="6490"/>
                  </a:cubicBezTo>
                  <a:lnTo>
                    <a:pt x="4517" y="5975"/>
                  </a:lnTo>
                  <a:lnTo>
                    <a:pt x="4517" y="3145"/>
                  </a:lnTo>
                  <a:cubicBezTo>
                    <a:pt x="4517" y="2051"/>
                    <a:pt x="5400" y="1169"/>
                    <a:pt x="6493" y="1169"/>
                  </a:cubicBezTo>
                  <a:cubicBezTo>
                    <a:pt x="7583" y="1169"/>
                    <a:pt x="8468" y="2051"/>
                    <a:pt x="8468" y="3145"/>
                  </a:cubicBezTo>
                  <a:lnTo>
                    <a:pt x="8468" y="3617"/>
                  </a:lnTo>
                  <a:cubicBezTo>
                    <a:pt x="8743" y="3487"/>
                    <a:pt x="9031" y="3426"/>
                    <a:pt x="9314" y="3426"/>
                  </a:cubicBezTo>
                  <a:cubicBezTo>
                    <a:pt x="10141" y="3426"/>
                    <a:pt x="10923" y="3949"/>
                    <a:pt x="11196" y="4795"/>
                  </a:cubicBezTo>
                  <a:cubicBezTo>
                    <a:pt x="11226" y="4780"/>
                    <a:pt x="11260" y="4771"/>
                    <a:pt x="11293" y="4759"/>
                  </a:cubicBezTo>
                  <a:lnTo>
                    <a:pt x="11293" y="1"/>
                  </a:ln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2" name="Google Shape;30692;p52"/>
            <p:cNvSpPr/>
            <p:nvPr/>
          </p:nvSpPr>
          <p:spPr>
            <a:xfrm>
              <a:off x="3907325" y="2620775"/>
              <a:ext cx="282325" cy="56475"/>
            </a:xfrm>
            <a:custGeom>
              <a:avLst/>
              <a:gdLst/>
              <a:ahLst/>
              <a:cxnLst/>
              <a:rect l="l" t="t" r="r" b="b"/>
              <a:pathLst>
                <a:path w="11293" h="2259" extrusionOk="0">
                  <a:moveTo>
                    <a:pt x="1693" y="0"/>
                  </a:moveTo>
                  <a:cubicBezTo>
                    <a:pt x="756" y="0"/>
                    <a:pt x="1" y="759"/>
                    <a:pt x="1" y="1695"/>
                  </a:cubicBezTo>
                  <a:lnTo>
                    <a:pt x="1" y="2259"/>
                  </a:lnTo>
                  <a:lnTo>
                    <a:pt x="11293" y="2259"/>
                  </a:lnTo>
                  <a:lnTo>
                    <a:pt x="11293" y="1695"/>
                  </a:lnTo>
                  <a:cubicBezTo>
                    <a:pt x="11290" y="759"/>
                    <a:pt x="10534" y="0"/>
                    <a:pt x="9597" y="0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3" name="Google Shape;30693;p52"/>
            <p:cNvSpPr/>
            <p:nvPr/>
          </p:nvSpPr>
          <p:spPr>
            <a:xfrm>
              <a:off x="3992025" y="2762900"/>
              <a:ext cx="310550" cy="339700"/>
            </a:xfrm>
            <a:custGeom>
              <a:avLst/>
              <a:gdLst/>
              <a:ahLst/>
              <a:cxnLst/>
              <a:rect l="l" t="t" r="r" b="b"/>
              <a:pathLst>
                <a:path w="12422" h="13588" extrusionOk="0">
                  <a:moveTo>
                    <a:pt x="3105" y="0"/>
                  </a:moveTo>
                  <a:cubicBezTo>
                    <a:pt x="2635" y="0"/>
                    <a:pt x="2259" y="377"/>
                    <a:pt x="2259" y="847"/>
                  </a:cubicBezTo>
                  <a:lnTo>
                    <a:pt x="2259" y="8468"/>
                  </a:lnTo>
                  <a:cubicBezTo>
                    <a:pt x="2259" y="8781"/>
                    <a:pt x="2006" y="9031"/>
                    <a:pt x="1693" y="9031"/>
                  </a:cubicBezTo>
                  <a:cubicBezTo>
                    <a:pt x="1379" y="9031"/>
                    <a:pt x="1129" y="8781"/>
                    <a:pt x="1129" y="8468"/>
                  </a:cubicBezTo>
                  <a:lnTo>
                    <a:pt x="1129" y="5095"/>
                  </a:lnTo>
                  <a:cubicBezTo>
                    <a:pt x="419" y="5622"/>
                    <a:pt x="0" y="6453"/>
                    <a:pt x="0" y="7339"/>
                  </a:cubicBezTo>
                  <a:lnTo>
                    <a:pt x="0" y="8468"/>
                  </a:lnTo>
                  <a:cubicBezTo>
                    <a:pt x="0" y="10052"/>
                    <a:pt x="368" y="11615"/>
                    <a:pt x="1069" y="13036"/>
                  </a:cubicBezTo>
                  <a:cubicBezTo>
                    <a:pt x="1223" y="13346"/>
                    <a:pt x="1322" y="13587"/>
                    <a:pt x="1693" y="13587"/>
                  </a:cubicBezTo>
                  <a:lnTo>
                    <a:pt x="10726" y="13587"/>
                  </a:lnTo>
                  <a:cubicBezTo>
                    <a:pt x="11097" y="13587"/>
                    <a:pt x="11196" y="13346"/>
                    <a:pt x="11350" y="13036"/>
                  </a:cubicBezTo>
                  <a:cubicBezTo>
                    <a:pt x="12051" y="11615"/>
                    <a:pt x="12419" y="10052"/>
                    <a:pt x="12422" y="8468"/>
                  </a:cubicBezTo>
                  <a:lnTo>
                    <a:pt x="12422" y="5363"/>
                  </a:lnTo>
                  <a:cubicBezTo>
                    <a:pt x="12422" y="4894"/>
                    <a:pt x="12042" y="4517"/>
                    <a:pt x="11572" y="4517"/>
                  </a:cubicBezTo>
                  <a:cubicBezTo>
                    <a:pt x="11106" y="4517"/>
                    <a:pt x="10726" y="4894"/>
                    <a:pt x="10726" y="5363"/>
                  </a:cubicBezTo>
                  <a:lnTo>
                    <a:pt x="10726" y="7339"/>
                  </a:lnTo>
                  <a:cubicBezTo>
                    <a:pt x="10726" y="7652"/>
                    <a:pt x="10473" y="7902"/>
                    <a:pt x="10163" y="7902"/>
                  </a:cubicBezTo>
                  <a:cubicBezTo>
                    <a:pt x="9850" y="7902"/>
                    <a:pt x="9597" y="7652"/>
                    <a:pt x="9597" y="7339"/>
                  </a:cubicBezTo>
                  <a:lnTo>
                    <a:pt x="9597" y="6297"/>
                  </a:lnTo>
                  <a:lnTo>
                    <a:pt x="9597" y="4234"/>
                  </a:lnTo>
                  <a:cubicBezTo>
                    <a:pt x="9597" y="3764"/>
                    <a:pt x="9218" y="3388"/>
                    <a:pt x="8751" y="3388"/>
                  </a:cubicBezTo>
                  <a:cubicBezTo>
                    <a:pt x="8281" y="3388"/>
                    <a:pt x="7905" y="3764"/>
                    <a:pt x="7905" y="4234"/>
                  </a:cubicBezTo>
                  <a:lnTo>
                    <a:pt x="7905" y="6210"/>
                  </a:lnTo>
                  <a:cubicBezTo>
                    <a:pt x="7905" y="6523"/>
                    <a:pt x="7652" y="6773"/>
                    <a:pt x="7339" y="6773"/>
                  </a:cubicBezTo>
                  <a:cubicBezTo>
                    <a:pt x="7025" y="6773"/>
                    <a:pt x="6776" y="6523"/>
                    <a:pt x="6776" y="6210"/>
                  </a:cubicBezTo>
                  <a:lnTo>
                    <a:pt x="6776" y="3105"/>
                  </a:lnTo>
                  <a:cubicBezTo>
                    <a:pt x="6776" y="2635"/>
                    <a:pt x="6396" y="2259"/>
                    <a:pt x="5926" y="2259"/>
                  </a:cubicBezTo>
                  <a:cubicBezTo>
                    <a:pt x="5460" y="2259"/>
                    <a:pt x="5080" y="2635"/>
                    <a:pt x="5080" y="3105"/>
                  </a:cubicBezTo>
                  <a:lnTo>
                    <a:pt x="5080" y="6210"/>
                  </a:lnTo>
                  <a:cubicBezTo>
                    <a:pt x="5080" y="6523"/>
                    <a:pt x="4827" y="6773"/>
                    <a:pt x="4517" y="6773"/>
                  </a:cubicBezTo>
                  <a:cubicBezTo>
                    <a:pt x="4204" y="6773"/>
                    <a:pt x="3951" y="6523"/>
                    <a:pt x="3951" y="6210"/>
                  </a:cubicBezTo>
                  <a:lnTo>
                    <a:pt x="3951" y="847"/>
                  </a:lnTo>
                  <a:cubicBezTo>
                    <a:pt x="3951" y="377"/>
                    <a:pt x="3572" y="0"/>
                    <a:pt x="3105" y="0"/>
                  </a:cubicBezTo>
                  <a:close/>
                </a:path>
              </a:pathLst>
            </a:custGeom>
            <a:solidFill>
              <a:srgbClr val="58E0F1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435D74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694" name="Google Shape;30694;p52"/>
          <p:cNvSpPr/>
          <p:nvPr/>
        </p:nvSpPr>
        <p:spPr>
          <a:xfrm>
            <a:off x="4743923" y="3872886"/>
            <a:ext cx="648900" cy="66870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endParaRPr sz="11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695" name="Google Shape;30695;p52"/>
          <p:cNvSpPr txBox="1"/>
          <p:nvPr/>
        </p:nvSpPr>
        <p:spPr>
          <a:xfrm>
            <a:off x="3746499" y="4684237"/>
            <a:ext cx="3461700" cy="344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68575" rIns="68575" bIns="68575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700"/>
              <a:buFont typeface="Arial"/>
              <a:buNone/>
            </a:pPr>
            <a:r>
              <a:rPr lang="en" sz="1700" b="0" i="0" u="none" strike="noStrike" cap="none">
                <a:solidFill>
                  <a:schemeClr val="dk1"/>
                </a:solidFill>
                <a:latin typeface="Quicksand SemiBold"/>
                <a:ea typeface="Quicksand SemiBold"/>
                <a:cs typeface="Quicksand SemiBold"/>
                <a:sym typeface="Quicksand SemiBold"/>
              </a:rPr>
              <a:t>Staff &amp; Family Engagement</a:t>
            </a:r>
            <a:endParaRPr sz="1700" b="0" i="0" u="none" strike="noStrike" cap="none">
              <a:solidFill>
                <a:schemeClr val="dk1"/>
              </a:solidFill>
              <a:latin typeface="Quicksand SemiBold"/>
              <a:ea typeface="Quicksand SemiBold"/>
              <a:cs typeface="Quicksand SemiBold"/>
              <a:sym typeface="Quicksand SemiBold"/>
            </a:endParaRPr>
          </a:p>
        </p:txBody>
      </p:sp>
      <p:grpSp>
        <p:nvGrpSpPr>
          <p:cNvPr id="30696" name="Google Shape;30696;p52"/>
          <p:cNvGrpSpPr/>
          <p:nvPr/>
        </p:nvGrpSpPr>
        <p:grpSpPr>
          <a:xfrm>
            <a:off x="4913038" y="4047546"/>
            <a:ext cx="310688" cy="320106"/>
            <a:chOff x="583100" y="3982600"/>
            <a:chExt cx="296175" cy="296175"/>
          </a:xfrm>
        </p:grpSpPr>
        <p:sp>
          <p:nvSpPr>
            <p:cNvPr id="30697" name="Google Shape;30697;p52"/>
            <p:cNvSpPr/>
            <p:nvPr/>
          </p:nvSpPr>
          <p:spPr>
            <a:xfrm>
              <a:off x="694925" y="3982600"/>
              <a:ext cx="70925" cy="68550"/>
            </a:xfrm>
            <a:custGeom>
              <a:avLst/>
              <a:gdLst/>
              <a:ahLst/>
              <a:cxnLst/>
              <a:rect l="l" t="t" r="r" b="b"/>
              <a:pathLst>
                <a:path w="2837" h="2742" extrusionOk="0">
                  <a:moveTo>
                    <a:pt x="1419" y="1"/>
                  </a:moveTo>
                  <a:cubicBezTo>
                    <a:pt x="631" y="1"/>
                    <a:pt x="1" y="599"/>
                    <a:pt x="1" y="1355"/>
                  </a:cubicBezTo>
                  <a:cubicBezTo>
                    <a:pt x="1" y="2143"/>
                    <a:pt x="631" y="2742"/>
                    <a:pt x="1419" y="2742"/>
                  </a:cubicBezTo>
                  <a:cubicBezTo>
                    <a:pt x="2206" y="2742"/>
                    <a:pt x="2836" y="2143"/>
                    <a:pt x="2836" y="1355"/>
                  </a:cubicBezTo>
                  <a:cubicBezTo>
                    <a:pt x="2836" y="599"/>
                    <a:pt x="2206" y="1"/>
                    <a:pt x="1419" y="1"/>
                  </a:cubicBez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8" name="Google Shape;30698;p52"/>
            <p:cNvSpPr/>
            <p:nvPr/>
          </p:nvSpPr>
          <p:spPr>
            <a:xfrm>
              <a:off x="609075" y="4139350"/>
              <a:ext cx="69350" cy="68525"/>
            </a:xfrm>
            <a:custGeom>
              <a:avLst/>
              <a:gdLst/>
              <a:ahLst/>
              <a:cxnLst/>
              <a:rect l="l" t="t" r="r" b="b"/>
              <a:pathLst>
                <a:path w="2774" h="2741" extrusionOk="0">
                  <a:moveTo>
                    <a:pt x="1387" y="0"/>
                  </a:moveTo>
                  <a:cubicBezTo>
                    <a:pt x="631" y="0"/>
                    <a:pt x="1" y="630"/>
                    <a:pt x="1" y="1355"/>
                  </a:cubicBezTo>
                  <a:cubicBezTo>
                    <a:pt x="1" y="2111"/>
                    <a:pt x="631" y="2741"/>
                    <a:pt x="1387" y="2741"/>
                  </a:cubicBezTo>
                  <a:cubicBezTo>
                    <a:pt x="2143" y="2741"/>
                    <a:pt x="2773" y="2111"/>
                    <a:pt x="2773" y="1355"/>
                  </a:cubicBezTo>
                  <a:cubicBezTo>
                    <a:pt x="2773" y="630"/>
                    <a:pt x="2143" y="0"/>
                    <a:pt x="1387" y="0"/>
                  </a:cubicBez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99" name="Google Shape;30699;p52"/>
            <p:cNvSpPr/>
            <p:nvPr/>
          </p:nvSpPr>
          <p:spPr>
            <a:xfrm>
              <a:off x="783925" y="4140125"/>
              <a:ext cx="68550" cy="68550"/>
            </a:xfrm>
            <a:custGeom>
              <a:avLst/>
              <a:gdLst/>
              <a:ahLst/>
              <a:cxnLst/>
              <a:rect l="l" t="t" r="r" b="b"/>
              <a:pathLst>
                <a:path w="2742" h="2742" extrusionOk="0">
                  <a:moveTo>
                    <a:pt x="1356" y="1"/>
                  </a:moveTo>
                  <a:cubicBezTo>
                    <a:pt x="631" y="1"/>
                    <a:pt x="1" y="631"/>
                    <a:pt x="1" y="1387"/>
                  </a:cubicBezTo>
                  <a:cubicBezTo>
                    <a:pt x="1" y="2111"/>
                    <a:pt x="631" y="2741"/>
                    <a:pt x="1356" y="2741"/>
                  </a:cubicBezTo>
                  <a:cubicBezTo>
                    <a:pt x="2112" y="2741"/>
                    <a:pt x="2742" y="2111"/>
                    <a:pt x="2742" y="1387"/>
                  </a:cubicBezTo>
                  <a:cubicBezTo>
                    <a:pt x="2742" y="631"/>
                    <a:pt x="2112" y="1"/>
                    <a:pt x="1356" y="1"/>
                  </a:cubicBez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0" name="Google Shape;30700;p52"/>
            <p:cNvSpPr/>
            <p:nvPr/>
          </p:nvSpPr>
          <p:spPr>
            <a:xfrm>
              <a:off x="583100" y="4207075"/>
              <a:ext cx="122100" cy="71700"/>
            </a:xfrm>
            <a:custGeom>
              <a:avLst/>
              <a:gdLst/>
              <a:ahLst/>
              <a:cxnLst/>
              <a:rect l="l" t="t" r="r" b="b"/>
              <a:pathLst>
                <a:path w="4884" h="2868" extrusionOk="0">
                  <a:moveTo>
                    <a:pt x="819" y="0"/>
                  </a:moveTo>
                  <a:cubicBezTo>
                    <a:pt x="347" y="442"/>
                    <a:pt x="0" y="1072"/>
                    <a:pt x="0" y="1796"/>
                  </a:cubicBezTo>
                  <a:lnTo>
                    <a:pt x="0" y="2521"/>
                  </a:lnTo>
                  <a:cubicBezTo>
                    <a:pt x="0" y="2710"/>
                    <a:pt x="158" y="2867"/>
                    <a:pt x="347" y="2867"/>
                  </a:cubicBezTo>
                  <a:lnTo>
                    <a:pt x="4505" y="2867"/>
                  </a:lnTo>
                  <a:cubicBezTo>
                    <a:pt x="4726" y="2867"/>
                    <a:pt x="4883" y="2710"/>
                    <a:pt x="4883" y="2521"/>
                  </a:cubicBezTo>
                  <a:lnTo>
                    <a:pt x="4883" y="1796"/>
                  </a:lnTo>
                  <a:cubicBezTo>
                    <a:pt x="4883" y="1103"/>
                    <a:pt x="4568" y="442"/>
                    <a:pt x="4033" y="0"/>
                  </a:cubicBezTo>
                  <a:cubicBezTo>
                    <a:pt x="3655" y="473"/>
                    <a:pt x="3088" y="788"/>
                    <a:pt x="2426" y="788"/>
                  </a:cubicBezTo>
                  <a:cubicBezTo>
                    <a:pt x="1796" y="788"/>
                    <a:pt x="1197" y="473"/>
                    <a:pt x="819" y="0"/>
                  </a:cubicBez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1" name="Google Shape;30701;p52"/>
            <p:cNvSpPr/>
            <p:nvPr/>
          </p:nvSpPr>
          <p:spPr>
            <a:xfrm>
              <a:off x="669725" y="4049550"/>
              <a:ext cx="122900" cy="72475"/>
            </a:xfrm>
            <a:custGeom>
              <a:avLst/>
              <a:gdLst/>
              <a:ahLst/>
              <a:cxnLst/>
              <a:rect l="l" t="t" r="r" b="b"/>
              <a:pathLst>
                <a:path w="4916" h="2899" extrusionOk="0">
                  <a:moveTo>
                    <a:pt x="851" y="1"/>
                  </a:moveTo>
                  <a:cubicBezTo>
                    <a:pt x="347" y="442"/>
                    <a:pt x="1" y="1103"/>
                    <a:pt x="1" y="1796"/>
                  </a:cubicBezTo>
                  <a:lnTo>
                    <a:pt x="1" y="2552"/>
                  </a:lnTo>
                  <a:cubicBezTo>
                    <a:pt x="1" y="2741"/>
                    <a:pt x="158" y="2899"/>
                    <a:pt x="347" y="2899"/>
                  </a:cubicBezTo>
                  <a:lnTo>
                    <a:pt x="4537" y="2899"/>
                  </a:lnTo>
                  <a:cubicBezTo>
                    <a:pt x="4758" y="2899"/>
                    <a:pt x="4915" y="2741"/>
                    <a:pt x="4915" y="2552"/>
                  </a:cubicBezTo>
                  <a:lnTo>
                    <a:pt x="4915" y="1796"/>
                  </a:lnTo>
                  <a:cubicBezTo>
                    <a:pt x="4915" y="1103"/>
                    <a:pt x="4600" y="442"/>
                    <a:pt x="4065" y="1"/>
                  </a:cubicBezTo>
                  <a:cubicBezTo>
                    <a:pt x="3687" y="473"/>
                    <a:pt x="3088" y="788"/>
                    <a:pt x="2458" y="788"/>
                  </a:cubicBezTo>
                  <a:cubicBezTo>
                    <a:pt x="1828" y="788"/>
                    <a:pt x="1198" y="473"/>
                    <a:pt x="851" y="1"/>
                  </a:cubicBez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2" name="Google Shape;30702;p52"/>
            <p:cNvSpPr/>
            <p:nvPr/>
          </p:nvSpPr>
          <p:spPr>
            <a:xfrm>
              <a:off x="757150" y="4207075"/>
              <a:ext cx="122125" cy="71700"/>
            </a:xfrm>
            <a:custGeom>
              <a:avLst/>
              <a:gdLst/>
              <a:ahLst/>
              <a:cxnLst/>
              <a:rect l="l" t="t" r="r" b="b"/>
              <a:pathLst>
                <a:path w="4885" h="2868" extrusionOk="0">
                  <a:moveTo>
                    <a:pt x="820" y="0"/>
                  </a:moveTo>
                  <a:cubicBezTo>
                    <a:pt x="316" y="442"/>
                    <a:pt x="1" y="1103"/>
                    <a:pt x="1" y="1796"/>
                  </a:cubicBezTo>
                  <a:lnTo>
                    <a:pt x="1" y="2521"/>
                  </a:lnTo>
                  <a:cubicBezTo>
                    <a:pt x="1" y="2710"/>
                    <a:pt x="158" y="2867"/>
                    <a:pt x="347" y="2867"/>
                  </a:cubicBezTo>
                  <a:lnTo>
                    <a:pt x="4506" y="2867"/>
                  </a:lnTo>
                  <a:cubicBezTo>
                    <a:pt x="4727" y="2867"/>
                    <a:pt x="4884" y="2710"/>
                    <a:pt x="4884" y="2521"/>
                  </a:cubicBezTo>
                  <a:lnTo>
                    <a:pt x="4884" y="1796"/>
                  </a:lnTo>
                  <a:cubicBezTo>
                    <a:pt x="4884" y="1103"/>
                    <a:pt x="4569" y="442"/>
                    <a:pt x="4033" y="0"/>
                  </a:cubicBezTo>
                  <a:cubicBezTo>
                    <a:pt x="3655" y="473"/>
                    <a:pt x="3088" y="788"/>
                    <a:pt x="2427" y="788"/>
                  </a:cubicBezTo>
                  <a:cubicBezTo>
                    <a:pt x="1797" y="788"/>
                    <a:pt x="1198" y="473"/>
                    <a:pt x="820" y="0"/>
                  </a:cubicBez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03" name="Google Shape;30703;p52"/>
            <p:cNvSpPr/>
            <p:nvPr/>
          </p:nvSpPr>
          <p:spPr>
            <a:xfrm>
              <a:off x="691775" y="4139350"/>
              <a:ext cx="77225" cy="64600"/>
            </a:xfrm>
            <a:custGeom>
              <a:avLst/>
              <a:gdLst/>
              <a:ahLst/>
              <a:cxnLst/>
              <a:rect l="l" t="t" r="r" b="b"/>
              <a:pathLst>
                <a:path w="3089" h="2584" extrusionOk="0">
                  <a:moveTo>
                    <a:pt x="1198" y="0"/>
                  </a:moveTo>
                  <a:lnTo>
                    <a:pt x="1198" y="882"/>
                  </a:lnTo>
                  <a:lnTo>
                    <a:pt x="1" y="2079"/>
                  </a:lnTo>
                  <a:cubicBezTo>
                    <a:pt x="221" y="2237"/>
                    <a:pt x="284" y="2300"/>
                    <a:pt x="473" y="2583"/>
                  </a:cubicBezTo>
                  <a:lnTo>
                    <a:pt x="1545" y="1575"/>
                  </a:lnTo>
                  <a:lnTo>
                    <a:pt x="2616" y="2583"/>
                  </a:lnTo>
                  <a:cubicBezTo>
                    <a:pt x="2773" y="2394"/>
                    <a:pt x="2931" y="2237"/>
                    <a:pt x="3088" y="2111"/>
                  </a:cubicBezTo>
                  <a:lnTo>
                    <a:pt x="1891" y="882"/>
                  </a:lnTo>
                  <a:lnTo>
                    <a:pt x="1891" y="0"/>
                  </a:lnTo>
                  <a:close/>
                </a:path>
              </a:pathLst>
            </a:custGeom>
            <a:solidFill>
              <a:srgbClr val="FFAF57"/>
            </a:solidFill>
            <a:ln>
              <a:noFill/>
            </a:ln>
          </p:spPr>
          <p:txBody>
            <a:bodyPr spcFirstLastPara="1" wrap="square" lIns="68575" tIns="68575" rIns="68575" bIns="68575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endParaRPr sz="11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0704" name="Google Shape;30704;p5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 rot="-363416">
            <a:off x="320226" y="443435"/>
            <a:ext cx="1928560" cy="251006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Shape 30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10" name="Google Shape;30710;p5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97750" y="-159400"/>
            <a:ext cx="7982575" cy="4787076"/>
          </a:xfrm>
          <a:prstGeom prst="rect">
            <a:avLst/>
          </a:prstGeom>
          <a:noFill/>
          <a:ln>
            <a:noFill/>
          </a:ln>
        </p:spPr>
      </p:pic>
      <p:sp>
        <p:nvSpPr>
          <p:cNvPr id="30711" name="Google Shape;30711;p53"/>
          <p:cNvSpPr txBox="1"/>
          <p:nvPr/>
        </p:nvSpPr>
        <p:spPr>
          <a:xfrm>
            <a:off x="2346450" y="4728000"/>
            <a:ext cx="4544400" cy="41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" sz="1500" b="0" i="0" u="none" strike="noStrike" cap="none">
                <a:solidFill>
                  <a:srgbClr val="000000"/>
                </a:solidFill>
                <a:latin typeface="Alatsi"/>
                <a:ea typeface="Alatsi"/>
                <a:cs typeface="Alatsi"/>
                <a:sym typeface="Alatsi"/>
              </a:rPr>
              <a:t>ECE Physical Activity and Nutrition Best Practices </a:t>
            </a:r>
            <a:endParaRPr sz="1500" b="0" i="0" u="none" strike="noStrike" cap="none">
              <a:solidFill>
                <a:srgbClr val="000000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17" name="Google Shape;30717;p54"/>
          <p:cNvSpPr txBox="1">
            <a:spLocks noGrp="1"/>
          </p:cNvSpPr>
          <p:nvPr>
            <p:ph type="title"/>
          </p:nvPr>
        </p:nvSpPr>
        <p:spPr>
          <a:xfrm>
            <a:off x="509425" y="162600"/>
            <a:ext cx="8345400" cy="102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262626"/>
              </a:buClr>
              <a:buSzPts val="2400"/>
              <a:buFont typeface="Avenir"/>
              <a:buNone/>
            </a:pPr>
            <a:r>
              <a:rPr lang="en" sz="2400" b="1"/>
              <a:t>Public Health: </a:t>
            </a:r>
            <a:br>
              <a:rPr lang="en" sz="2400" b="1"/>
            </a:br>
            <a:r>
              <a:rPr lang="en" sz="2400" b="1"/>
              <a:t>Chronic Disease Prevention and Health Promotion</a:t>
            </a:r>
            <a:endParaRPr b="1"/>
          </a:p>
        </p:txBody>
      </p:sp>
      <p:pic>
        <p:nvPicPr>
          <p:cNvPr id="30718" name="Google Shape;30718;p5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04169" y="1781925"/>
            <a:ext cx="4164525" cy="2685731"/>
          </a:xfrm>
          <a:prstGeom prst="rect">
            <a:avLst/>
          </a:prstGeom>
          <a:noFill/>
          <a:ln>
            <a:noFill/>
          </a:ln>
        </p:spPr>
      </p:pic>
      <p:sp>
        <p:nvSpPr>
          <p:cNvPr id="30719" name="Google Shape;30719;p54"/>
          <p:cNvSpPr txBox="1">
            <a:spLocks noGrp="1"/>
          </p:cNvSpPr>
          <p:nvPr>
            <p:ph type="body" idx="3"/>
          </p:nvPr>
        </p:nvSpPr>
        <p:spPr>
          <a:xfrm>
            <a:off x="509425" y="1191300"/>
            <a:ext cx="3789000" cy="4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Policy, Systems, and Environmental (PSE) Change</a:t>
            </a:r>
            <a:endParaRPr/>
          </a:p>
        </p:txBody>
      </p:sp>
      <p:sp>
        <p:nvSpPr>
          <p:cNvPr id="30720" name="Google Shape;30720;p54"/>
          <p:cNvSpPr txBox="1">
            <a:spLocks noGrp="1"/>
          </p:cNvSpPr>
          <p:nvPr>
            <p:ph type="body" idx="3"/>
          </p:nvPr>
        </p:nvSpPr>
        <p:spPr>
          <a:xfrm>
            <a:off x="2084850" y="4663200"/>
            <a:ext cx="4974300" cy="4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Autofit/>
          </a:bodyPr>
          <a:lstStyle/>
          <a:p>
            <a:pPr marL="0" lvl="0" indent="0" algn="ctr" rtl="0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 sz="1700" dirty="0"/>
              <a:t>Making the Healthy Choice the Easy Choice</a:t>
            </a:r>
            <a:endParaRPr sz="1700" dirty="0"/>
          </a:p>
        </p:txBody>
      </p:sp>
      <p:pic>
        <p:nvPicPr>
          <p:cNvPr id="30721" name="Google Shape;30721;p54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713325" y="1919775"/>
            <a:ext cx="4228875" cy="2259950"/>
          </a:xfrm>
          <a:prstGeom prst="rect">
            <a:avLst/>
          </a:prstGeom>
          <a:noFill/>
          <a:ln>
            <a:noFill/>
          </a:ln>
        </p:spPr>
      </p:pic>
      <p:sp>
        <p:nvSpPr>
          <p:cNvPr id="30722" name="Google Shape;30722;p54"/>
          <p:cNvSpPr txBox="1">
            <a:spLocks noGrp="1"/>
          </p:cNvSpPr>
          <p:nvPr>
            <p:ph type="body" idx="3"/>
          </p:nvPr>
        </p:nvSpPr>
        <p:spPr>
          <a:xfrm>
            <a:off x="4846150" y="1191300"/>
            <a:ext cx="3789000" cy="48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8575" tIns="34275" rIns="68575" bIns="34275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"/>
              <a:t>Social Determinants of Health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7" name="Google Shape;30727;p55"/>
          <p:cNvSpPr txBox="1">
            <a:spLocks noGrp="1"/>
          </p:cNvSpPr>
          <p:nvPr>
            <p:ph type="title"/>
          </p:nvPr>
        </p:nvSpPr>
        <p:spPr>
          <a:xfrm>
            <a:off x="720000" y="1212475"/>
            <a:ext cx="3733800" cy="46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</a:pPr>
            <a:r>
              <a:rPr lang="en"/>
              <a:t>Objectives</a:t>
            </a:r>
            <a:endParaRPr/>
          </a:p>
        </p:txBody>
      </p:sp>
      <p:sp>
        <p:nvSpPr>
          <p:cNvPr id="30728" name="Google Shape;30728;p55"/>
          <p:cNvSpPr txBox="1">
            <a:spLocks noGrp="1"/>
          </p:cNvSpPr>
          <p:nvPr>
            <p:ph type="body" idx="1"/>
          </p:nvPr>
        </p:nvSpPr>
        <p:spPr>
          <a:xfrm>
            <a:off x="720000" y="1678675"/>
            <a:ext cx="4782900" cy="254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F6000"/>
              </a:buClr>
              <a:buSzPts val="1400"/>
              <a:buAutoNum type="arabicPeriod"/>
            </a:pPr>
            <a:r>
              <a:rPr lang="en" b="1"/>
              <a:t>Strengthen</a:t>
            </a:r>
            <a:r>
              <a:rPr lang="en"/>
              <a:t> cross-sector </a:t>
            </a:r>
            <a:r>
              <a:rPr lang="en" b="1"/>
              <a:t>partnerships</a:t>
            </a:r>
            <a:r>
              <a:rPr lang="en"/>
              <a:t> and </a:t>
            </a:r>
            <a:r>
              <a:rPr lang="en" b="1"/>
              <a:t>promote collaboration</a:t>
            </a:r>
            <a:endParaRPr b="1"/>
          </a:p>
          <a:p>
            <a:pPr marL="457200" lvl="0" indent="-3175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7F6000"/>
              </a:buClr>
              <a:buSzPts val="1400"/>
              <a:buAutoNum type="arabicPeriod"/>
            </a:pPr>
            <a:r>
              <a:rPr lang="en"/>
              <a:t>Utilize a framework and identify </a:t>
            </a:r>
            <a:r>
              <a:rPr lang="en" b="1"/>
              <a:t>shared goals </a:t>
            </a:r>
            <a:endParaRPr/>
          </a:p>
          <a:p>
            <a:pPr marL="457200" lvl="0" indent="-3175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7F6000"/>
              </a:buClr>
              <a:buSzPts val="1400"/>
              <a:buAutoNum type="arabicPeriod"/>
            </a:pPr>
            <a:r>
              <a:rPr lang="en"/>
              <a:t>Implement strategies to </a:t>
            </a:r>
            <a:r>
              <a:rPr lang="en" b="1"/>
              <a:t>achieve</a:t>
            </a:r>
            <a:r>
              <a:rPr lang="en"/>
              <a:t> identified </a:t>
            </a:r>
            <a:r>
              <a:rPr lang="en" b="1"/>
              <a:t>goals</a:t>
            </a:r>
            <a:endParaRPr b="1"/>
          </a:p>
          <a:p>
            <a:pPr marL="457200" lvl="0" indent="-3175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rgbClr val="7F6000"/>
              </a:buClr>
              <a:buSzPts val="1400"/>
              <a:buAutoNum type="arabicPeriod"/>
            </a:pPr>
            <a:r>
              <a:rPr lang="en" b="1"/>
              <a:t>Evaluate</a:t>
            </a:r>
            <a:r>
              <a:rPr lang="en"/>
              <a:t> impact and </a:t>
            </a:r>
            <a:r>
              <a:rPr lang="en" b="1"/>
              <a:t>share</a:t>
            </a:r>
            <a:r>
              <a:rPr lang="en"/>
              <a:t> lessons learned</a:t>
            </a:r>
            <a:endParaRPr/>
          </a:p>
          <a:p>
            <a:pPr marL="457200" lvl="0" indent="-317500" algn="l" rtl="0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rgbClr val="7F6000"/>
              </a:buClr>
              <a:buSzPts val="1400"/>
              <a:buAutoNum type="arabicPeriod"/>
            </a:pPr>
            <a:r>
              <a:rPr lang="en" b="1"/>
              <a:t>Embed</a:t>
            </a:r>
            <a:r>
              <a:rPr lang="en"/>
              <a:t> physical activity and nutrition </a:t>
            </a:r>
            <a:r>
              <a:rPr lang="en" b="1"/>
              <a:t>practices and supports</a:t>
            </a:r>
            <a:r>
              <a:rPr lang="en"/>
              <a:t> to achieve those practices into Hawai‘i’s ECE </a:t>
            </a:r>
            <a:r>
              <a:rPr lang="en" b="1"/>
              <a:t>system and settings</a:t>
            </a:r>
            <a:endParaRPr b="1"/>
          </a:p>
        </p:txBody>
      </p:sp>
      <p:pic>
        <p:nvPicPr>
          <p:cNvPr id="30729" name="Google Shape;30729;p5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257875" y="659725"/>
            <a:ext cx="3429000" cy="3429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30" name="Google Shape;30730;p5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913202" y="4228075"/>
            <a:ext cx="1589698" cy="6209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35" name="Google Shape;30735;p5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20025" y="2161875"/>
            <a:ext cx="2799150" cy="1344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36" name="Google Shape;30736;p5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062350" y="2087475"/>
            <a:ext cx="1347263" cy="1344573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37" name="Google Shape;30737;p5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643150" y="1417038"/>
            <a:ext cx="2157025" cy="2157025"/>
          </a:xfrm>
          <a:prstGeom prst="rect">
            <a:avLst/>
          </a:prstGeom>
          <a:noFill/>
          <a:ln>
            <a:noFill/>
          </a:ln>
        </p:spPr>
      </p:pic>
      <p:sp>
        <p:nvSpPr>
          <p:cNvPr id="30738" name="Google Shape;30738;p56"/>
          <p:cNvSpPr txBox="1"/>
          <p:nvPr/>
        </p:nvSpPr>
        <p:spPr>
          <a:xfrm>
            <a:off x="543925" y="1715925"/>
            <a:ext cx="24486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Alatsi"/>
                <a:ea typeface="Alatsi"/>
                <a:cs typeface="Alatsi"/>
                <a:sym typeface="Alatsi"/>
              </a:rPr>
              <a:t>FISCAL SPONSOR &amp; ADMINISTRATIVE BACKBONE</a:t>
            </a:r>
            <a:endParaRPr sz="1400" b="0" i="0" u="none" strike="noStrike" cap="none">
              <a:solidFill>
                <a:srgbClr val="000000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  <p:sp>
        <p:nvSpPr>
          <p:cNvPr id="30739" name="Google Shape;30739;p56"/>
          <p:cNvSpPr txBox="1"/>
          <p:nvPr/>
        </p:nvSpPr>
        <p:spPr>
          <a:xfrm>
            <a:off x="3899425" y="1715925"/>
            <a:ext cx="19524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Alatsi"/>
                <a:ea typeface="Alatsi"/>
                <a:cs typeface="Alatsi"/>
                <a:sym typeface="Alatsi"/>
              </a:rPr>
              <a:t>CONTENT EXPERTISE</a:t>
            </a:r>
            <a:endParaRPr sz="1400" b="0" i="0" u="none" strike="noStrike" cap="none">
              <a:solidFill>
                <a:srgbClr val="000000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  <p:sp>
        <p:nvSpPr>
          <p:cNvPr id="30740" name="Google Shape;30740;p56"/>
          <p:cNvSpPr txBox="1"/>
          <p:nvPr/>
        </p:nvSpPr>
        <p:spPr>
          <a:xfrm>
            <a:off x="6643150" y="1715925"/>
            <a:ext cx="2096100" cy="40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Alatsi"/>
                <a:ea typeface="Alatsi"/>
                <a:cs typeface="Alatsi"/>
                <a:sym typeface="Alatsi"/>
              </a:rPr>
              <a:t>PROJECT COORDINATION</a:t>
            </a:r>
            <a:endParaRPr sz="1400" b="0" i="0" u="none" strike="noStrike" cap="none">
              <a:solidFill>
                <a:srgbClr val="000000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  <p:pic>
        <p:nvPicPr>
          <p:cNvPr id="30741" name="Google Shape;30741;p56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3442375" y="3794550"/>
            <a:ext cx="1150700" cy="959874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42" name="Google Shape;30742;p56"/>
          <p:cNvPicPr preferRelativeResize="0"/>
          <p:nvPr/>
        </p:nvPicPr>
        <p:blipFill rotWithShape="1">
          <a:blip r:embed="rId7">
            <a:alphaModFix/>
          </a:blip>
          <a:srcRect l="22626" t="11669" r="18800" b="17985"/>
          <a:stretch/>
        </p:blipFill>
        <p:spPr>
          <a:xfrm>
            <a:off x="4927800" y="3630152"/>
            <a:ext cx="1952400" cy="1170747"/>
          </a:xfrm>
          <a:prstGeom prst="rect">
            <a:avLst/>
          </a:prstGeom>
          <a:noFill/>
          <a:ln>
            <a:noFill/>
          </a:ln>
        </p:spPr>
      </p:pic>
      <p:sp>
        <p:nvSpPr>
          <p:cNvPr id="30743" name="Google Shape;30743;p56"/>
          <p:cNvSpPr txBox="1"/>
          <p:nvPr/>
        </p:nvSpPr>
        <p:spPr>
          <a:xfrm>
            <a:off x="1327350" y="4032500"/>
            <a:ext cx="20184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lang="en" sz="1400" b="0" i="0" u="none" strike="noStrike" cap="none">
                <a:solidFill>
                  <a:srgbClr val="000000"/>
                </a:solidFill>
                <a:latin typeface="Alatsi"/>
                <a:ea typeface="Alatsi"/>
                <a:cs typeface="Alatsi"/>
                <a:sym typeface="Alatsi"/>
              </a:rPr>
              <a:t>FUNDER &amp; TECHNICAL ASSISTANCE</a:t>
            </a:r>
            <a:endParaRPr sz="1400" b="0" i="0" u="none" strike="noStrike" cap="none">
              <a:solidFill>
                <a:srgbClr val="000000"/>
              </a:solidFill>
              <a:latin typeface="Alatsi"/>
              <a:ea typeface="Alatsi"/>
              <a:cs typeface="Alatsi"/>
              <a:sym typeface="Alatsi"/>
            </a:endParaRPr>
          </a:p>
        </p:txBody>
      </p:sp>
      <p:sp>
        <p:nvSpPr>
          <p:cNvPr id="30744" name="Google Shape;30744;p56"/>
          <p:cNvSpPr txBox="1"/>
          <p:nvPr/>
        </p:nvSpPr>
        <p:spPr>
          <a:xfrm>
            <a:off x="866450" y="315875"/>
            <a:ext cx="7632300" cy="130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400"/>
              <a:buFont typeface="Arial"/>
              <a:buNone/>
            </a:pPr>
            <a:r>
              <a:rPr lang="en" sz="3400" b="0" i="0" u="none" strike="noStrike" cap="none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rPr>
              <a:t>Healthy Keiki, Healthy Future: </a:t>
            </a:r>
            <a:br>
              <a:rPr lang="en" sz="3400" b="0" i="0" u="none" strike="noStrike" cap="none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rPr>
            </a:br>
            <a:r>
              <a:rPr lang="en" sz="3400" b="0" i="0" u="none" strike="noStrike" cap="none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rPr>
              <a:t>A Public-Private Partnership</a:t>
            </a:r>
            <a:endParaRPr sz="5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9" name="Google Shape;30749;p57"/>
          <p:cNvSpPr txBox="1"/>
          <p:nvPr/>
        </p:nvSpPr>
        <p:spPr>
          <a:xfrm>
            <a:off x="866450" y="315875"/>
            <a:ext cx="7632300" cy="708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marR="0" lvl="0" indent="0" algn="ctr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400"/>
              <a:buFont typeface="Arial"/>
              <a:buNone/>
            </a:pPr>
            <a:r>
              <a:rPr lang="en" sz="3400" b="0" i="0" u="none" strike="noStrike" cap="none">
                <a:solidFill>
                  <a:schemeClr val="accent1"/>
                </a:solidFill>
                <a:latin typeface="Alatsi"/>
                <a:ea typeface="Alatsi"/>
                <a:cs typeface="Alatsi"/>
                <a:sym typeface="Alatsi"/>
              </a:rPr>
              <a:t>HKHF Implementing Partners</a:t>
            </a:r>
            <a:endParaRPr sz="5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0750" name="Google Shape;30750;p5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56300" y="1032536"/>
            <a:ext cx="1897625" cy="1045264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1" name="Google Shape;30751;p5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2830188" y="1305821"/>
            <a:ext cx="1897625" cy="979229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2" name="Google Shape;30752;p5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53800" y="2077800"/>
            <a:ext cx="1988096" cy="117937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3" name="Google Shape;30753;p57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308282" y="3737500"/>
            <a:ext cx="2273855" cy="1045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4" name="Google Shape;30754;p57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6586525" y="2903675"/>
            <a:ext cx="2407500" cy="809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5" name="Google Shape;30755;p57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7115088" y="1102563"/>
            <a:ext cx="1698430" cy="1722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6" name="Google Shape;30756;p57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3238986" y="2461413"/>
            <a:ext cx="2141014" cy="925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7" name="Google Shape;30757;p57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6726435" y="3604025"/>
            <a:ext cx="1543790" cy="1179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8" name="Google Shape;30758;p57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465825" y="3429487"/>
            <a:ext cx="1179351" cy="1179351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59" name="Google Shape;30759;p57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5417375" y="891853"/>
            <a:ext cx="1332549" cy="152521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60" name="Google Shape;30760;p57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2465551" y="3931073"/>
            <a:ext cx="1698425" cy="925723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61" name="Google Shape;30761;p57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2175400" y="2903670"/>
            <a:ext cx="1332551" cy="867555"/>
          </a:xfrm>
          <a:prstGeom prst="rect">
            <a:avLst/>
          </a:prstGeom>
          <a:noFill/>
          <a:ln>
            <a:noFill/>
          </a:ln>
        </p:spPr>
      </p:pic>
      <p:pic>
        <p:nvPicPr>
          <p:cNvPr id="30762" name="Google Shape;30762;p57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5380009" y="2461425"/>
            <a:ext cx="1407292" cy="1407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0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68" name="Google Shape;30768;p58"/>
          <p:cNvGrpSpPr/>
          <p:nvPr/>
        </p:nvGrpSpPr>
        <p:grpSpPr>
          <a:xfrm>
            <a:off x="96750" y="1866573"/>
            <a:ext cx="9139036" cy="3247372"/>
            <a:chOff x="7938" y="2524125"/>
            <a:chExt cx="12196764" cy="4333875"/>
          </a:xfrm>
        </p:grpSpPr>
        <p:sp>
          <p:nvSpPr>
            <p:cNvPr id="30769" name="Google Shape;30769;p58"/>
            <p:cNvSpPr/>
            <p:nvPr/>
          </p:nvSpPr>
          <p:spPr>
            <a:xfrm>
              <a:off x="7089775" y="3209925"/>
              <a:ext cx="11113" cy="128588"/>
            </a:xfrm>
            <a:custGeom>
              <a:avLst/>
              <a:gdLst/>
              <a:ahLst/>
              <a:cxnLst/>
              <a:rect l="l" t="t" r="r" b="b"/>
              <a:pathLst>
                <a:path w="3" h="34" extrusionOk="0">
                  <a:moveTo>
                    <a:pt x="1" y="3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1" y="2"/>
                    <a:pt x="1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2" y="30"/>
                    <a:pt x="2" y="30"/>
                    <a:pt x="2" y="31"/>
                  </a:cubicBezTo>
                  <a:cubicBezTo>
                    <a:pt x="2" y="31"/>
                    <a:pt x="2" y="31"/>
                    <a:pt x="2" y="32"/>
                  </a:cubicBezTo>
                  <a:cubicBezTo>
                    <a:pt x="2" y="32"/>
                    <a:pt x="1" y="32"/>
                    <a:pt x="1" y="33"/>
                  </a:cubicBezTo>
                  <a:cubicBezTo>
                    <a:pt x="1" y="33"/>
                    <a:pt x="1" y="33"/>
                    <a:pt x="1" y="34"/>
                  </a:cubicBezTo>
                  <a:close/>
                </a:path>
              </a:pathLst>
            </a:custGeom>
            <a:solidFill>
              <a:srgbClr val="00842F"/>
            </a:solidFill>
            <a:ln>
              <a:noFill/>
            </a:ln>
            <a:effectLst>
              <a:outerShdw blurRad="101600" dist="38100" dir="2700000" algn="tl" rotWithShape="0">
                <a:srgbClr val="000000">
                  <a:alpha val="56078"/>
                </a:srgbClr>
              </a:outerShdw>
            </a:effectLst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0" name="Google Shape;30770;p58"/>
            <p:cNvSpPr/>
            <p:nvPr/>
          </p:nvSpPr>
          <p:spPr>
            <a:xfrm>
              <a:off x="7085013" y="2752725"/>
              <a:ext cx="5119689" cy="566738"/>
            </a:xfrm>
            <a:custGeom>
              <a:avLst/>
              <a:gdLst/>
              <a:ahLst/>
              <a:cxnLst/>
              <a:rect l="l" t="t" r="r" b="b"/>
              <a:pathLst>
                <a:path w="1345" h="149" extrusionOk="0">
                  <a:moveTo>
                    <a:pt x="1345" y="0"/>
                  </a:moveTo>
                  <a:cubicBezTo>
                    <a:pt x="1345" y="21"/>
                    <a:pt x="1345" y="21"/>
                    <a:pt x="1345" y="21"/>
                  </a:cubicBezTo>
                  <a:cubicBezTo>
                    <a:pt x="1290" y="23"/>
                    <a:pt x="1231" y="26"/>
                    <a:pt x="1172" y="29"/>
                  </a:cubicBezTo>
                  <a:cubicBezTo>
                    <a:pt x="1111" y="32"/>
                    <a:pt x="1049" y="35"/>
                    <a:pt x="986" y="40"/>
                  </a:cubicBezTo>
                  <a:cubicBezTo>
                    <a:pt x="920" y="44"/>
                    <a:pt x="854" y="48"/>
                    <a:pt x="788" y="54"/>
                  </a:cubicBezTo>
                  <a:cubicBezTo>
                    <a:pt x="719" y="59"/>
                    <a:pt x="651" y="65"/>
                    <a:pt x="585" y="71"/>
                  </a:cubicBezTo>
                  <a:cubicBezTo>
                    <a:pt x="486" y="80"/>
                    <a:pt x="403" y="88"/>
                    <a:pt x="333" y="97"/>
                  </a:cubicBezTo>
                  <a:cubicBezTo>
                    <a:pt x="259" y="105"/>
                    <a:pt x="201" y="113"/>
                    <a:pt x="155" y="120"/>
                  </a:cubicBezTo>
                  <a:cubicBezTo>
                    <a:pt x="107" y="127"/>
                    <a:pt x="73" y="134"/>
                    <a:pt x="49" y="139"/>
                  </a:cubicBezTo>
                  <a:cubicBezTo>
                    <a:pt x="24" y="144"/>
                    <a:pt x="10" y="147"/>
                    <a:pt x="4" y="149"/>
                  </a:cubicBezTo>
                  <a:cubicBezTo>
                    <a:pt x="0" y="115"/>
                    <a:pt x="0" y="115"/>
                    <a:pt x="0" y="115"/>
                  </a:cubicBezTo>
                  <a:cubicBezTo>
                    <a:pt x="7" y="113"/>
                    <a:pt x="23" y="115"/>
                    <a:pt x="48" y="110"/>
                  </a:cubicBezTo>
                  <a:cubicBezTo>
                    <a:pt x="72" y="105"/>
                    <a:pt x="106" y="99"/>
                    <a:pt x="154" y="92"/>
                  </a:cubicBezTo>
                  <a:cubicBezTo>
                    <a:pt x="201" y="86"/>
                    <a:pt x="260" y="78"/>
                    <a:pt x="333" y="70"/>
                  </a:cubicBezTo>
                  <a:cubicBezTo>
                    <a:pt x="404" y="62"/>
                    <a:pt x="488" y="54"/>
                    <a:pt x="586" y="46"/>
                  </a:cubicBezTo>
                  <a:cubicBezTo>
                    <a:pt x="653" y="40"/>
                    <a:pt x="722" y="35"/>
                    <a:pt x="790" y="30"/>
                  </a:cubicBezTo>
                  <a:cubicBezTo>
                    <a:pt x="857" y="25"/>
                    <a:pt x="923" y="21"/>
                    <a:pt x="989" y="17"/>
                  </a:cubicBezTo>
                  <a:cubicBezTo>
                    <a:pt x="1052" y="13"/>
                    <a:pt x="1115" y="10"/>
                    <a:pt x="1176" y="7"/>
                  </a:cubicBezTo>
                  <a:cubicBezTo>
                    <a:pt x="1235" y="4"/>
                    <a:pt x="1290" y="2"/>
                    <a:pt x="1345" y="0"/>
                  </a:cubicBezTo>
                  <a:close/>
                </a:path>
              </a:pathLst>
            </a:custGeom>
            <a:solidFill>
              <a:srgbClr val="00842F"/>
            </a:solidFill>
            <a:ln>
              <a:noFill/>
            </a:ln>
            <a:effectLst>
              <a:outerShdw blurRad="101600" dist="38100" dir="2700000" algn="tl" rotWithShape="0">
                <a:srgbClr val="000000">
                  <a:alpha val="56078"/>
                </a:srgbClr>
              </a:outerShdw>
            </a:effectLst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1" name="Google Shape;30771;p58"/>
            <p:cNvSpPr/>
            <p:nvPr/>
          </p:nvSpPr>
          <p:spPr>
            <a:xfrm>
              <a:off x="7938" y="2524125"/>
              <a:ext cx="12196764" cy="4333874"/>
            </a:xfrm>
            <a:custGeom>
              <a:avLst/>
              <a:gdLst/>
              <a:ahLst/>
              <a:cxnLst/>
              <a:rect l="l" t="t" r="r" b="b"/>
              <a:pathLst>
                <a:path w="3205" h="1138" extrusionOk="0">
                  <a:moveTo>
                    <a:pt x="2855" y="11"/>
                  </a:moveTo>
                  <a:cubicBezTo>
                    <a:pt x="2792" y="13"/>
                    <a:pt x="2727" y="16"/>
                    <a:pt x="2661" y="19"/>
                  </a:cubicBezTo>
                  <a:cubicBezTo>
                    <a:pt x="2593" y="22"/>
                    <a:pt x="2524" y="25"/>
                    <a:pt x="2456" y="29"/>
                  </a:cubicBezTo>
                  <a:cubicBezTo>
                    <a:pt x="2385" y="33"/>
                    <a:pt x="2316" y="38"/>
                    <a:pt x="2249" y="42"/>
                  </a:cubicBezTo>
                  <a:cubicBezTo>
                    <a:pt x="2209" y="45"/>
                    <a:pt x="2171" y="48"/>
                    <a:pt x="2134" y="50"/>
                  </a:cubicBezTo>
                  <a:cubicBezTo>
                    <a:pt x="2097" y="53"/>
                    <a:pt x="2061" y="56"/>
                    <a:pt x="2026" y="59"/>
                  </a:cubicBezTo>
                  <a:cubicBezTo>
                    <a:pt x="1991" y="62"/>
                    <a:pt x="1957" y="66"/>
                    <a:pt x="1924" y="69"/>
                  </a:cubicBezTo>
                  <a:cubicBezTo>
                    <a:pt x="1891" y="72"/>
                    <a:pt x="1860" y="76"/>
                    <a:pt x="1831" y="79"/>
                  </a:cubicBezTo>
                  <a:cubicBezTo>
                    <a:pt x="1787" y="84"/>
                    <a:pt x="1747" y="89"/>
                    <a:pt x="1710" y="95"/>
                  </a:cubicBezTo>
                  <a:cubicBezTo>
                    <a:pt x="1673" y="101"/>
                    <a:pt x="1640" y="107"/>
                    <a:pt x="1610" y="113"/>
                  </a:cubicBezTo>
                  <a:cubicBezTo>
                    <a:pt x="1580" y="120"/>
                    <a:pt x="1554" y="126"/>
                    <a:pt x="1533" y="134"/>
                  </a:cubicBezTo>
                  <a:cubicBezTo>
                    <a:pt x="1510" y="141"/>
                    <a:pt x="1492" y="149"/>
                    <a:pt x="1478" y="157"/>
                  </a:cubicBezTo>
                  <a:cubicBezTo>
                    <a:pt x="1462" y="167"/>
                    <a:pt x="1450" y="177"/>
                    <a:pt x="1441" y="187"/>
                  </a:cubicBezTo>
                  <a:cubicBezTo>
                    <a:pt x="1432" y="197"/>
                    <a:pt x="1427" y="208"/>
                    <a:pt x="1426" y="218"/>
                  </a:cubicBezTo>
                  <a:cubicBezTo>
                    <a:pt x="1425" y="229"/>
                    <a:pt x="1428" y="239"/>
                    <a:pt x="1437" y="250"/>
                  </a:cubicBezTo>
                  <a:cubicBezTo>
                    <a:pt x="1445" y="261"/>
                    <a:pt x="1459" y="272"/>
                    <a:pt x="1478" y="282"/>
                  </a:cubicBezTo>
                  <a:cubicBezTo>
                    <a:pt x="1492" y="290"/>
                    <a:pt x="1509" y="298"/>
                    <a:pt x="1527" y="305"/>
                  </a:cubicBezTo>
                  <a:cubicBezTo>
                    <a:pt x="1546" y="313"/>
                    <a:pt x="1567" y="320"/>
                    <a:pt x="1589" y="327"/>
                  </a:cubicBezTo>
                  <a:cubicBezTo>
                    <a:pt x="1611" y="334"/>
                    <a:pt x="1635" y="341"/>
                    <a:pt x="1659" y="348"/>
                  </a:cubicBezTo>
                  <a:cubicBezTo>
                    <a:pt x="1684" y="354"/>
                    <a:pt x="1709" y="361"/>
                    <a:pt x="1735" y="368"/>
                  </a:cubicBezTo>
                  <a:cubicBezTo>
                    <a:pt x="1783" y="380"/>
                    <a:pt x="1827" y="392"/>
                    <a:pt x="1867" y="404"/>
                  </a:cubicBezTo>
                  <a:cubicBezTo>
                    <a:pt x="1908" y="416"/>
                    <a:pt x="1944" y="429"/>
                    <a:pt x="1976" y="442"/>
                  </a:cubicBezTo>
                  <a:cubicBezTo>
                    <a:pt x="2008" y="457"/>
                    <a:pt x="2035" y="472"/>
                    <a:pt x="2056" y="490"/>
                  </a:cubicBezTo>
                  <a:cubicBezTo>
                    <a:pt x="2078" y="510"/>
                    <a:pt x="2094" y="532"/>
                    <a:pt x="2103" y="559"/>
                  </a:cubicBezTo>
                  <a:cubicBezTo>
                    <a:pt x="2104" y="564"/>
                    <a:pt x="2105" y="569"/>
                    <a:pt x="2105" y="575"/>
                  </a:cubicBezTo>
                  <a:cubicBezTo>
                    <a:pt x="2105" y="580"/>
                    <a:pt x="2103" y="587"/>
                    <a:pt x="2099" y="594"/>
                  </a:cubicBezTo>
                  <a:cubicBezTo>
                    <a:pt x="2095" y="601"/>
                    <a:pt x="2089" y="609"/>
                    <a:pt x="2079" y="617"/>
                  </a:cubicBezTo>
                  <a:cubicBezTo>
                    <a:pt x="2070" y="626"/>
                    <a:pt x="2056" y="636"/>
                    <a:pt x="2039" y="647"/>
                  </a:cubicBezTo>
                  <a:cubicBezTo>
                    <a:pt x="1979" y="684"/>
                    <a:pt x="1888" y="722"/>
                    <a:pt x="1769" y="761"/>
                  </a:cubicBezTo>
                  <a:cubicBezTo>
                    <a:pt x="1640" y="804"/>
                    <a:pt x="1479" y="848"/>
                    <a:pt x="1291" y="892"/>
                  </a:cubicBezTo>
                  <a:cubicBezTo>
                    <a:pt x="1088" y="940"/>
                    <a:pt x="854" y="988"/>
                    <a:pt x="600" y="1035"/>
                  </a:cubicBezTo>
                  <a:cubicBezTo>
                    <a:pt x="408" y="1071"/>
                    <a:pt x="207" y="1105"/>
                    <a:pt x="0" y="1138"/>
                  </a:cubicBezTo>
                  <a:cubicBezTo>
                    <a:pt x="2449" y="1138"/>
                    <a:pt x="2449" y="1138"/>
                    <a:pt x="2449" y="1138"/>
                  </a:cubicBezTo>
                  <a:cubicBezTo>
                    <a:pt x="2463" y="1128"/>
                    <a:pt x="2476" y="1118"/>
                    <a:pt x="2489" y="1108"/>
                  </a:cubicBezTo>
                  <a:cubicBezTo>
                    <a:pt x="2581" y="1038"/>
                    <a:pt x="2649" y="972"/>
                    <a:pt x="2696" y="910"/>
                  </a:cubicBezTo>
                  <a:cubicBezTo>
                    <a:pt x="2728" y="867"/>
                    <a:pt x="2751" y="826"/>
                    <a:pt x="2764" y="786"/>
                  </a:cubicBezTo>
                  <a:cubicBezTo>
                    <a:pt x="2776" y="749"/>
                    <a:pt x="2780" y="714"/>
                    <a:pt x="2777" y="680"/>
                  </a:cubicBezTo>
                  <a:cubicBezTo>
                    <a:pt x="2774" y="648"/>
                    <a:pt x="2764" y="618"/>
                    <a:pt x="2749" y="589"/>
                  </a:cubicBezTo>
                  <a:cubicBezTo>
                    <a:pt x="2735" y="561"/>
                    <a:pt x="2715" y="535"/>
                    <a:pt x="2690" y="510"/>
                  </a:cubicBezTo>
                  <a:cubicBezTo>
                    <a:pt x="2667" y="486"/>
                    <a:pt x="2641" y="464"/>
                    <a:pt x="2614" y="444"/>
                  </a:cubicBezTo>
                  <a:cubicBezTo>
                    <a:pt x="2588" y="425"/>
                    <a:pt x="2560" y="407"/>
                    <a:pt x="2530" y="391"/>
                  </a:cubicBezTo>
                  <a:cubicBezTo>
                    <a:pt x="2502" y="375"/>
                    <a:pt x="2472" y="361"/>
                    <a:pt x="2440" y="347"/>
                  </a:cubicBezTo>
                  <a:cubicBezTo>
                    <a:pt x="2408" y="334"/>
                    <a:pt x="2375" y="322"/>
                    <a:pt x="2340" y="310"/>
                  </a:cubicBezTo>
                  <a:cubicBezTo>
                    <a:pt x="2313" y="301"/>
                    <a:pt x="2286" y="293"/>
                    <a:pt x="2259" y="286"/>
                  </a:cubicBezTo>
                  <a:cubicBezTo>
                    <a:pt x="2232" y="278"/>
                    <a:pt x="2206" y="272"/>
                    <a:pt x="2179" y="266"/>
                  </a:cubicBezTo>
                  <a:cubicBezTo>
                    <a:pt x="2154" y="260"/>
                    <a:pt x="2129" y="254"/>
                    <a:pt x="2104" y="249"/>
                  </a:cubicBezTo>
                  <a:cubicBezTo>
                    <a:pt x="2080" y="244"/>
                    <a:pt x="2056" y="239"/>
                    <a:pt x="2034" y="234"/>
                  </a:cubicBezTo>
                  <a:cubicBezTo>
                    <a:pt x="1994" y="226"/>
                    <a:pt x="1963" y="219"/>
                    <a:pt x="1939" y="214"/>
                  </a:cubicBezTo>
                  <a:cubicBezTo>
                    <a:pt x="1915" y="208"/>
                    <a:pt x="1898" y="204"/>
                    <a:pt x="1886" y="200"/>
                  </a:cubicBezTo>
                  <a:cubicBezTo>
                    <a:pt x="1875" y="196"/>
                    <a:pt x="1868" y="193"/>
                    <a:pt x="1864" y="190"/>
                  </a:cubicBezTo>
                  <a:cubicBezTo>
                    <a:pt x="1864" y="190"/>
                    <a:pt x="1864" y="189"/>
                    <a:pt x="1864" y="189"/>
                  </a:cubicBezTo>
                  <a:cubicBezTo>
                    <a:pt x="1860" y="186"/>
                    <a:pt x="1863" y="178"/>
                    <a:pt x="1868" y="177"/>
                  </a:cubicBezTo>
                  <a:cubicBezTo>
                    <a:pt x="1876" y="175"/>
                    <a:pt x="1888" y="174"/>
                    <a:pt x="1908" y="170"/>
                  </a:cubicBezTo>
                  <a:cubicBezTo>
                    <a:pt x="1932" y="165"/>
                    <a:pt x="1966" y="159"/>
                    <a:pt x="2014" y="152"/>
                  </a:cubicBezTo>
                  <a:cubicBezTo>
                    <a:pt x="2061" y="146"/>
                    <a:pt x="2120" y="138"/>
                    <a:pt x="2193" y="130"/>
                  </a:cubicBezTo>
                  <a:cubicBezTo>
                    <a:pt x="2264" y="122"/>
                    <a:pt x="2348" y="114"/>
                    <a:pt x="2446" y="106"/>
                  </a:cubicBezTo>
                  <a:cubicBezTo>
                    <a:pt x="2513" y="100"/>
                    <a:pt x="2582" y="95"/>
                    <a:pt x="2650" y="90"/>
                  </a:cubicBezTo>
                  <a:cubicBezTo>
                    <a:pt x="2717" y="85"/>
                    <a:pt x="2783" y="81"/>
                    <a:pt x="2849" y="77"/>
                  </a:cubicBezTo>
                  <a:cubicBezTo>
                    <a:pt x="2912" y="73"/>
                    <a:pt x="2975" y="70"/>
                    <a:pt x="3036" y="67"/>
                  </a:cubicBezTo>
                  <a:cubicBezTo>
                    <a:pt x="3095" y="64"/>
                    <a:pt x="3150" y="62"/>
                    <a:pt x="3205" y="60"/>
                  </a:cubicBezTo>
                  <a:cubicBezTo>
                    <a:pt x="3205" y="0"/>
                    <a:pt x="3205" y="0"/>
                    <a:pt x="3205" y="0"/>
                  </a:cubicBezTo>
                  <a:cubicBezTo>
                    <a:pt x="3149" y="1"/>
                    <a:pt x="2917" y="9"/>
                    <a:pt x="2855" y="11"/>
                  </a:cubicBezTo>
                  <a:close/>
                </a:path>
              </a:pathLst>
            </a:custGeom>
            <a:solidFill>
              <a:srgbClr val="00842F"/>
            </a:solidFill>
            <a:ln>
              <a:noFill/>
            </a:ln>
            <a:effectLst>
              <a:outerShdw blurRad="101600" dist="38100" dir="2700000" algn="tl" rotWithShape="0">
                <a:srgbClr val="000000">
                  <a:alpha val="56078"/>
                </a:srgbClr>
              </a:outerShdw>
            </a:effectLst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2" name="Google Shape;30772;p58"/>
            <p:cNvSpPr/>
            <p:nvPr/>
          </p:nvSpPr>
          <p:spPr>
            <a:xfrm>
              <a:off x="2568575" y="2546350"/>
              <a:ext cx="9636127" cy="4311649"/>
            </a:xfrm>
            <a:custGeom>
              <a:avLst/>
              <a:gdLst/>
              <a:ahLst/>
              <a:cxnLst/>
              <a:rect l="l" t="t" r="r" b="b"/>
              <a:pathLst>
                <a:path w="2532" h="1132" extrusionOk="0">
                  <a:moveTo>
                    <a:pt x="130" y="1112"/>
                  </a:moveTo>
                  <a:cubicBezTo>
                    <a:pt x="157" y="1106"/>
                    <a:pt x="183" y="1099"/>
                    <a:pt x="209" y="1092"/>
                  </a:cubicBezTo>
                  <a:cubicBezTo>
                    <a:pt x="315" y="1065"/>
                    <a:pt x="420" y="1035"/>
                    <a:pt x="525" y="1003"/>
                  </a:cubicBezTo>
                  <a:cubicBezTo>
                    <a:pt x="630" y="971"/>
                    <a:pt x="734" y="938"/>
                    <a:pt x="838" y="904"/>
                  </a:cubicBezTo>
                  <a:cubicBezTo>
                    <a:pt x="890" y="888"/>
                    <a:pt x="942" y="871"/>
                    <a:pt x="993" y="854"/>
                  </a:cubicBezTo>
                  <a:cubicBezTo>
                    <a:pt x="1019" y="846"/>
                    <a:pt x="1045" y="838"/>
                    <a:pt x="1071" y="830"/>
                  </a:cubicBezTo>
                  <a:cubicBezTo>
                    <a:pt x="1097" y="822"/>
                    <a:pt x="1122" y="813"/>
                    <a:pt x="1148" y="805"/>
                  </a:cubicBezTo>
                  <a:cubicBezTo>
                    <a:pt x="1199" y="787"/>
                    <a:pt x="1249" y="767"/>
                    <a:pt x="1297" y="743"/>
                  </a:cubicBezTo>
                  <a:cubicBezTo>
                    <a:pt x="1321" y="731"/>
                    <a:pt x="1344" y="718"/>
                    <a:pt x="1367" y="704"/>
                  </a:cubicBezTo>
                  <a:cubicBezTo>
                    <a:pt x="1389" y="689"/>
                    <a:pt x="1411" y="673"/>
                    <a:pt x="1429" y="654"/>
                  </a:cubicBezTo>
                  <a:cubicBezTo>
                    <a:pt x="1438" y="644"/>
                    <a:pt x="1447" y="634"/>
                    <a:pt x="1453" y="622"/>
                  </a:cubicBezTo>
                  <a:cubicBezTo>
                    <a:pt x="1460" y="611"/>
                    <a:pt x="1465" y="598"/>
                    <a:pt x="1468" y="585"/>
                  </a:cubicBezTo>
                  <a:cubicBezTo>
                    <a:pt x="1473" y="558"/>
                    <a:pt x="1464" y="530"/>
                    <a:pt x="1450" y="508"/>
                  </a:cubicBezTo>
                  <a:cubicBezTo>
                    <a:pt x="1435" y="486"/>
                    <a:pt x="1415" y="469"/>
                    <a:pt x="1394" y="454"/>
                  </a:cubicBezTo>
                  <a:cubicBezTo>
                    <a:pt x="1372" y="439"/>
                    <a:pt x="1349" y="427"/>
                    <a:pt x="1326" y="416"/>
                  </a:cubicBezTo>
                  <a:cubicBezTo>
                    <a:pt x="1279" y="395"/>
                    <a:pt x="1230" y="379"/>
                    <a:pt x="1182" y="365"/>
                  </a:cubicBezTo>
                  <a:cubicBezTo>
                    <a:pt x="1157" y="358"/>
                    <a:pt x="1133" y="352"/>
                    <a:pt x="1109" y="346"/>
                  </a:cubicBezTo>
                  <a:cubicBezTo>
                    <a:pt x="1084" y="340"/>
                    <a:pt x="1060" y="336"/>
                    <a:pt x="1036" y="330"/>
                  </a:cubicBezTo>
                  <a:cubicBezTo>
                    <a:pt x="988" y="318"/>
                    <a:pt x="941" y="305"/>
                    <a:pt x="896" y="288"/>
                  </a:cubicBezTo>
                  <a:cubicBezTo>
                    <a:pt x="874" y="279"/>
                    <a:pt x="852" y="270"/>
                    <a:pt x="831" y="258"/>
                  </a:cubicBezTo>
                  <a:cubicBezTo>
                    <a:pt x="821" y="252"/>
                    <a:pt x="811" y="245"/>
                    <a:pt x="803" y="237"/>
                  </a:cubicBezTo>
                  <a:cubicBezTo>
                    <a:pt x="794" y="229"/>
                    <a:pt x="787" y="219"/>
                    <a:pt x="789" y="208"/>
                  </a:cubicBezTo>
                  <a:cubicBezTo>
                    <a:pt x="789" y="202"/>
                    <a:pt x="792" y="197"/>
                    <a:pt x="795" y="193"/>
                  </a:cubicBezTo>
                  <a:cubicBezTo>
                    <a:pt x="799" y="188"/>
                    <a:pt x="803" y="184"/>
                    <a:pt x="807" y="180"/>
                  </a:cubicBezTo>
                  <a:cubicBezTo>
                    <a:pt x="816" y="173"/>
                    <a:pt x="826" y="167"/>
                    <a:pt x="837" y="162"/>
                  </a:cubicBezTo>
                  <a:cubicBezTo>
                    <a:pt x="857" y="152"/>
                    <a:pt x="879" y="145"/>
                    <a:pt x="901" y="138"/>
                  </a:cubicBezTo>
                  <a:cubicBezTo>
                    <a:pt x="945" y="126"/>
                    <a:pt x="989" y="117"/>
                    <a:pt x="1032" y="109"/>
                  </a:cubicBezTo>
                  <a:cubicBezTo>
                    <a:pt x="1054" y="105"/>
                    <a:pt x="1076" y="101"/>
                    <a:pt x="1097" y="98"/>
                  </a:cubicBezTo>
                  <a:cubicBezTo>
                    <a:pt x="1119" y="95"/>
                    <a:pt x="1140" y="92"/>
                    <a:pt x="1161" y="89"/>
                  </a:cubicBezTo>
                  <a:cubicBezTo>
                    <a:pt x="1172" y="88"/>
                    <a:pt x="1182" y="86"/>
                    <a:pt x="1193" y="85"/>
                  </a:cubicBezTo>
                  <a:cubicBezTo>
                    <a:pt x="1203" y="84"/>
                    <a:pt x="1214" y="82"/>
                    <a:pt x="1224" y="81"/>
                  </a:cubicBezTo>
                  <a:cubicBezTo>
                    <a:pt x="1245" y="79"/>
                    <a:pt x="1266" y="76"/>
                    <a:pt x="1286" y="74"/>
                  </a:cubicBezTo>
                  <a:cubicBezTo>
                    <a:pt x="1449" y="56"/>
                    <a:pt x="1599" y="45"/>
                    <a:pt x="1733" y="37"/>
                  </a:cubicBezTo>
                  <a:cubicBezTo>
                    <a:pt x="1866" y="29"/>
                    <a:pt x="1982" y="24"/>
                    <a:pt x="2078" y="19"/>
                  </a:cubicBezTo>
                  <a:cubicBezTo>
                    <a:pt x="2269" y="10"/>
                    <a:pt x="2532" y="0"/>
                    <a:pt x="2532" y="0"/>
                  </a:cubicBezTo>
                  <a:cubicBezTo>
                    <a:pt x="2532" y="0"/>
                    <a:pt x="2269" y="10"/>
                    <a:pt x="2078" y="19"/>
                  </a:cubicBezTo>
                  <a:cubicBezTo>
                    <a:pt x="1982" y="23"/>
                    <a:pt x="1866" y="28"/>
                    <a:pt x="1732" y="35"/>
                  </a:cubicBezTo>
                  <a:cubicBezTo>
                    <a:pt x="1599" y="43"/>
                    <a:pt x="1449" y="54"/>
                    <a:pt x="1286" y="72"/>
                  </a:cubicBezTo>
                  <a:cubicBezTo>
                    <a:pt x="1265" y="74"/>
                    <a:pt x="1245" y="76"/>
                    <a:pt x="1224" y="79"/>
                  </a:cubicBezTo>
                  <a:cubicBezTo>
                    <a:pt x="1214" y="80"/>
                    <a:pt x="1203" y="81"/>
                    <a:pt x="1193" y="83"/>
                  </a:cubicBezTo>
                  <a:cubicBezTo>
                    <a:pt x="1182" y="84"/>
                    <a:pt x="1172" y="85"/>
                    <a:pt x="1161" y="87"/>
                  </a:cubicBezTo>
                  <a:cubicBezTo>
                    <a:pt x="1140" y="90"/>
                    <a:pt x="1118" y="92"/>
                    <a:pt x="1097" y="96"/>
                  </a:cubicBezTo>
                  <a:cubicBezTo>
                    <a:pt x="1075" y="99"/>
                    <a:pt x="1054" y="102"/>
                    <a:pt x="1032" y="106"/>
                  </a:cubicBezTo>
                  <a:cubicBezTo>
                    <a:pt x="988" y="114"/>
                    <a:pt x="944" y="123"/>
                    <a:pt x="900" y="136"/>
                  </a:cubicBezTo>
                  <a:cubicBezTo>
                    <a:pt x="878" y="142"/>
                    <a:pt x="856" y="149"/>
                    <a:pt x="835" y="160"/>
                  </a:cubicBezTo>
                  <a:cubicBezTo>
                    <a:pt x="825" y="165"/>
                    <a:pt x="814" y="170"/>
                    <a:pt x="805" y="178"/>
                  </a:cubicBezTo>
                  <a:cubicBezTo>
                    <a:pt x="800" y="182"/>
                    <a:pt x="796" y="186"/>
                    <a:pt x="793" y="191"/>
                  </a:cubicBezTo>
                  <a:cubicBezTo>
                    <a:pt x="789" y="195"/>
                    <a:pt x="786" y="201"/>
                    <a:pt x="785" y="207"/>
                  </a:cubicBezTo>
                  <a:cubicBezTo>
                    <a:pt x="785" y="210"/>
                    <a:pt x="785" y="214"/>
                    <a:pt x="786" y="217"/>
                  </a:cubicBezTo>
                  <a:cubicBezTo>
                    <a:pt x="786" y="220"/>
                    <a:pt x="788" y="223"/>
                    <a:pt x="789" y="225"/>
                  </a:cubicBezTo>
                  <a:cubicBezTo>
                    <a:pt x="792" y="231"/>
                    <a:pt x="796" y="236"/>
                    <a:pt x="800" y="240"/>
                  </a:cubicBezTo>
                  <a:cubicBezTo>
                    <a:pt x="809" y="248"/>
                    <a:pt x="819" y="255"/>
                    <a:pt x="829" y="261"/>
                  </a:cubicBezTo>
                  <a:cubicBezTo>
                    <a:pt x="850" y="273"/>
                    <a:pt x="872" y="282"/>
                    <a:pt x="895" y="291"/>
                  </a:cubicBezTo>
                  <a:cubicBezTo>
                    <a:pt x="940" y="308"/>
                    <a:pt x="987" y="322"/>
                    <a:pt x="1035" y="334"/>
                  </a:cubicBezTo>
                  <a:cubicBezTo>
                    <a:pt x="1059" y="339"/>
                    <a:pt x="1084" y="344"/>
                    <a:pt x="1108" y="350"/>
                  </a:cubicBezTo>
                  <a:cubicBezTo>
                    <a:pt x="1132" y="356"/>
                    <a:pt x="1156" y="362"/>
                    <a:pt x="1181" y="369"/>
                  </a:cubicBezTo>
                  <a:cubicBezTo>
                    <a:pt x="1229" y="383"/>
                    <a:pt x="1277" y="399"/>
                    <a:pt x="1324" y="420"/>
                  </a:cubicBezTo>
                  <a:cubicBezTo>
                    <a:pt x="1347" y="431"/>
                    <a:pt x="1370" y="443"/>
                    <a:pt x="1391" y="458"/>
                  </a:cubicBezTo>
                  <a:cubicBezTo>
                    <a:pt x="1412" y="472"/>
                    <a:pt x="1432" y="490"/>
                    <a:pt x="1446" y="511"/>
                  </a:cubicBezTo>
                  <a:cubicBezTo>
                    <a:pt x="1453" y="522"/>
                    <a:pt x="1458" y="533"/>
                    <a:pt x="1461" y="546"/>
                  </a:cubicBezTo>
                  <a:cubicBezTo>
                    <a:pt x="1463" y="552"/>
                    <a:pt x="1464" y="558"/>
                    <a:pt x="1464" y="565"/>
                  </a:cubicBezTo>
                  <a:cubicBezTo>
                    <a:pt x="1464" y="571"/>
                    <a:pt x="1464" y="578"/>
                    <a:pt x="1463" y="584"/>
                  </a:cubicBezTo>
                  <a:cubicBezTo>
                    <a:pt x="1461" y="596"/>
                    <a:pt x="1456" y="608"/>
                    <a:pt x="1449" y="620"/>
                  </a:cubicBezTo>
                  <a:cubicBezTo>
                    <a:pt x="1442" y="631"/>
                    <a:pt x="1434" y="641"/>
                    <a:pt x="1425" y="650"/>
                  </a:cubicBezTo>
                  <a:cubicBezTo>
                    <a:pt x="1407" y="669"/>
                    <a:pt x="1386" y="685"/>
                    <a:pt x="1364" y="699"/>
                  </a:cubicBezTo>
                  <a:cubicBezTo>
                    <a:pt x="1342" y="714"/>
                    <a:pt x="1318" y="726"/>
                    <a:pt x="1294" y="738"/>
                  </a:cubicBezTo>
                  <a:cubicBezTo>
                    <a:pt x="1247" y="762"/>
                    <a:pt x="1197" y="781"/>
                    <a:pt x="1146" y="799"/>
                  </a:cubicBezTo>
                  <a:cubicBezTo>
                    <a:pt x="1120" y="808"/>
                    <a:pt x="1095" y="816"/>
                    <a:pt x="1069" y="824"/>
                  </a:cubicBezTo>
                  <a:cubicBezTo>
                    <a:pt x="1043" y="832"/>
                    <a:pt x="1017" y="840"/>
                    <a:pt x="992" y="849"/>
                  </a:cubicBezTo>
                  <a:cubicBezTo>
                    <a:pt x="940" y="865"/>
                    <a:pt x="888" y="881"/>
                    <a:pt x="836" y="898"/>
                  </a:cubicBezTo>
                  <a:cubicBezTo>
                    <a:pt x="732" y="931"/>
                    <a:pt x="628" y="964"/>
                    <a:pt x="523" y="996"/>
                  </a:cubicBezTo>
                  <a:cubicBezTo>
                    <a:pt x="418" y="1028"/>
                    <a:pt x="313" y="1058"/>
                    <a:pt x="207" y="1084"/>
                  </a:cubicBezTo>
                  <a:cubicBezTo>
                    <a:pt x="181" y="1091"/>
                    <a:pt x="155" y="1098"/>
                    <a:pt x="128" y="1104"/>
                  </a:cubicBezTo>
                  <a:cubicBezTo>
                    <a:pt x="102" y="1110"/>
                    <a:pt x="75" y="1116"/>
                    <a:pt x="49" y="1122"/>
                  </a:cubicBezTo>
                  <a:cubicBezTo>
                    <a:pt x="35" y="1124"/>
                    <a:pt x="22" y="1127"/>
                    <a:pt x="9" y="1130"/>
                  </a:cubicBezTo>
                  <a:cubicBezTo>
                    <a:pt x="6" y="1131"/>
                    <a:pt x="3" y="1131"/>
                    <a:pt x="0" y="1132"/>
                  </a:cubicBezTo>
                  <a:cubicBezTo>
                    <a:pt x="40" y="1132"/>
                    <a:pt x="40" y="1132"/>
                    <a:pt x="40" y="1132"/>
                  </a:cubicBezTo>
                  <a:cubicBezTo>
                    <a:pt x="43" y="1131"/>
                    <a:pt x="47" y="1130"/>
                    <a:pt x="50" y="1130"/>
                  </a:cubicBezTo>
                  <a:cubicBezTo>
                    <a:pt x="77" y="1124"/>
                    <a:pt x="103" y="1118"/>
                    <a:pt x="130" y="1112"/>
                  </a:cubicBezTo>
                  <a:close/>
                </a:path>
              </a:pathLst>
            </a:custGeom>
            <a:solidFill>
              <a:srgbClr val="00842F"/>
            </a:solidFill>
            <a:ln>
              <a:noFill/>
            </a:ln>
            <a:effectLst>
              <a:outerShdw blurRad="101600" dist="38100" dir="2700000" algn="tl" rotWithShape="0">
                <a:srgbClr val="000000">
                  <a:alpha val="56078"/>
                </a:srgbClr>
              </a:outerShdw>
            </a:effectLst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3" name="Google Shape;30773;p58"/>
            <p:cNvSpPr/>
            <p:nvPr/>
          </p:nvSpPr>
          <p:spPr>
            <a:xfrm>
              <a:off x="6978650" y="2711450"/>
              <a:ext cx="5226050" cy="4146550"/>
            </a:xfrm>
            <a:custGeom>
              <a:avLst/>
              <a:gdLst/>
              <a:ahLst/>
              <a:cxnLst/>
              <a:rect l="l" t="t" r="r" b="b"/>
              <a:pathLst>
                <a:path w="1373" h="1089" extrusionOk="0">
                  <a:moveTo>
                    <a:pt x="757" y="36"/>
                  </a:moveTo>
                  <a:cubicBezTo>
                    <a:pt x="683" y="42"/>
                    <a:pt x="609" y="47"/>
                    <a:pt x="535" y="53"/>
                  </a:cubicBezTo>
                  <a:cubicBezTo>
                    <a:pt x="460" y="59"/>
                    <a:pt x="386" y="65"/>
                    <a:pt x="312" y="72"/>
                  </a:cubicBezTo>
                  <a:cubicBezTo>
                    <a:pt x="294" y="74"/>
                    <a:pt x="275" y="76"/>
                    <a:pt x="257" y="78"/>
                  </a:cubicBezTo>
                  <a:cubicBezTo>
                    <a:pt x="201" y="84"/>
                    <a:pt x="201" y="84"/>
                    <a:pt x="201" y="84"/>
                  </a:cubicBezTo>
                  <a:cubicBezTo>
                    <a:pt x="164" y="88"/>
                    <a:pt x="127" y="93"/>
                    <a:pt x="91" y="99"/>
                  </a:cubicBezTo>
                  <a:cubicBezTo>
                    <a:pt x="72" y="103"/>
                    <a:pt x="54" y="106"/>
                    <a:pt x="36" y="111"/>
                  </a:cubicBezTo>
                  <a:cubicBezTo>
                    <a:pt x="27" y="114"/>
                    <a:pt x="18" y="117"/>
                    <a:pt x="10" y="122"/>
                  </a:cubicBezTo>
                  <a:cubicBezTo>
                    <a:pt x="8" y="124"/>
                    <a:pt x="6" y="125"/>
                    <a:pt x="4" y="127"/>
                  </a:cubicBezTo>
                  <a:cubicBezTo>
                    <a:pt x="3" y="128"/>
                    <a:pt x="3" y="129"/>
                    <a:pt x="2" y="131"/>
                  </a:cubicBezTo>
                  <a:cubicBezTo>
                    <a:pt x="2" y="132"/>
                    <a:pt x="2" y="133"/>
                    <a:pt x="1" y="134"/>
                  </a:cubicBezTo>
                  <a:cubicBezTo>
                    <a:pt x="0" y="139"/>
                    <a:pt x="2" y="145"/>
                    <a:pt x="4" y="149"/>
                  </a:cubicBezTo>
                  <a:cubicBezTo>
                    <a:pt x="7" y="153"/>
                    <a:pt x="11" y="156"/>
                    <a:pt x="15" y="159"/>
                  </a:cubicBezTo>
                  <a:cubicBezTo>
                    <a:pt x="18" y="162"/>
                    <a:pt x="23" y="164"/>
                    <a:pt x="27" y="166"/>
                  </a:cubicBezTo>
                  <a:cubicBezTo>
                    <a:pt x="35" y="170"/>
                    <a:pt x="44" y="174"/>
                    <a:pt x="53" y="176"/>
                  </a:cubicBezTo>
                  <a:cubicBezTo>
                    <a:pt x="71" y="182"/>
                    <a:pt x="89" y="186"/>
                    <a:pt x="107" y="190"/>
                  </a:cubicBezTo>
                  <a:cubicBezTo>
                    <a:pt x="144" y="198"/>
                    <a:pt x="180" y="205"/>
                    <a:pt x="217" y="213"/>
                  </a:cubicBezTo>
                  <a:cubicBezTo>
                    <a:pt x="253" y="221"/>
                    <a:pt x="289" y="230"/>
                    <a:pt x="325" y="239"/>
                  </a:cubicBezTo>
                  <a:cubicBezTo>
                    <a:pt x="361" y="249"/>
                    <a:pt x="397" y="259"/>
                    <a:pt x="432" y="269"/>
                  </a:cubicBezTo>
                  <a:cubicBezTo>
                    <a:pt x="468" y="280"/>
                    <a:pt x="503" y="291"/>
                    <a:pt x="538" y="304"/>
                  </a:cubicBezTo>
                  <a:cubicBezTo>
                    <a:pt x="556" y="311"/>
                    <a:pt x="573" y="317"/>
                    <a:pt x="590" y="324"/>
                  </a:cubicBezTo>
                  <a:cubicBezTo>
                    <a:pt x="607" y="332"/>
                    <a:pt x="624" y="339"/>
                    <a:pt x="641" y="348"/>
                  </a:cubicBezTo>
                  <a:cubicBezTo>
                    <a:pt x="674" y="364"/>
                    <a:pt x="706" y="383"/>
                    <a:pt x="737" y="404"/>
                  </a:cubicBezTo>
                  <a:cubicBezTo>
                    <a:pt x="767" y="425"/>
                    <a:pt x="797" y="447"/>
                    <a:pt x="824" y="472"/>
                  </a:cubicBezTo>
                  <a:cubicBezTo>
                    <a:pt x="851" y="498"/>
                    <a:pt x="874" y="527"/>
                    <a:pt x="887" y="562"/>
                  </a:cubicBezTo>
                  <a:cubicBezTo>
                    <a:pt x="901" y="596"/>
                    <a:pt x="906" y="633"/>
                    <a:pt x="897" y="669"/>
                  </a:cubicBezTo>
                  <a:cubicBezTo>
                    <a:pt x="889" y="705"/>
                    <a:pt x="871" y="738"/>
                    <a:pt x="850" y="768"/>
                  </a:cubicBezTo>
                  <a:cubicBezTo>
                    <a:pt x="829" y="798"/>
                    <a:pt x="804" y="826"/>
                    <a:pt x="778" y="852"/>
                  </a:cubicBezTo>
                  <a:cubicBezTo>
                    <a:pt x="751" y="878"/>
                    <a:pt x="723" y="902"/>
                    <a:pt x="694" y="925"/>
                  </a:cubicBezTo>
                  <a:cubicBezTo>
                    <a:pt x="636" y="972"/>
                    <a:pt x="574" y="1013"/>
                    <a:pt x="511" y="1052"/>
                  </a:cubicBezTo>
                  <a:cubicBezTo>
                    <a:pt x="490" y="1065"/>
                    <a:pt x="470" y="1077"/>
                    <a:pt x="449" y="1089"/>
                  </a:cubicBezTo>
                  <a:cubicBezTo>
                    <a:pt x="465" y="1089"/>
                    <a:pt x="465" y="1089"/>
                    <a:pt x="465" y="1089"/>
                  </a:cubicBezTo>
                  <a:cubicBezTo>
                    <a:pt x="482" y="1079"/>
                    <a:pt x="499" y="1069"/>
                    <a:pt x="515" y="1059"/>
                  </a:cubicBezTo>
                  <a:cubicBezTo>
                    <a:pt x="579" y="1020"/>
                    <a:pt x="641" y="978"/>
                    <a:pt x="699" y="931"/>
                  </a:cubicBezTo>
                  <a:cubicBezTo>
                    <a:pt x="728" y="908"/>
                    <a:pt x="756" y="883"/>
                    <a:pt x="783" y="857"/>
                  </a:cubicBezTo>
                  <a:cubicBezTo>
                    <a:pt x="809" y="831"/>
                    <a:pt x="834" y="803"/>
                    <a:pt x="856" y="772"/>
                  </a:cubicBezTo>
                  <a:cubicBezTo>
                    <a:pt x="877" y="741"/>
                    <a:pt x="895" y="708"/>
                    <a:pt x="904" y="670"/>
                  </a:cubicBezTo>
                  <a:cubicBezTo>
                    <a:pt x="908" y="652"/>
                    <a:pt x="909" y="633"/>
                    <a:pt x="907" y="614"/>
                  </a:cubicBezTo>
                  <a:cubicBezTo>
                    <a:pt x="905" y="595"/>
                    <a:pt x="900" y="577"/>
                    <a:pt x="893" y="559"/>
                  </a:cubicBezTo>
                  <a:cubicBezTo>
                    <a:pt x="879" y="524"/>
                    <a:pt x="855" y="494"/>
                    <a:pt x="828" y="468"/>
                  </a:cubicBezTo>
                  <a:cubicBezTo>
                    <a:pt x="801" y="442"/>
                    <a:pt x="771" y="420"/>
                    <a:pt x="740" y="399"/>
                  </a:cubicBezTo>
                  <a:cubicBezTo>
                    <a:pt x="709" y="378"/>
                    <a:pt x="676" y="359"/>
                    <a:pt x="643" y="343"/>
                  </a:cubicBezTo>
                  <a:cubicBezTo>
                    <a:pt x="626" y="335"/>
                    <a:pt x="609" y="327"/>
                    <a:pt x="592" y="320"/>
                  </a:cubicBezTo>
                  <a:cubicBezTo>
                    <a:pt x="575" y="313"/>
                    <a:pt x="557" y="306"/>
                    <a:pt x="540" y="300"/>
                  </a:cubicBezTo>
                  <a:cubicBezTo>
                    <a:pt x="505" y="287"/>
                    <a:pt x="469" y="276"/>
                    <a:pt x="434" y="265"/>
                  </a:cubicBezTo>
                  <a:cubicBezTo>
                    <a:pt x="398" y="254"/>
                    <a:pt x="362" y="244"/>
                    <a:pt x="326" y="235"/>
                  </a:cubicBezTo>
                  <a:cubicBezTo>
                    <a:pt x="290" y="225"/>
                    <a:pt x="254" y="217"/>
                    <a:pt x="217" y="209"/>
                  </a:cubicBezTo>
                  <a:cubicBezTo>
                    <a:pt x="181" y="201"/>
                    <a:pt x="144" y="195"/>
                    <a:pt x="108" y="187"/>
                  </a:cubicBezTo>
                  <a:cubicBezTo>
                    <a:pt x="90" y="183"/>
                    <a:pt x="72" y="179"/>
                    <a:pt x="54" y="173"/>
                  </a:cubicBezTo>
                  <a:cubicBezTo>
                    <a:pt x="45" y="170"/>
                    <a:pt x="37" y="167"/>
                    <a:pt x="28" y="163"/>
                  </a:cubicBezTo>
                  <a:cubicBezTo>
                    <a:pt x="20" y="159"/>
                    <a:pt x="12" y="154"/>
                    <a:pt x="7" y="147"/>
                  </a:cubicBezTo>
                  <a:cubicBezTo>
                    <a:pt x="5" y="143"/>
                    <a:pt x="4" y="139"/>
                    <a:pt x="5" y="135"/>
                  </a:cubicBezTo>
                  <a:cubicBezTo>
                    <a:pt x="5" y="134"/>
                    <a:pt x="5" y="133"/>
                    <a:pt x="5" y="132"/>
                  </a:cubicBezTo>
                  <a:cubicBezTo>
                    <a:pt x="6" y="131"/>
                    <a:pt x="6" y="130"/>
                    <a:pt x="7" y="129"/>
                  </a:cubicBezTo>
                  <a:cubicBezTo>
                    <a:pt x="8" y="128"/>
                    <a:pt x="10" y="126"/>
                    <a:pt x="12" y="125"/>
                  </a:cubicBezTo>
                  <a:cubicBezTo>
                    <a:pt x="19" y="120"/>
                    <a:pt x="28" y="117"/>
                    <a:pt x="37" y="114"/>
                  </a:cubicBezTo>
                  <a:cubicBezTo>
                    <a:pt x="55" y="109"/>
                    <a:pt x="73" y="106"/>
                    <a:pt x="91" y="102"/>
                  </a:cubicBezTo>
                  <a:cubicBezTo>
                    <a:pt x="128" y="96"/>
                    <a:pt x="165" y="91"/>
                    <a:pt x="202" y="87"/>
                  </a:cubicBezTo>
                  <a:cubicBezTo>
                    <a:pt x="257" y="80"/>
                    <a:pt x="257" y="80"/>
                    <a:pt x="257" y="80"/>
                  </a:cubicBezTo>
                  <a:cubicBezTo>
                    <a:pt x="275" y="78"/>
                    <a:pt x="294" y="76"/>
                    <a:pt x="312" y="74"/>
                  </a:cubicBezTo>
                  <a:cubicBezTo>
                    <a:pt x="386" y="67"/>
                    <a:pt x="461" y="61"/>
                    <a:pt x="535" y="55"/>
                  </a:cubicBezTo>
                  <a:cubicBezTo>
                    <a:pt x="609" y="49"/>
                    <a:pt x="683" y="43"/>
                    <a:pt x="757" y="38"/>
                  </a:cubicBezTo>
                  <a:cubicBezTo>
                    <a:pt x="832" y="32"/>
                    <a:pt x="906" y="27"/>
                    <a:pt x="980" y="21"/>
                  </a:cubicBezTo>
                  <a:cubicBezTo>
                    <a:pt x="1054" y="16"/>
                    <a:pt x="1299" y="4"/>
                    <a:pt x="1373" y="0"/>
                  </a:cubicBezTo>
                  <a:cubicBezTo>
                    <a:pt x="1299" y="4"/>
                    <a:pt x="1054" y="16"/>
                    <a:pt x="980" y="21"/>
                  </a:cubicBezTo>
                  <a:cubicBezTo>
                    <a:pt x="906" y="26"/>
                    <a:pt x="832" y="31"/>
                    <a:pt x="757" y="36"/>
                  </a:cubicBezTo>
                  <a:close/>
                </a:path>
              </a:pathLst>
            </a:custGeom>
            <a:solidFill>
              <a:srgbClr val="00842F"/>
            </a:solidFill>
            <a:ln>
              <a:noFill/>
            </a:ln>
            <a:effectLst>
              <a:outerShdw blurRad="101600" dist="38100" dir="2700000" algn="tl" rotWithShape="0">
                <a:srgbClr val="000000">
                  <a:alpha val="56078"/>
                </a:srgbClr>
              </a:outerShdw>
            </a:effectLst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774" name="Google Shape;30774;p58"/>
          <p:cNvSpPr/>
          <p:nvPr/>
        </p:nvSpPr>
        <p:spPr>
          <a:xfrm rot="8741038">
            <a:off x="6958622" y="1576033"/>
            <a:ext cx="952006" cy="332256"/>
          </a:xfrm>
          <a:prstGeom prst="ellipse">
            <a:avLst/>
          </a:prstGeom>
          <a:gradFill>
            <a:gsLst>
              <a:gs pos="0">
                <a:srgbClr val="000000"/>
              </a:gs>
              <a:gs pos="100000">
                <a:srgbClr val="000000">
                  <a:alpha val="0"/>
                </a:srgbClr>
              </a:gs>
            </a:gsLst>
            <a:lin ang="10800025" scaled="0"/>
          </a:gradFill>
          <a:ln>
            <a:noFill/>
          </a:ln>
        </p:spPr>
        <p:txBody>
          <a:bodyPr spcFirstLastPara="1" wrap="square" lIns="68500" tIns="34250" rIns="68500" bIns="342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75" name="Google Shape;30775;p58"/>
          <p:cNvSpPr/>
          <p:nvPr/>
        </p:nvSpPr>
        <p:spPr>
          <a:xfrm rot="8741761">
            <a:off x="6348555" y="3382078"/>
            <a:ext cx="1623007" cy="490937"/>
          </a:xfrm>
          <a:prstGeom prst="ellipse">
            <a:avLst/>
          </a:prstGeom>
          <a:gradFill>
            <a:gsLst>
              <a:gs pos="0">
                <a:srgbClr val="000000"/>
              </a:gs>
              <a:gs pos="100000">
                <a:srgbClr val="000000">
                  <a:alpha val="0"/>
                </a:srgbClr>
              </a:gs>
            </a:gsLst>
            <a:lin ang="10800025" scaled="0"/>
          </a:gradFill>
          <a:ln>
            <a:noFill/>
          </a:ln>
        </p:spPr>
        <p:txBody>
          <a:bodyPr spcFirstLastPara="1" wrap="square" lIns="68500" tIns="34250" rIns="68500" bIns="342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776" name="Google Shape;30776;p58"/>
          <p:cNvSpPr/>
          <p:nvPr/>
        </p:nvSpPr>
        <p:spPr>
          <a:xfrm rot="8742193">
            <a:off x="4658619" y="2022514"/>
            <a:ext cx="1107937" cy="386674"/>
          </a:xfrm>
          <a:prstGeom prst="ellipse">
            <a:avLst/>
          </a:prstGeom>
          <a:gradFill>
            <a:gsLst>
              <a:gs pos="0">
                <a:srgbClr val="000000"/>
              </a:gs>
              <a:gs pos="100000">
                <a:srgbClr val="000000">
                  <a:alpha val="0"/>
                </a:srgbClr>
              </a:gs>
            </a:gsLst>
            <a:lin ang="10800025" scaled="0"/>
          </a:gradFill>
          <a:ln>
            <a:noFill/>
          </a:ln>
        </p:spPr>
        <p:txBody>
          <a:bodyPr spcFirstLastPara="1" wrap="square" lIns="68500" tIns="34250" rIns="68500" bIns="342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777" name="Google Shape;30777;p58"/>
          <p:cNvGrpSpPr/>
          <p:nvPr/>
        </p:nvGrpSpPr>
        <p:grpSpPr>
          <a:xfrm>
            <a:off x="7478975" y="1294746"/>
            <a:ext cx="1665300" cy="642004"/>
            <a:chOff x="6178062" y="3589243"/>
            <a:chExt cx="1665300" cy="642004"/>
          </a:xfrm>
        </p:grpSpPr>
        <p:sp>
          <p:nvSpPr>
            <p:cNvPr id="30778" name="Google Shape;30778;p58"/>
            <p:cNvSpPr/>
            <p:nvPr/>
          </p:nvSpPr>
          <p:spPr>
            <a:xfrm>
              <a:off x="6227068" y="3589243"/>
              <a:ext cx="1362300" cy="607800"/>
            </a:xfrm>
            <a:prstGeom prst="rect">
              <a:avLst/>
            </a:prstGeom>
            <a:gradFill>
              <a:gsLst>
                <a:gs pos="0">
                  <a:schemeClr val="lt1"/>
                </a:gs>
                <a:gs pos="100000">
                  <a:srgbClr val="FFFFFF">
                    <a:alpha val="0"/>
                  </a:srgbClr>
                </a:gs>
              </a:gsLst>
              <a:lin ang="0" scaled="0"/>
            </a:gradFill>
            <a:ln>
              <a:noFill/>
            </a:ln>
            <a:effectLst>
              <a:outerShdw blurRad="40000" dist="23000" dir="5400000" rotWithShape="0">
                <a:srgbClr val="000000">
                  <a:alpha val="34509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79" name="Google Shape;30779;p58"/>
            <p:cNvSpPr txBox="1"/>
            <p:nvPr/>
          </p:nvSpPr>
          <p:spPr>
            <a:xfrm>
              <a:off x="6178062" y="3630947"/>
              <a:ext cx="1665300" cy="6003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lang="en" sz="1100" b="1" i="0" u="none" strike="noStrike" cap="none">
                  <a:solidFill>
                    <a:srgbClr val="7C878E"/>
                  </a:solidFill>
                  <a:latin typeface="Arial"/>
                  <a:ea typeface="Arial"/>
                  <a:cs typeface="Arial"/>
                  <a:sym typeface="Arial"/>
                </a:rPr>
                <a:t>Reflect, Share, and Sustain Progress</a:t>
              </a:r>
              <a:endParaRPr sz="1100" b="1" i="0" u="none" strike="noStrike" cap="none">
                <a:solidFill>
                  <a:srgbClr val="7C878E"/>
                </a:solidFill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lang="en" sz="1100" b="0" i="1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Aug 2023 and beyond</a:t>
              </a:r>
              <a:endParaRPr sz="1100" b="0" i="1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780" name="Google Shape;30780;p58"/>
          <p:cNvGrpSpPr/>
          <p:nvPr/>
        </p:nvGrpSpPr>
        <p:grpSpPr>
          <a:xfrm>
            <a:off x="6583784" y="3118707"/>
            <a:ext cx="2560494" cy="641995"/>
            <a:chOff x="6571046" y="3333649"/>
            <a:chExt cx="2560494" cy="839100"/>
          </a:xfrm>
        </p:grpSpPr>
        <p:sp>
          <p:nvSpPr>
            <p:cNvPr id="30781" name="Google Shape;30781;p58"/>
            <p:cNvSpPr/>
            <p:nvPr/>
          </p:nvSpPr>
          <p:spPr>
            <a:xfrm>
              <a:off x="6571046" y="3333649"/>
              <a:ext cx="2289000" cy="839100"/>
            </a:xfrm>
            <a:prstGeom prst="rect">
              <a:avLst/>
            </a:prstGeom>
            <a:gradFill>
              <a:gsLst>
                <a:gs pos="0">
                  <a:schemeClr val="lt1"/>
                </a:gs>
                <a:gs pos="100000">
                  <a:srgbClr val="FFFFFF">
                    <a:alpha val="0"/>
                  </a:srgbClr>
                </a:gs>
              </a:gsLst>
              <a:lin ang="0" scaled="0"/>
            </a:gradFill>
            <a:ln>
              <a:noFill/>
            </a:ln>
            <a:effectLst>
              <a:outerShdw blurRad="40000" dist="23000" dir="5400000" rotWithShape="0">
                <a:srgbClr val="000000">
                  <a:alpha val="34509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2" name="Google Shape;30782;p58"/>
            <p:cNvSpPr txBox="1"/>
            <p:nvPr/>
          </p:nvSpPr>
          <p:spPr>
            <a:xfrm>
              <a:off x="6997040" y="3351289"/>
              <a:ext cx="2134500" cy="643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rPr lang="en" sz="1400" b="1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Awarded Funding</a:t>
              </a: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</a:pPr>
              <a:r>
                <a:rPr lang="en" sz="1200" b="0" i="1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January 2022</a:t>
              </a: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0783" name="Google Shape;30783;p58"/>
          <p:cNvGrpSpPr/>
          <p:nvPr/>
        </p:nvGrpSpPr>
        <p:grpSpPr>
          <a:xfrm>
            <a:off x="5892123" y="2420215"/>
            <a:ext cx="1208471" cy="1674835"/>
            <a:chOff x="6313488" y="4283075"/>
            <a:chExt cx="1612800" cy="2235200"/>
          </a:xfrm>
        </p:grpSpPr>
        <p:sp>
          <p:nvSpPr>
            <p:cNvPr id="30784" name="Google Shape;30784;p58"/>
            <p:cNvSpPr/>
            <p:nvPr/>
          </p:nvSpPr>
          <p:spPr>
            <a:xfrm>
              <a:off x="6461125" y="5562600"/>
              <a:ext cx="1312863" cy="955675"/>
            </a:xfrm>
            <a:custGeom>
              <a:avLst/>
              <a:gdLst/>
              <a:ahLst/>
              <a:cxnLst/>
              <a:rect l="l" t="t" r="r" b="b"/>
              <a:pathLst>
                <a:path w="345" h="251" extrusionOk="0">
                  <a:moveTo>
                    <a:pt x="173" y="89"/>
                  </a:moveTo>
                  <a:cubicBezTo>
                    <a:pt x="102" y="89"/>
                    <a:pt x="39" y="54"/>
                    <a:pt x="0" y="0"/>
                  </a:cubicBezTo>
                  <a:cubicBezTo>
                    <a:pt x="62" y="118"/>
                    <a:pt x="173" y="251"/>
                    <a:pt x="173" y="251"/>
                  </a:cubicBezTo>
                  <a:cubicBezTo>
                    <a:pt x="173" y="251"/>
                    <a:pt x="283" y="118"/>
                    <a:pt x="345" y="0"/>
                  </a:cubicBezTo>
                  <a:cubicBezTo>
                    <a:pt x="306" y="54"/>
                    <a:pt x="244" y="89"/>
                    <a:pt x="173" y="89"/>
                  </a:cubicBezTo>
                  <a:close/>
                </a:path>
              </a:pathLst>
            </a:custGeom>
            <a:solidFill>
              <a:srgbClr val="00B140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5" name="Google Shape;30785;p58"/>
            <p:cNvSpPr/>
            <p:nvPr/>
          </p:nvSpPr>
          <p:spPr>
            <a:xfrm>
              <a:off x="6313488" y="4283075"/>
              <a:ext cx="1612800" cy="1619100"/>
            </a:xfrm>
            <a:prstGeom prst="ellipse">
              <a:avLst/>
            </a:prstGeom>
            <a:solidFill>
              <a:srgbClr val="00B140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6" name="Google Shape;30786;p58"/>
            <p:cNvSpPr/>
            <p:nvPr/>
          </p:nvSpPr>
          <p:spPr>
            <a:xfrm>
              <a:off x="6480175" y="4454525"/>
              <a:ext cx="1274700" cy="12762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87" name="Google Shape;30787;p58"/>
            <p:cNvSpPr/>
            <p:nvPr/>
          </p:nvSpPr>
          <p:spPr>
            <a:xfrm>
              <a:off x="7119938" y="5562600"/>
              <a:ext cx="654050" cy="955675"/>
            </a:xfrm>
            <a:custGeom>
              <a:avLst/>
              <a:gdLst/>
              <a:ahLst/>
              <a:cxnLst/>
              <a:rect l="l" t="t" r="r" b="b"/>
              <a:pathLst>
                <a:path w="172" h="251" extrusionOk="0">
                  <a:moveTo>
                    <a:pt x="172" y="0"/>
                  </a:moveTo>
                  <a:cubicBezTo>
                    <a:pt x="110" y="118"/>
                    <a:pt x="0" y="251"/>
                    <a:pt x="0" y="251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71" y="89"/>
                    <a:pt x="133" y="54"/>
                    <a:pt x="172" y="0"/>
                  </a:cubicBezTo>
                  <a:close/>
                </a:path>
              </a:pathLst>
            </a:custGeom>
            <a:solidFill>
              <a:srgbClr val="00842F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788" name="Google Shape;30788;p58"/>
          <p:cNvGrpSpPr/>
          <p:nvPr/>
        </p:nvGrpSpPr>
        <p:grpSpPr>
          <a:xfrm>
            <a:off x="2050647" y="1465013"/>
            <a:ext cx="2328049" cy="607800"/>
            <a:chOff x="6227062" y="3634558"/>
            <a:chExt cx="2328049" cy="607800"/>
          </a:xfrm>
        </p:grpSpPr>
        <p:sp>
          <p:nvSpPr>
            <p:cNvPr id="30789" name="Google Shape;30789;p58"/>
            <p:cNvSpPr/>
            <p:nvPr/>
          </p:nvSpPr>
          <p:spPr>
            <a:xfrm>
              <a:off x="6227062" y="3634558"/>
              <a:ext cx="2289000" cy="607800"/>
            </a:xfrm>
            <a:prstGeom prst="rect">
              <a:avLst/>
            </a:prstGeom>
            <a:gradFill>
              <a:gsLst>
                <a:gs pos="0">
                  <a:schemeClr val="lt1"/>
                </a:gs>
                <a:gs pos="100000">
                  <a:srgbClr val="FFFFFF">
                    <a:alpha val="0"/>
                  </a:srgbClr>
                </a:gs>
              </a:gsLst>
              <a:lin ang="0" scaled="0"/>
            </a:gradFill>
            <a:ln>
              <a:noFill/>
            </a:ln>
            <a:effectLst>
              <a:outerShdw blurRad="40000" dist="23000" dir="5400000" rotWithShape="0">
                <a:srgbClr val="000000">
                  <a:alpha val="34509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0" name="Google Shape;30790;p58"/>
            <p:cNvSpPr txBox="1"/>
            <p:nvPr/>
          </p:nvSpPr>
          <p:spPr>
            <a:xfrm>
              <a:off x="6420611" y="3719152"/>
              <a:ext cx="2134500" cy="4464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</a:pPr>
              <a:r>
                <a:rPr lang="en" sz="1200" b="1" i="0" u="none" strike="noStrike" cap="none">
                  <a:solidFill>
                    <a:schemeClr val="accent4"/>
                  </a:solidFill>
                  <a:latin typeface="Arial"/>
                  <a:ea typeface="Arial"/>
                  <a:cs typeface="Arial"/>
                  <a:sym typeface="Arial"/>
                </a:rPr>
                <a:t>Project Implementation</a:t>
              </a: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lang="en" sz="1100" b="0" i="1" u="none" strike="noStrike" cap="none">
                  <a:solidFill>
                    <a:schemeClr val="accent4"/>
                  </a:solidFill>
                  <a:latin typeface="Arial"/>
                  <a:ea typeface="Arial"/>
                  <a:cs typeface="Arial"/>
                  <a:sym typeface="Arial"/>
                </a:rPr>
                <a:t>Feb 2022 - July 2023</a:t>
              </a: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0791" name="Google Shape;30791;p58"/>
          <p:cNvGrpSpPr/>
          <p:nvPr/>
        </p:nvGrpSpPr>
        <p:grpSpPr>
          <a:xfrm>
            <a:off x="4305560" y="1214817"/>
            <a:ext cx="1133116" cy="1443937"/>
            <a:chOff x="8482013" y="2935288"/>
            <a:chExt cx="1222500" cy="1695450"/>
          </a:xfrm>
        </p:grpSpPr>
        <p:sp>
          <p:nvSpPr>
            <p:cNvPr id="30792" name="Google Shape;30792;p58"/>
            <p:cNvSpPr/>
            <p:nvPr/>
          </p:nvSpPr>
          <p:spPr>
            <a:xfrm>
              <a:off x="8596313" y="3902075"/>
              <a:ext cx="993775" cy="728663"/>
            </a:xfrm>
            <a:custGeom>
              <a:avLst/>
              <a:gdLst/>
              <a:ahLst/>
              <a:cxnLst/>
              <a:rect l="l" t="t" r="r" b="b"/>
              <a:pathLst>
                <a:path w="261" h="191" extrusionOk="0">
                  <a:moveTo>
                    <a:pt x="130" y="68"/>
                  </a:moveTo>
                  <a:cubicBezTo>
                    <a:pt x="77" y="68"/>
                    <a:pt x="29" y="41"/>
                    <a:pt x="0" y="0"/>
                  </a:cubicBezTo>
                  <a:cubicBezTo>
                    <a:pt x="47" y="90"/>
                    <a:pt x="130" y="191"/>
                    <a:pt x="130" y="191"/>
                  </a:cubicBezTo>
                  <a:cubicBezTo>
                    <a:pt x="130" y="191"/>
                    <a:pt x="214" y="90"/>
                    <a:pt x="261" y="0"/>
                  </a:cubicBezTo>
                  <a:cubicBezTo>
                    <a:pt x="232" y="41"/>
                    <a:pt x="184" y="68"/>
                    <a:pt x="130" y="68"/>
                  </a:cubicBezTo>
                  <a:close/>
                </a:path>
              </a:pathLst>
            </a:custGeom>
            <a:solidFill>
              <a:srgbClr val="165C7D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3" name="Google Shape;30793;p58"/>
            <p:cNvSpPr/>
            <p:nvPr/>
          </p:nvSpPr>
          <p:spPr>
            <a:xfrm>
              <a:off x="8482013" y="2935288"/>
              <a:ext cx="1222500" cy="1227000"/>
            </a:xfrm>
            <a:prstGeom prst="ellipse">
              <a:avLst/>
            </a:prstGeom>
            <a:solidFill>
              <a:srgbClr val="165C7D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4" name="Google Shape;30794;p58"/>
            <p:cNvSpPr/>
            <p:nvPr/>
          </p:nvSpPr>
          <p:spPr>
            <a:xfrm>
              <a:off x="8607425" y="3060700"/>
              <a:ext cx="969900" cy="9717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5" name="Google Shape;30795;p58"/>
            <p:cNvSpPr/>
            <p:nvPr/>
          </p:nvSpPr>
          <p:spPr>
            <a:xfrm>
              <a:off x="9091613" y="3902075"/>
              <a:ext cx="498475" cy="728663"/>
            </a:xfrm>
            <a:custGeom>
              <a:avLst/>
              <a:gdLst/>
              <a:ahLst/>
              <a:cxnLst/>
              <a:rect l="l" t="t" r="r" b="b"/>
              <a:pathLst>
                <a:path w="131" h="191" extrusionOk="0">
                  <a:moveTo>
                    <a:pt x="131" y="0"/>
                  </a:moveTo>
                  <a:cubicBezTo>
                    <a:pt x="84" y="90"/>
                    <a:pt x="0" y="191"/>
                    <a:pt x="0" y="191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54" y="68"/>
                    <a:pt x="102" y="41"/>
                    <a:pt x="131" y="0"/>
                  </a:cubicBezTo>
                  <a:close/>
                </a:path>
              </a:pathLst>
            </a:custGeom>
            <a:solidFill>
              <a:srgbClr val="10455D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796" name="Google Shape;30796;p58"/>
          <p:cNvGrpSpPr/>
          <p:nvPr/>
        </p:nvGrpSpPr>
        <p:grpSpPr>
          <a:xfrm>
            <a:off x="6528141" y="669259"/>
            <a:ext cx="1063979" cy="1320279"/>
            <a:chOff x="5959475" y="1960563"/>
            <a:chExt cx="1005000" cy="1385887"/>
          </a:xfrm>
        </p:grpSpPr>
        <p:sp>
          <p:nvSpPr>
            <p:cNvPr id="30797" name="Google Shape;30797;p58"/>
            <p:cNvSpPr/>
            <p:nvPr/>
          </p:nvSpPr>
          <p:spPr>
            <a:xfrm>
              <a:off x="6054725" y="2755900"/>
              <a:ext cx="817563" cy="590550"/>
            </a:xfrm>
            <a:custGeom>
              <a:avLst/>
              <a:gdLst/>
              <a:ahLst/>
              <a:cxnLst/>
              <a:rect l="l" t="t" r="r" b="b"/>
              <a:pathLst>
                <a:path w="215" h="155" extrusionOk="0">
                  <a:moveTo>
                    <a:pt x="107" y="55"/>
                  </a:moveTo>
                  <a:cubicBezTo>
                    <a:pt x="63" y="55"/>
                    <a:pt x="24" y="33"/>
                    <a:pt x="0" y="0"/>
                  </a:cubicBezTo>
                  <a:cubicBezTo>
                    <a:pt x="39" y="73"/>
                    <a:pt x="107" y="155"/>
                    <a:pt x="107" y="155"/>
                  </a:cubicBezTo>
                  <a:cubicBezTo>
                    <a:pt x="107" y="155"/>
                    <a:pt x="176" y="73"/>
                    <a:pt x="215" y="0"/>
                  </a:cubicBezTo>
                  <a:cubicBezTo>
                    <a:pt x="191" y="33"/>
                    <a:pt x="152" y="55"/>
                    <a:pt x="107" y="55"/>
                  </a:cubicBezTo>
                  <a:close/>
                </a:path>
              </a:pathLst>
            </a:custGeom>
            <a:solidFill>
              <a:srgbClr val="A4D65E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8" name="Google Shape;30798;p58"/>
            <p:cNvSpPr/>
            <p:nvPr/>
          </p:nvSpPr>
          <p:spPr>
            <a:xfrm>
              <a:off x="5959475" y="1960563"/>
              <a:ext cx="1005000" cy="1005000"/>
            </a:xfrm>
            <a:prstGeom prst="ellipse">
              <a:avLst/>
            </a:prstGeom>
            <a:solidFill>
              <a:srgbClr val="A4D65E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99" name="Google Shape;30799;p58"/>
            <p:cNvSpPr/>
            <p:nvPr/>
          </p:nvSpPr>
          <p:spPr>
            <a:xfrm>
              <a:off x="6065838" y="2063750"/>
              <a:ext cx="795300" cy="79530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00" name="Google Shape;30800;p58"/>
            <p:cNvSpPr/>
            <p:nvPr/>
          </p:nvSpPr>
          <p:spPr>
            <a:xfrm>
              <a:off x="6461125" y="2755900"/>
              <a:ext cx="411163" cy="590550"/>
            </a:xfrm>
            <a:custGeom>
              <a:avLst/>
              <a:gdLst/>
              <a:ahLst/>
              <a:cxnLst/>
              <a:rect l="l" t="t" r="r" b="b"/>
              <a:pathLst>
                <a:path w="108" h="155" extrusionOk="0">
                  <a:moveTo>
                    <a:pt x="108" y="0"/>
                  </a:moveTo>
                  <a:cubicBezTo>
                    <a:pt x="69" y="73"/>
                    <a:pt x="0" y="155"/>
                    <a:pt x="0" y="1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5" y="55"/>
                    <a:pt x="84" y="33"/>
                    <a:pt x="108" y="0"/>
                  </a:cubicBezTo>
                  <a:close/>
                </a:path>
              </a:pathLst>
            </a:custGeom>
            <a:solidFill>
              <a:srgbClr val="7EB82E"/>
            </a:solidFill>
            <a:ln>
              <a:noFill/>
            </a:ln>
          </p:spPr>
          <p:txBody>
            <a:bodyPr spcFirstLastPara="1" wrap="square" lIns="68500" tIns="34250" rIns="68500" bIns="342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30801" name="Google Shape;30801;p5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 rot="-411906">
            <a:off x="1032995" y="4254414"/>
            <a:ext cx="2502825" cy="914118"/>
          </a:xfrm>
          <a:prstGeom prst="rect">
            <a:avLst/>
          </a:prstGeom>
          <a:noFill/>
          <a:ln>
            <a:noFill/>
          </a:ln>
        </p:spPr>
      </p:pic>
      <p:sp>
        <p:nvSpPr>
          <p:cNvPr id="30802" name="Google Shape;30802;p58"/>
          <p:cNvSpPr/>
          <p:nvPr/>
        </p:nvSpPr>
        <p:spPr>
          <a:xfrm rot="8741761">
            <a:off x="4264792" y="4133733"/>
            <a:ext cx="1623007" cy="490937"/>
          </a:xfrm>
          <a:prstGeom prst="ellipse">
            <a:avLst/>
          </a:prstGeom>
          <a:gradFill>
            <a:gsLst>
              <a:gs pos="0">
                <a:srgbClr val="000000"/>
              </a:gs>
              <a:gs pos="100000">
                <a:srgbClr val="000000">
                  <a:alpha val="0"/>
                </a:srgbClr>
              </a:gs>
            </a:gsLst>
            <a:lin ang="10800025" scaled="0"/>
          </a:gradFill>
          <a:ln>
            <a:noFill/>
          </a:ln>
        </p:spPr>
        <p:txBody>
          <a:bodyPr spcFirstLastPara="1" wrap="square" lIns="68500" tIns="34250" rIns="68500" bIns="342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0803" name="Google Shape;30803;p58"/>
          <p:cNvGrpSpPr/>
          <p:nvPr/>
        </p:nvGrpSpPr>
        <p:grpSpPr>
          <a:xfrm>
            <a:off x="3912297" y="3447523"/>
            <a:ext cx="1133116" cy="1443937"/>
            <a:chOff x="6359804" y="2199410"/>
            <a:chExt cx="916019" cy="1270401"/>
          </a:xfrm>
        </p:grpSpPr>
        <p:grpSp>
          <p:nvGrpSpPr>
            <p:cNvPr id="30804" name="Google Shape;30804;p58"/>
            <p:cNvGrpSpPr/>
            <p:nvPr/>
          </p:nvGrpSpPr>
          <p:grpSpPr>
            <a:xfrm>
              <a:off x="6359804" y="2199410"/>
              <a:ext cx="916019" cy="1270401"/>
              <a:chOff x="8482013" y="2935288"/>
              <a:chExt cx="1222500" cy="1695450"/>
            </a:xfrm>
          </p:grpSpPr>
          <p:sp>
            <p:nvSpPr>
              <p:cNvPr id="30805" name="Google Shape;30805;p58"/>
              <p:cNvSpPr/>
              <p:nvPr/>
            </p:nvSpPr>
            <p:spPr>
              <a:xfrm>
                <a:off x="8596313" y="3902075"/>
                <a:ext cx="993775" cy="728663"/>
              </a:xfrm>
              <a:custGeom>
                <a:avLst/>
                <a:gdLst/>
                <a:ahLst/>
                <a:cxnLst/>
                <a:rect l="l" t="t" r="r" b="b"/>
                <a:pathLst>
                  <a:path w="261" h="191" extrusionOk="0">
                    <a:moveTo>
                      <a:pt x="130" y="68"/>
                    </a:moveTo>
                    <a:cubicBezTo>
                      <a:pt x="77" y="68"/>
                      <a:pt x="29" y="41"/>
                      <a:pt x="0" y="0"/>
                    </a:cubicBezTo>
                    <a:cubicBezTo>
                      <a:pt x="47" y="90"/>
                      <a:pt x="130" y="191"/>
                      <a:pt x="130" y="191"/>
                    </a:cubicBezTo>
                    <a:cubicBezTo>
                      <a:pt x="130" y="191"/>
                      <a:pt x="214" y="90"/>
                      <a:pt x="261" y="0"/>
                    </a:cubicBezTo>
                    <a:cubicBezTo>
                      <a:pt x="232" y="41"/>
                      <a:pt x="184" y="68"/>
                      <a:pt x="130" y="68"/>
                    </a:cubicBezTo>
                    <a:close/>
                  </a:path>
                </a:pathLst>
              </a:custGeom>
              <a:solidFill>
                <a:srgbClr val="165C7D"/>
              </a:solidFill>
              <a:ln>
                <a:noFill/>
              </a:ln>
            </p:spPr>
            <p:txBody>
              <a:bodyPr spcFirstLastPara="1" wrap="square" lIns="68500" tIns="34250" rIns="68500" bIns="342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6" name="Google Shape;30806;p58"/>
              <p:cNvSpPr/>
              <p:nvPr/>
            </p:nvSpPr>
            <p:spPr>
              <a:xfrm>
                <a:off x="8482013" y="2935288"/>
                <a:ext cx="1222500" cy="1227000"/>
              </a:xfrm>
              <a:prstGeom prst="ellipse">
                <a:avLst/>
              </a:prstGeom>
              <a:solidFill>
                <a:srgbClr val="165C7D"/>
              </a:solidFill>
              <a:ln>
                <a:noFill/>
              </a:ln>
            </p:spPr>
            <p:txBody>
              <a:bodyPr spcFirstLastPara="1" wrap="square" lIns="68500" tIns="34250" rIns="68500" bIns="342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7" name="Google Shape;30807;p58"/>
              <p:cNvSpPr/>
              <p:nvPr/>
            </p:nvSpPr>
            <p:spPr>
              <a:xfrm>
                <a:off x="8607425" y="3060700"/>
                <a:ext cx="969900" cy="97170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68500" tIns="34250" rIns="68500" bIns="342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808" name="Google Shape;30808;p58"/>
              <p:cNvSpPr/>
              <p:nvPr/>
            </p:nvSpPr>
            <p:spPr>
              <a:xfrm>
                <a:off x="9091613" y="3902075"/>
                <a:ext cx="498475" cy="728663"/>
              </a:xfrm>
              <a:custGeom>
                <a:avLst/>
                <a:gdLst/>
                <a:ahLst/>
                <a:cxnLst/>
                <a:rect l="l" t="t" r="r" b="b"/>
                <a:pathLst>
                  <a:path w="131" h="191" extrusionOk="0">
                    <a:moveTo>
                      <a:pt x="131" y="0"/>
                    </a:moveTo>
                    <a:cubicBezTo>
                      <a:pt x="84" y="90"/>
                      <a:pt x="0" y="191"/>
                      <a:pt x="0" y="191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54" y="68"/>
                      <a:pt x="102" y="41"/>
                      <a:pt x="131" y="0"/>
                    </a:cubicBezTo>
                    <a:close/>
                  </a:path>
                </a:pathLst>
              </a:custGeom>
              <a:solidFill>
                <a:srgbClr val="10455D"/>
              </a:solidFill>
              <a:ln>
                <a:noFill/>
              </a:ln>
            </p:spPr>
            <p:txBody>
              <a:bodyPr spcFirstLastPara="1" wrap="square" lIns="68500" tIns="34250" rIns="68500" bIns="342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0809" name="Google Shape;30809;p58"/>
            <p:cNvSpPr txBox="1"/>
            <p:nvPr/>
          </p:nvSpPr>
          <p:spPr>
            <a:xfrm>
              <a:off x="6399205" y="2453899"/>
              <a:ext cx="861300" cy="324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30810" name="Google Shape;30810;p58"/>
          <p:cNvGrpSpPr/>
          <p:nvPr/>
        </p:nvGrpSpPr>
        <p:grpSpPr>
          <a:xfrm>
            <a:off x="1715436" y="3447305"/>
            <a:ext cx="2499705" cy="704683"/>
            <a:chOff x="6227062" y="3634558"/>
            <a:chExt cx="2466896" cy="607800"/>
          </a:xfrm>
        </p:grpSpPr>
        <p:sp>
          <p:nvSpPr>
            <p:cNvPr id="30811" name="Google Shape;30811;p58"/>
            <p:cNvSpPr/>
            <p:nvPr/>
          </p:nvSpPr>
          <p:spPr>
            <a:xfrm>
              <a:off x="6227062" y="3634558"/>
              <a:ext cx="2289000" cy="607800"/>
            </a:xfrm>
            <a:prstGeom prst="rect">
              <a:avLst/>
            </a:prstGeom>
            <a:gradFill>
              <a:gsLst>
                <a:gs pos="0">
                  <a:schemeClr val="lt1"/>
                </a:gs>
                <a:gs pos="100000">
                  <a:srgbClr val="FFFFFF">
                    <a:alpha val="0"/>
                  </a:srgbClr>
                </a:gs>
              </a:gsLst>
              <a:lin ang="0" scaled="0"/>
            </a:gradFill>
            <a:ln>
              <a:noFill/>
            </a:ln>
            <a:effectLst>
              <a:outerShdw blurRad="40000" dist="23000" dir="5400000" rotWithShape="0">
                <a:srgbClr val="000000">
                  <a:alpha val="34509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12" name="Google Shape;30812;p58"/>
            <p:cNvSpPr txBox="1"/>
            <p:nvPr/>
          </p:nvSpPr>
          <p:spPr>
            <a:xfrm>
              <a:off x="6559458" y="3680328"/>
              <a:ext cx="2134500" cy="544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200"/>
                <a:buFont typeface="Arial"/>
                <a:buNone/>
              </a:pPr>
              <a:r>
                <a:rPr lang="en" sz="1200" b="1" i="0" u="none" strike="noStrike" cap="none">
                  <a:solidFill>
                    <a:srgbClr val="00B050"/>
                  </a:solidFill>
                  <a:latin typeface="Arial"/>
                  <a:ea typeface="Arial"/>
                  <a:cs typeface="Arial"/>
                  <a:sym typeface="Arial"/>
                </a:rPr>
                <a:t>Pursue External Implementation Funding</a:t>
              </a:r>
              <a:endParaRPr sz="1800" b="0" i="0" u="none" strike="noStrike" cap="none">
                <a:solidFill>
                  <a:srgbClr val="00B050"/>
                </a:solidFill>
                <a:latin typeface="Calibri"/>
                <a:ea typeface="Calibri"/>
                <a:cs typeface="Calibri"/>
                <a:sym typeface="Calibri"/>
              </a:endParaRPr>
            </a:p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100"/>
                <a:buFont typeface="Arial"/>
                <a:buNone/>
              </a:pPr>
              <a:r>
                <a:rPr lang="en" sz="1100" b="0" i="1" u="none" strike="noStrike" cap="none">
                  <a:solidFill>
                    <a:srgbClr val="00B050"/>
                  </a:solidFill>
                  <a:latin typeface="Arial"/>
                  <a:ea typeface="Arial"/>
                  <a:cs typeface="Arial"/>
                  <a:sym typeface="Arial"/>
                </a:rPr>
                <a:t>Winter 2021</a:t>
              </a:r>
              <a:endParaRPr sz="1800" b="0" i="0" u="none" strike="noStrike" cap="none">
                <a:solidFill>
                  <a:srgbClr val="00B05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30813" name="Google Shape;30813;p5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009613" y="2823575"/>
            <a:ext cx="973500" cy="380268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14" name="Google Shape;30814;p5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340262" y="1083748"/>
            <a:ext cx="1064000" cy="1064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15" name="Google Shape;30815;p5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125371" y="3583474"/>
            <a:ext cx="706980" cy="704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16" name="Google Shape;30816;p58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3716250" y="2768863"/>
            <a:ext cx="1409400" cy="704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17" name="Google Shape;30817;p58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6756346" y="790250"/>
            <a:ext cx="607779" cy="607800"/>
          </a:xfrm>
          <a:prstGeom prst="rect">
            <a:avLst/>
          </a:prstGeom>
          <a:noFill/>
          <a:ln>
            <a:noFill/>
          </a:ln>
        </p:spPr>
      </p:pic>
      <p:sp>
        <p:nvSpPr>
          <p:cNvPr id="30818" name="Google Shape;30818;p58"/>
          <p:cNvSpPr txBox="1">
            <a:spLocks noGrp="1"/>
          </p:cNvSpPr>
          <p:nvPr>
            <p:ph type="title" idx="4294967295"/>
          </p:nvPr>
        </p:nvSpPr>
        <p:spPr>
          <a:xfrm>
            <a:off x="-312675" y="-100875"/>
            <a:ext cx="7260600" cy="101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57B8"/>
              </a:buClr>
              <a:buSzPts val="2400"/>
              <a:buFont typeface="Calibri"/>
              <a:buNone/>
            </a:pPr>
            <a:r>
              <a:rPr lang="en" b="1"/>
              <a:t>Healthy Keiki, Healthy Future Journey </a:t>
            </a:r>
            <a:endParaRPr sz="28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Tropical School Center Yearbook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37604C"/>
      </a:accent1>
      <a:accent2>
        <a:srgbClr val="F3F0E7"/>
      </a:accent2>
      <a:accent3>
        <a:srgbClr val="ECE7D6"/>
      </a:accent3>
      <a:accent4>
        <a:srgbClr val="AC9B64"/>
      </a:accent4>
      <a:accent5>
        <a:srgbClr val="FFFFFF"/>
      </a:accent5>
      <a:accent6>
        <a:srgbClr val="FFFFFF"/>
      </a:accent6>
      <a:hlink>
        <a:srgbClr val="37604C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30</TotalTime>
  <Words>507</Words>
  <Application>Microsoft Macintosh PowerPoint</Application>
  <PresentationFormat>On-screen Show (16:9)</PresentationFormat>
  <Paragraphs>93</Paragraphs>
  <Slides>16</Slides>
  <Notes>16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26" baseType="lpstr">
      <vt:lpstr>Alata</vt:lpstr>
      <vt:lpstr>Open Sans</vt:lpstr>
      <vt:lpstr>Anaheim</vt:lpstr>
      <vt:lpstr>Avenir</vt:lpstr>
      <vt:lpstr>Roboto</vt:lpstr>
      <vt:lpstr>Quicksand SemiBold</vt:lpstr>
      <vt:lpstr>Alatsi</vt:lpstr>
      <vt:lpstr>Arial</vt:lpstr>
      <vt:lpstr>Calibri</vt:lpstr>
      <vt:lpstr>Tropical School Center Yearbook by Slidesgo</vt:lpstr>
      <vt:lpstr>Healthy Keiki  Healthy Future Sowing Healthier Habits in Hawai‘i’s Early Childhood System  Healthy Hawai‘i Strategic Plan 2030  2023 Summit October 25, 2023 </vt:lpstr>
      <vt:lpstr>Healthy Keiki, Healthy Future Project Coordinator</vt:lpstr>
      <vt:lpstr>7 Guidelines and 77 Best Practices</vt:lpstr>
      <vt:lpstr>PowerPoint Presentation</vt:lpstr>
      <vt:lpstr>Public Health:  Chronic Disease Prevention and Health Promotion</vt:lpstr>
      <vt:lpstr>Objectives</vt:lpstr>
      <vt:lpstr>PowerPoint Presentation</vt:lpstr>
      <vt:lpstr>PowerPoint Presentation</vt:lpstr>
      <vt:lpstr>Healthy Keiki, Healthy Future Journey </vt:lpstr>
      <vt:lpstr>The Spectrum of Opportunities Framework for State-Level Obesity Prevention Efforts Targeting the Early Care and Education Setting</vt:lpstr>
      <vt:lpstr>Hawai‘i’s Opportunities </vt:lpstr>
      <vt:lpstr>7 Projects Across 5 Opportunity Areas</vt:lpstr>
      <vt:lpstr>100+</vt:lpstr>
      <vt:lpstr>Looking Ahead: Needs &amp; Opportunities</vt:lpstr>
      <vt:lpstr>Healthy Keiki, Healthy Future Web Page</vt:lpstr>
      <vt:lpstr>THANKS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Healthy Keiki  Healthy Future Sowing Healthier Habits in Hawai‘i’s Early Childhood System  Healthy Hawai‘i Strategic Plan 2030  2023 Summit October 25, 2023 </dc:title>
  <cp:lastModifiedBy>Jordan Smith</cp:lastModifiedBy>
  <cp:revision>3</cp:revision>
  <dcterms:modified xsi:type="dcterms:W3CDTF">2023-10-18T23:46:13Z</dcterms:modified>
</cp:coreProperties>
</file>